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5"/>
  </p:notesMasterIdLst>
  <p:handoutMasterIdLst>
    <p:handoutMasterId r:id="rId66"/>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5" r:id="rId49"/>
    <p:sldId id="886" r:id="rId50"/>
    <p:sldId id="868" r:id="rId51"/>
    <p:sldId id="722" r:id="rId52"/>
    <p:sldId id="687" r:id="rId53"/>
    <p:sldId id="688" r:id="rId54"/>
    <p:sldId id="315" r:id="rId55"/>
    <p:sldId id="312" r:id="rId56"/>
    <p:sldId id="318" r:id="rId57"/>
    <p:sldId id="472" r:id="rId58"/>
    <p:sldId id="473" r:id="rId59"/>
    <p:sldId id="474" r:id="rId60"/>
    <p:sldId id="480" r:id="rId61"/>
    <p:sldId id="259" r:id="rId62"/>
    <p:sldId id="260" r:id="rId63"/>
    <p:sldId id="261"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5"/>
            <p14:sldId id="886"/>
            <p14:sldId id="868"/>
            <p14:sldId id="722"/>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993774-D3C1-47F3-8418-8F55F7601AC3}" v="142" dt="2021-05-14T22:57:01.6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6807" autoAdjust="0"/>
  </p:normalViewPr>
  <p:slideViewPr>
    <p:cSldViewPr>
      <p:cViewPr varScale="1">
        <p:scale>
          <a:sx n="106" d="100"/>
          <a:sy n="106" d="100"/>
        </p:scale>
        <p:origin x="750"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viewProps" Target="viewProps.xml"/><Relationship Id="rId7" Type="http://schemas.openxmlformats.org/officeDocument/2006/relationships/slide" Target="slides/slide3.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C993774-D3C1-47F3-8418-8F55F7601AC3}"/>
    <pc:docChg chg="custSel addSld delSld modSld sldOrd modMainMaster modSection">
      <pc:chgData name="Segev, Jonathan" userId="7c67a1b0-8725-4553-8055-0888dbcaef94" providerId="ADAL" clId="{CC993774-D3C1-47F3-8418-8F55F7601AC3}" dt="2021-05-14T22:58:21.374" v="555" actId="1038"/>
      <pc:docMkLst>
        <pc:docMk/>
      </pc:docMkLst>
      <pc:sldChg chg="del">
        <pc:chgData name="Segev, Jonathan" userId="7c67a1b0-8725-4553-8055-0888dbcaef94" providerId="ADAL" clId="{CC993774-D3C1-47F3-8418-8F55F7601AC3}" dt="2021-05-14T22:32:43.646" v="121" actId="2696"/>
        <pc:sldMkLst>
          <pc:docMk/>
          <pc:sldMk cId="1818059161" sldId="679"/>
        </pc:sldMkLst>
      </pc:sldChg>
      <pc:sldChg chg="modSp add mod">
        <pc:chgData name="Segev, Jonathan" userId="7c67a1b0-8725-4553-8055-0888dbcaef94" providerId="ADAL" clId="{CC993774-D3C1-47F3-8418-8F55F7601AC3}" dt="2021-05-14T22:33:55.116" v="157" actId="20577"/>
        <pc:sldMkLst>
          <pc:docMk/>
          <pc:sldMk cId="2251054593" sldId="679"/>
        </pc:sldMkLst>
        <pc:spChg chg="mod">
          <ac:chgData name="Segev, Jonathan" userId="7c67a1b0-8725-4553-8055-0888dbcaef94" providerId="ADAL" clId="{CC993774-D3C1-47F3-8418-8F55F7601AC3}" dt="2021-05-14T22:33:00.928" v="123" actId="20577"/>
          <ac:spMkLst>
            <pc:docMk/>
            <pc:sldMk cId="2251054593" sldId="679"/>
            <ac:spMk id="2" creationId="{7A5D5F0D-2B7C-4331-BBF9-46A6803CCBA9}"/>
          </ac:spMkLst>
        </pc:spChg>
        <pc:spChg chg="mod">
          <ac:chgData name="Segev, Jonathan" userId="7c67a1b0-8725-4553-8055-0888dbcaef94" providerId="ADAL" clId="{CC993774-D3C1-47F3-8418-8F55F7601AC3}" dt="2021-05-14T22:33:55.116" v="157" actId="20577"/>
          <ac:spMkLst>
            <pc:docMk/>
            <pc:sldMk cId="2251054593" sldId="679"/>
            <ac:spMk id="3" creationId="{FEFA7477-838A-44F2-B338-9C1F78BF57C5}"/>
          </ac:spMkLst>
        </pc:spChg>
      </pc:sldChg>
      <pc:sldChg chg="modSp mod">
        <pc:chgData name="Segev, Jonathan" userId="7c67a1b0-8725-4553-8055-0888dbcaef94" providerId="ADAL" clId="{CC993774-D3C1-47F3-8418-8F55F7601AC3}" dt="2021-05-14T22:45:14.073" v="246" actId="403"/>
        <pc:sldMkLst>
          <pc:docMk/>
          <pc:sldMk cId="392818440" sldId="686"/>
        </pc:sldMkLst>
        <pc:spChg chg="mod">
          <ac:chgData name="Segev, Jonathan" userId="7c67a1b0-8725-4553-8055-0888dbcaef94" providerId="ADAL" clId="{CC993774-D3C1-47F3-8418-8F55F7601AC3}" dt="2021-05-14T22:29:26.752" v="3" actId="20577"/>
          <ac:spMkLst>
            <pc:docMk/>
            <pc:sldMk cId="392818440" sldId="686"/>
            <ac:spMk id="2" creationId="{00000000-0000-0000-0000-000000000000}"/>
          </ac:spMkLst>
        </pc:spChg>
        <pc:spChg chg="mod">
          <ac:chgData name="Segev, Jonathan" userId="7c67a1b0-8725-4553-8055-0888dbcaef94" providerId="ADAL" clId="{CC993774-D3C1-47F3-8418-8F55F7601AC3}" dt="2021-05-14T22:45:14.073" v="246" actId="403"/>
          <ac:spMkLst>
            <pc:docMk/>
            <pc:sldMk cId="392818440" sldId="686"/>
            <ac:spMk id="3" creationId="{00000000-0000-0000-0000-000000000000}"/>
          </ac:spMkLst>
        </pc:spChg>
      </pc:sldChg>
      <pc:sldChg chg="modSp add mod">
        <pc:chgData name="Segev, Jonathan" userId="7c67a1b0-8725-4553-8055-0888dbcaef94" providerId="ADAL" clId="{CC993774-D3C1-47F3-8418-8F55F7601AC3}" dt="2021-05-14T22:44:41.624" v="228" actId="6549"/>
        <pc:sldMkLst>
          <pc:docMk/>
          <pc:sldMk cId="1697960585" sldId="701"/>
        </pc:sldMkLst>
        <pc:graphicFrameChg chg="mod modGraphic">
          <ac:chgData name="Segev, Jonathan" userId="7c67a1b0-8725-4553-8055-0888dbcaef94" providerId="ADAL" clId="{CC993774-D3C1-47F3-8418-8F55F7601AC3}" dt="2021-05-14T22:44:41.624" v="228" actId="6549"/>
          <ac:graphicFrameMkLst>
            <pc:docMk/>
            <pc:sldMk cId="1697960585" sldId="701"/>
            <ac:graphicFrameMk id="7" creationId="{00000000-0000-0000-0000-000000000000}"/>
          </ac:graphicFrameMkLst>
        </pc:graphicFrameChg>
      </pc:sldChg>
      <pc:sldChg chg="modSp add mod">
        <pc:chgData name="Segev, Jonathan" userId="7c67a1b0-8725-4553-8055-0888dbcaef94" providerId="ADAL" clId="{CC993774-D3C1-47F3-8418-8F55F7601AC3}" dt="2021-05-14T22:33:49.761" v="155" actId="6549"/>
        <pc:sldMkLst>
          <pc:docMk/>
          <pc:sldMk cId="2868374254" sldId="702"/>
        </pc:sldMkLst>
        <pc:spChg chg="mod">
          <ac:chgData name="Segev, Jonathan" userId="7c67a1b0-8725-4553-8055-0888dbcaef94" providerId="ADAL" clId="{CC993774-D3C1-47F3-8418-8F55F7601AC3}" dt="2021-05-14T22:33:11.927" v="125" actId="20577"/>
          <ac:spMkLst>
            <pc:docMk/>
            <pc:sldMk cId="2868374254" sldId="702"/>
            <ac:spMk id="2" creationId="{645D4345-8700-431B-8CD5-FCA5A6C08D88}"/>
          </ac:spMkLst>
        </pc:spChg>
        <pc:spChg chg="mod">
          <ac:chgData name="Segev, Jonathan" userId="7c67a1b0-8725-4553-8055-0888dbcaef94" providerId="ADAL" clId="{CC993774-D3C1-47F3-8418-8F55F7601AC3}" dt="2021-05-14T22:33:49.761" v="155" actId="6549"/>
          <ac:spMkLst>
            <pc:docMk/>
            <pc:sldMk cId="2868374254" sldId="702"/>
            <ac:spMk id="3" creationId="{67DD31E9-AD35-400D-B673-CDF80A3048BB}"/>
          </ac:spMkLst>
        </pc:spChg>
      </pc:sldChg>
      <pc:sldChg chg="modSp add">
        <pc:chgData name="Segev, Jonathan" userId="7c67a1b0-8725-4553-8055-0888dbcaef94" providerId="ADAL" clId="{CC993774-D3C1-47F3-8418-8F55F7601AC3}" dt="2021-05-14T22:54:46.680" v="487" actId="207"/>
        <pc:sldMkLst>
          <pc:docMk/>
          <pc:sldMk cId="530738981" sldId="722"/>
        </pc:sldMkLst>
        <pc:spChg chg="mod">
          <ac:chgData name="Segev, Jonathan" userId="7c67a1b0-8725-4553-8055-0888dbcaef94" providerId="ADAL" clId="{CC993774-D3C1-47F3-8418-8F55F7601AC3}" dt="2021-05-14T22:54:46.680" v="487" actId="207"/>
          <ac:spMkLst>
            <pc:docMk/>
            <pc:sldMk cId="530738981" sldId="722"/>
            <ac:spMk id="168" creationId="{A6609AD8-0BD0-4DE6-98A2-627D5F941659}"/>
          </ac:spMkLst>
        </pc:spChg>
      </pc:sldChg>
      <pc:sldChg chg="modSp add mod">
        <pc:chgData name="Segev, Jonathan" userId="7c67a1b0-8725-4553-8055-0888dbcaef94" providerId="ADAL" clId="{CC993774-D3C1-47F3-8418-8F55F7601AC3}" dt="2021-05-14T22:53:52.158" v="361" actId="20577"/>
        <pc:sldMkLst>
          <pc:docMk/>
          <pc:sldMk cId="3439910898" sldId="868"/>
        </pc:sldMkLst>
        <pc:spChg chg="mod">
          <ac:chgData name="Segev, Jonathan" userId="7c67a1b0-8725-4553-8055-0888dbcaef94" providerId="ADAL" clId="{CC993774-D3C1-47F3-8418-8F55F7601AC3}" dt="2021-05-14T22:51:46.790" v="279" actId="20577"/>
          <ac:spMkLst>
            <pc:docMk/>
            <pc:sldMk cId="3439910898" sldId="868"/>
            <ac:spMk id="2" creationId="{E93E8C48-D0FE-45AE-A892-200CA7D54BC4}"/>
          </ac:spMkLst>
        </pc:spChg>
        <pc:spChg chg="mod">
          <ac:chgData name="Segev, Jonathan" userId="7c67a1b0-8725-4553-8055-0888dbcaef94" providerId="ADAL" clId="{CC993774-D3C1-47F3-8418-8F55F7601AC3}" dt="2021-05-14T22:53:52.158" v="361" actId="20577"/>
          <ac:spMkLst>
            <pc:docMk/>
            <pc:sldMk cId="3439910898" sldId="868"/>
            <ac:spMk id="3" creationId="{F4989200-2622-46AD-AE0D-4E2448C695E7}"/>
          </ac:spMkLst>
        </pc:spChg>
      </pc:sldChg>
      <pc:sldChg chg="addSp modSp add mod">
        <pc:chgData name="Segev, Jonathan" userId="7c67a1b0-8725-4553-8055-0888dbcaef94" providerId="ADAL" clId="{CC993774-D3C1-47F3-8418-8F55F7601AC3}" dt="2021-05-14T22:50:50.540" v="264" actId="14100"/>
        <pc:sldMkLst>
          <pc:docMk/>
          <pc:sldMk cId="1463320039" sldId="885"/>
        </pc:sldMkLst>
        <pc:spChg chg="mod">
          <ac:chgData name="Segev, Jonathan" userId="7c67a1b0-8725-4553-8055-0888dbcaef94" providerId="ADAL" clId="{CC993774-D3C1-47F3-8418-8F55F7601AC3}" dt="2021-05-14T22:50:15.679" v="254" actId="14100"/>
          <ac:spMkLst>
            <pc:docMk/>
            <pc:sldMk cId="1463320039" sldId="885"/>
            <ac:spMk id="2" creationId="{36BB3C23-ED34-4C32-B218-D821DD976ED1}"/>
          </ac:spMkLst>
        </pc:spChg>
        <pc:spChg chg="mod">
          <ac:chgData name="Segev, Jonathan" userId="7c67a1b0-8725-4553-8055-0888dbcaef94" providerId="ADAL" clId="{CC993774-D3C1-47F3-8418-8F55F7601AC3}" dt="2021-05-14T22:50:40.735" v="262" actId="6549"/>
          <ac:spMkLst>
            <pc:docMk/>
            <pc:sldMk cId="1463320039" sldId="885"/>
            <ac:spMk id="3" creationId="{994228CA-BAFA-4A8C-B493-FD3D06F66B11}"/>
          </ac:spMkLst>
        </pc:spChg>
        <pc:graphicFrameChg chg="add modGraphic">
          <ac:chgData name="Segev, Jonathan" userId="7c67a1b0-8725-4553-8055-0888dbcaef94" providerId="ADAL" clId="{CC993774-D3C1-47F3-8418-8F55F7601AC3}" dt="2021-05-14T22:50:50.540" v="264" actId="14100"/>
          <ac:graphicFrameMkLst>
            <pc:docMk/>
            <pc:sldMk cId="1463320039" sldId="885"/>
            <ac:graphicFrameMk id="7" creationId="{255CC989-F556-48B3-8191-DDD06C371B09}"/>
          </ac:graphicFrameMkLst>
        </pc:graphicFrameChg>
      </pc:sldChg>
      <pc:sldChg chg="add del">
        <pc:chgData name="Segev, Jonathan" userId="7c67a1b0-8725-4553-8055-0888dbcaef94" providerId="ADAL" clId="{CC993774-D3C1-47F3-8418-8F55F7601AC3}" dt="2021-05-14T22:54:03.625" v="362" actId="47"/>
        <pc:sldMkLst>
          <pc:docMk/>
          <pc:sldMk cId="327319487" sldId="886"/>
        </pc:sldMkLst>
      </pc:sldChg>
      <pc:sldChg chg="addSp delSp modSp new mod ord">
        <pc:chgData name="Segev, Jonathan" userId="7c67a1b0-8725-4553-8055-0888dbcaef94" providerId="ADAL" clId="{CC993774-D3C1-47F3-8418-8F55F7601AC3}" dt="2021-05-14T22:58:21.374" v="555" actId="1038"/>
        <pc:sldMkLst>
          <pc:docMk/>
          <pc:sldMk cId="2780996564" sldId="886"/>
        </pc:sldMkLst>
        <pc:spChg chg="mod">
          <ac:chgData name="Segev, Jonathan" userId="7c67a1b0-8725-4553-8055-0888dbcaef94" providerId="ADAL" clId="{CC993774-D3C1-47F3-8418-8F55F7601AC3}" dt="2021-05-14T22:56:25.208" v="532" actId="20577"/>
          <ac:spMkLst>
            <pc:docMk/>
            <pc:sldMk cId="2780996564" sldId="886"/>
            <ac:spMk id="2" creationId="{32E950E7-DFD4-4511-B70E-D695AA22D908}"/>
          </ac:spMkLst>
        </pc:spChg>
        <pc:spChg chg="del">
          <ac:chgData name="Segev, Jonathan" userId="7c67a1b0-8725-4553-8055-0888dbcaef94" providerId="ADAL" clId="{CC993774-D3C1-47F3-8418-8F55F7601AC3}" dt="2021-05-14T22:56:28.035" v="533" actId="478"/>
          <ac:spMkLst>
            <pc:docMk/>
            <pc:sldMk cId="2780996564" sldId="886"/>
            <ac:spMk id="3" creationId="{92DAB3C8-67CC-4227-B2F4-496A80F1DA04}"/>
          </ac:spMkLst>
        </pc:spChg>
        <pc:picChg chg="add mod">
          <ac:chgData name="Segev, Jonathan" userId="7c67a1b0-8725-4553-8055-0888dbcaef94" providerId="ADAL" clId="{CC993774-D3C1-47F3-8418-8F55F7601AC3}" dt="2021-05-14T22:58:09.021" v="551" actId="1037"/>
          <ac:picMkLst>
            <pc:docMk/>
            <pc:sldMk cId="2780996564" sldId="886"/>
            <ac:picMk id="7" creationId="{7092C525-5F3F-426B-91BA-5AF28A3F26F0}"/>
          </ac:picMkLst>
        </pc:picChg>
        <pc:picChg chg="add mod">
          <ac:chgData name="Segev, Jonathan" userId="7c67a1b0-8725-4553-8055-0888dbcaef94" providerId="ADAL" clId="{CC993774-D3C1-47F3-8418-8F55F7601AC3}" dt="2021-05-14T22:58:21.374" v="555" actId="1038"/>
          <ac:picMkLst>
            <pc:docMk/>
            <pc:sldMk cId="2780996564" sldId="886"/>
            <ac:picMk id="8" creationId="{ACF7FB90-A1CF-4035-A7B3-DA7F80CE65C4}"/>
          </ac:picMkLst>
        </pc:picChg>
      </pc:sldChg>
      <pc:sldMasterChg chg="modSp mod">
        <pc:chgData name="Segev, Jonathan" userId="7c67a1b0-8725-4553-8055-0888dbcaef94" providerId="ADAL" clId="{CC993774-D3C1-47F3-8418-8F55F7601AC3}" dt="2021-05-14T22:28:55.321" v="1" actId="20577"/>
        <pc:sldMasterMkLst>
          <pc:docMk/>
          <pc:sldMasterMk cId="0" sldId="2147483648"/>
        </pc:sldMasterMkLst>
        <pc:spChg chg="mod">
          <ac:chgData name="Segev, Jonathan" userId="7c67a1b0-8725-4553-8055-0888dbcaef94" providerId="ADAL" clId="{CC993774-D3C1-47F3-8418-8F55F7601AC3}" dt="2021-05-14T22:28:55.321"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a:t>
            </a:r>
          </a:p>
          <a:p>
            <a:pPr lvl="1" algn="just">
              <a:spcBef>
                <a:spcPct val="20000"/>
              </a:spcBef>
              <a:buFontTx/>
              <a:buChar char="•"/>
            </a:pPr>
            <a:r>
              <a:rPr lang="en-US" sz="1400" b="0" dirty="0"/>
              <a:t>Review submission queue and call for submissions (5min)</a:t>
            </a:r>
          </a:p>
          <a:p>
            <a:pPr lvl="1" algn="just">
              <a:spcBef>
                <a:spcPct val="20000"/>
              </a:spcBef>
              <a:buFontTx/>
              <a:buChar char="•"/>
            </a:pPr>
            <a:r>
              <a:rPr lang="en-US" sz="1400" b="0" dirty="0"/>
              <a:t>Review timelines and progress (10 min)</a:t>
            </a:r>
          </a:p>
          <a:p>
            <a:pPr lvl="1" algn="just">
              <a:spcBef>
                <a:spcPct val="20000"/>
              </a:spcBef>
              <a:buFontTx/>
              <a:buChar char="•"/>
            </a:pPr>
            <a:r>
              <a:rPr lang="en-US" sz="1400" b="0" dirty="0"/>
              <a:t>Review Targets towards July meeting (5min)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3895034"/>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a:t>Motion </a:t>
            </a:r>
          </a:p>
          <a:p>
            <a:r>
              <a:rPr lang="en-US" dirty="0"/>
              <a:t>•   </a:t>
            </a:r>
            <a:r>
              <a:rPr lang="en-US" b="0" dirty="0"/>
              <a:t>Believing that the PAR extension contained in the document referenced below meets IEEE-SA guidelines,</a:t>
            </a:r>
          </a:p>
          <a:p>
            <a:r>
              <a:rPr lang="en-US" b="0" dirty="0"/>
              <a:t>•   Request that the PAR contained in 11-21-750r2 be posted to the IEEE 802 Executive Committee (EC) agenda for WG 802 preview and EC approval to submit to </a:t>
            </a:r>
            <a:r>
              <a:rPr lang="en-US" b="0" dirty="0" err="1"/>
              <a:t>NesCom</a:t>
            </a:r>
            <a:r>
              <a:rPr lang="en-US" b="0" dirty="0"/>
              <a:t>.</a:t>
            </a:r>
          </a:p>
          <a:p>
            <a:r>
              <a:rPr lang="en-US" dirty="0"/>
              <a:t> </a:t>
            </a:r>
          </a:p>
          <a:p>
            <a:r>
              <a:rPr lang="en-US" dirty="0"/>
              <a:t>Moved: </a:t>
            </a:r>
          </a:p>
          <a:p>
            <a:r>
              <a:rPr lang="en-US" dirty="0"/>
              <a:t>Seconded: </a:t>
            </a:r>
          </a:p>
          <a:p>
            <a:r>
              <a:rPr lang="en-US" dirty="0"/>
              <a:t>Result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11-21-0811r2 for </a:t>
            </a:r>
            <a:r>
              <a:rPr lang="pt-BR" sz="2000" b="0" dirty="0"/>
              <a:t>CIDs 5015, 5027 and 5038 </a:t>
            </a:r>
            <a:r>
              <a:rPr lang="en-US" sz="2000" b="0" dirty="0"/>
              <a:t>(3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64503200"/>
              </p:ext>
            </p:extLst>
          </p:nvPr>
        </p:nvGraphicFramePr>
        <p:xfrm>
          <a:off x="914400" y="1981200"/>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464431" y="1916832"/>
            <a:ext cx="7752249"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20 ??? Not including last slot (3+?+?) comments.</a:t>
            </a:r>
          </a:p>
          <a:p>
            <a:pPr lvl="1">
              <a:buFont typeface="Arial" panose="020B0604020202020204" pitchFamily="34" charset="0"/>
              <a:buChar char="•"/>
            </a:pPr>
            <a:endParaRPr lang="en-US" dirty="0"/>
          </a:p>
          <a:p>
            <a:pPr>
              <a:buFont typeface="Arial" panose="020B0604020202020204" pitchFamily="34" charset="0"/>
              <a:buChar char="•"/>
            </a:pPr>
            <a:r>
              <a:rPr lang="en-US" dirty="0"/>
              <a:t>Targets:</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111009</TotalTime>
  <Words>5673</Words>
  <Application>Microsoft Office PowerPoint</Application>
  <PresentationFormat>Widescreen</PresentationFormat>
  <Paragraphs>819</Paragraphs>
  <Slides>60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8"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pipeline</vt:lpstr>
      <vt:lpstr>LB253 – Completion Status</vt:lpstr>
      <vt:lpstr>May Progress and Targets Towards the July Meeting</vt:lpstr>
      <vt:lpstr>Timeline – updated past March meeting</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2021-05-14T22:58:30Z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