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79" r:id="rId29"/>
    <p:sldId id="680" r:id="rId30"/>
    <p:sldId id="683" r:id="rId31"/>
    <p:sldId id="694" r:id="rId32"/>
    <p:sldId id="689" r:id="rId33"/>
    <p:sldId id="684" r:id="rId34"/>
    <p:sldId id="685" r:id="rId35"/>
    <p:sldId id="686" r:id="rId36"/>
    <p:sldId id="687" r:id="rId37"/>
    <p:sldId id="688" r:id="rId38"/>
    <p:sldId id="315" r:id="rId39"/>
    <p:sldId id="312" r:id="rId40"/>
    <p:sldId id="318" r:id="rId41"/>
    <p:sldId id="472" r:id="rId42"/>
    <p:sldId id="473" r:id="rId43"/>
    <p:sldId id="474" r:id="rId44"/>
    <p:sldId id="480" r:id="rId45"/>
    <p:sldId id="259" r:id="rId46"/>
    <p:sldId id="260" r:id="rId47"/>
    <p:sldId id="261"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y 11th daily slot 3 - May IEEE electronic meeting" id="{5906853D-78D7-4DA8-9FA6-A28981EEDFB8}">
          <p14:sldIdLst>
            <p14:sldId id="690"/>
            <p14:sldId id="678"/>
            <p14:sldId id="693"/>
            <p14:sldId id="679"/>
            <p14:sldId id="680"/>
          </p14:sldIdLst>
        </p14:section>
        <p14:section name="May 12th daily slot 3 - May IEEE electronic meeting" id="{DE843586-E506-4D30-A655-52B441F0114A}">
          <p14:sldIdLst>
            <p14:sldId id="683"/>
            <p14:sldId id="694"/>
            <p14:sldId id="689"/>
            <p14:sldId id="684"/>
            <p14:sldId id="685"/>
          </p14:sldIdLst>
        </p14:section>
        <p14:section name="May 13th daily slot 3 - May IEEE electronic meeting" id="{347EDFAB-725B-4685-8406-804F1F654820}">
          <p14:sldIdLst>
            <p14:sldId id="686"/>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E92566-6EA6-4A21-A35D-12F6AA375D23}" v="3" dt="2021-03-17T21:20:41.75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3" d="100"/>
          <a:sy n="113" d="100"/>
        </p:scale>
        <p:origin x="138" y="24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0E92566-6EA6-4A21-A35D-12F6AA375D23}"/>
    <pc:docChg chg="undo custSel addSld delSld modSld modMainMaster modSection">
      <pc:chgData name="Segev, Jonathan" userId="7c67a1b0-8725-4553-8055-0888dbcaef94" providerId="ADAL" clId="{B0E92566-6EA6-4A21-A35D-12F6AA375D23}" dt="2021-03-17T21:20:44.442" v="134" actId="20577"/>
      <pc:docMkLst>
        <pc:docMk/>
      </pc:docMkLst>
      <pc:sldChg chg="modSp mod">
        <pc:chgData name="Segev, Jonathan" userId="7c67a1b0-8725-4553-8055-0888dbcaef94" providerId="ADAL" clId="{B0E92566-6EA6-4A21-A35D-12F6AA375D23}" dt="2021-03-17T20:42:53.196" v="14" actId="20577"/>
        <pc:sldMkLst>
          <pc:docMk/>
          <pc:sldMk cId="0" sldId="256"/>
        </pc:sldMkLst>
        <pc:spChg chg="mod">
          <ac:chgData name="Segev, Jonathan" userId="7c67a1b0-8725-4553-8055-0888dbcaef94" providerId="ADAL" clId="{B0E92566-6EA6-4A21-A35D-12F6AA375D23}" dt="2021-03-17T20:42:46.963" v="10" actId="6549"/>
          <ac:spMkLst>
            <pc:docMk/>
            <pc:sldMk cId="0" sldId="256"/>
            <ac:spMk id="3073" creationId="{00000000-0000-0000-0000-000000000000}"/>
          </ac:spMkLst>
        </pc:spChg>
        <pc:spChg chg="mod">
          <ac:chgData name="Segev, Jonathan" userId="7c67a1b0-8725-4553-8055-0888dbcaef94" providerId="ADAL" clId="{B0E92566-6EA6-4A21-A35D-12F6AA375D23}" dt="2021-03-17T20:42:53.196" v="14" actId="20577"/>
          <ac:spMkLst>
            <pc:docMk/>
            <pc:sldMk cId="0" sldId="256"/>
            <ac:spMk id="3074" creationId="{00000000-0000-0000-0000-000000000000}"/>
          </ac:spMkLst>
        </pc:spChg>
      </pc:sldChg>
      <pc:sldChg chg="modSp mod">
        <pc:chgData name="Segev, Jonathan" userId="7c67a1b0-8725-4553-8055-0888dbcaef94" providerId="ADAL" clId="{B0E92566-6EA6-4A21-A35D-12F6AA375D23}" dt="2021-03-17T20:43:24.568" v="40" actId="20577"/>
        <pc:sldMkLst>
          <pc:docMk/>
          <pc:sldMk cId="0" sldId="257"/>
        </pc:sldMkLst>
        <pc:spChg chg="mod">
          <ac:chgData name="Segev, Jonathan" userId="7c67a1b0-8725-4553-8055-0888dbcaef94" providerId="ADAL" clId="{B0E92566-6EA6-4A21-A35D-12F6AA375D23}" dt="2021-03-17T20:43:24.568" v="40" actId="20577"/>
          <ac:spMkLst>
            <pc:docMk/>
            <pc:sldMk cId="0" sldId="257"/>
            <ac:spMk id="4098" creationId="{00000000-0000-0000-0000-000000000000}"/>
          </ac:spMkLst>
        </pc:spChg>
      </pc:sldChg>
      <pc:sldChg chg="modSp mod">
        <pc:chgData name="Segev, Jonathan" userId="7c67a1b0-8725-4553-8055-0888dbcaef94" providerId="ADAL" clId="{B0E92566-6EA6-4A21-A35D-12F6AA375D23}" dt="2021-03-17T20:43:10.385" v="26" actId="20577"/>
        <pc:sldMkLst>
          <pc:docMk/>
          <pc:sldMk cId="1558500835" sldId="265"/>
        </pc:sldMkLst>
        <pc:spChg chg="mod">
          <ac:chgData name="Segev, Jonathan" userId="7c67a1b0-8725-4553-8055-0888dbcaef94" providerId="ADAL" clId="{B0E92566-6EA6-4A21-A35D-12F6AA375D23}" dt="2021-03-17T20:43:10.385" v="26" actId="20577"/>
          <ac:spMkLst>
            <pc:docMk/>
            <pc:sldMk cId="1558500835" sldId="265"/>
            <ac:spMk id="3" creationId="{00000000-0000-0000-0000-000000000000}"/>
          </ac:spMkLst>
        </pc:spChg>
      </pc:sldChg>
      <pc:sldChg chg="modSp mod">
        <pc:chgData name="Segev, Jonathan" userId="7c67a1b0-8725-4553-8055-0888dbcaef94" providerId="ADAL" clId="{B0E92566-6EA6-4A21-A35D-12F6AA375D23}" dt="2021-03-17T21:19:08.758" v="129" actId="20577"/>
        <pc:sldMkLst>
          <pc:docMk/>
          <pc:sldMk cId="1606978152" sldId="345"/>
        </pc:sldMkLst>
        <pc:graphicFrameChg chg="modGraphic">
          <ac:chgData name="Segev, Jonathan" userId="7c67a1b0-8725-4553-8055-0888dbcaef94" providerId="ADAL" clId="{B0E92566-6EA6-4A21-A35D-12F6AA375D23}" dt="2021-03-17T21:19:08.758" v="129" actId="20577"/>
          <ac:graphicFrameMkLst>
            <pc:docMk/>
            <pc:sldMk cId="1606978152" sldId="345"/>
            <ac:graphicFrameMk id="7" creationId="{00000000-0000-0000-0000-000000000000}"/>
          </ac:graphicFrameMkLst>
        </pc:graphicFrameChg>
      </pc:sldChg>
      <pc:sldChg chg="modSp">
        <pc:chgData name="Segev, Jonathan" userId="7c67a1b0-8725-4553-8055-0888dbcaef94" providerId="ADAL" clId="{B0E92566-6EA6-4A21-A35D-12F6AA375D23}" dt="2021-03-17T21:19:34.456" v="130"/>
        <pc:sldMkLst>
          <pc:docMk/>
          <pc:sldMk cId="3144923594" sldId="678"/>
        </pc:sldMkLst>
        <pc:graphicFrameChg chg="mod">
          <ac:chgData name="Segev, Jonathan" userId="7c67a1b0-8725-4553-8055-0888dbcaef94" providerId="ADAL" clId="{B0E92566-6EA6-4A21-A35D-12F6AA375D23}" dt="2021-03-17T21:19:34.456" v="130"/>
          <ac:graphicFrameMkLst>
            <pc:docMk/>
            <pc:sldMk cId="3144923594" sldId="678"/>
            <ac:graphicFrameMk id="7" creationId="{00000000-0000-0000-0000-000000000000}"/>
          </ac:graphicFrameMkLst>
        </pc:graphicFrameChg>
      </pc:sldChg>
      <pc:sldChg chg="modSp mod">
        <pc:chgData name="Segev, Jonathan" userId="7c67a1b0-8725-4553-8055-0888dbcaef94" providerId="ADAL" clId="{B0E92566-6EA6-4A21-A35D-12F6AA375D23}" dt="2021-03-17T21:20:44.442" v="134" actId="20577"/>
        <pc:sldMkLst>
          <pc:docMk/>
          <pc:sldMk cId="1060024187" sldId="683"/>
        </pc:sldMkLst>
        <pc:spChg chg="mod">
          <ac:chgData name="Segev, Jonathan" userId="7c67a1b0-8725-4553-8055-0888dbcaef94" providerId="ADAL" clId="{B0E92566-6EA6-4A21-A35D-12F6AA375D23}" dt="2021-03-17T21:16:34.517" v="90" actId="5793"/>
          <ac:spMkLst>
            <pc:docMk/>
            <pc:sldMk cId="1060024187" sldId="683"/>
            <ac:spMk id="2" creationId="{00000000-0000-0000-0000-000000000000}"/>
          </ac:spMkLst>
        </pc:spChg>
        <pc:spChg chg="mod">
          <ac:chgData name="Segev, Jonathan" userId="7c67a1b0-8725-4553-8055-0888dbcaef94" providerId="ADAL" clId="{B0E92566-6EA6-4A21-A35D-12F6AA375D23}" dt="2021-03-17T21:20:44.442" v="134" actId="20577"/>
          <ac:spMkLst>
            <pc:docMk/>
            <pc:sldMk cId="1060024187" sldId="683"/>
            <ac:spMk id="3" creationId="{00000000-0000-0000-0000-000000000000}"/>
          </ac:spMkLst>
        </pc:spChg>
      </pc:sldChg>
      <pc:sldChg chg="modSp mod">
        <pc:chgData name="Segev, Jonathan" userId="7c67a1b0-8725-4553-8055-0888dbcaef94" providerId="ADAL" clId="{B0E92566-6EA6-4A21-A35D-12F6AA375D23}" dt="2021-03-17T21:17:20.963" v="114" actId="20577"/>
        <pc:sldMkLst>
          <pc:docMk/>
          <pc:sldMk cId="392818440" sldId="686"/>
        </pc:sldMkLst>
        <pc:spChg chg="mod">
          <ac:chgData name="Segev, Jonathan" userId="7c67a1b0-8725-4553-8055-0888dbcaef94" providerId="ADAL" clId="{B0E92566-6EA6-4A21-A35D-12F6AA375D23}" dt="2021-03-17T21:17:20.963" v="114" actId="20577"/>
          <ac:spMkLst>
            <pc:docMk/>
            <pc:sldMk cId="392818440" sldId="686"/>
            <ac:spMk id="2" creationId="{00000000-0000-0000-0000-000000000000}"/>
          </ac:spMkLst>
        </pc:spChg>
      </pc:sldChg>
      <pc:sldChg chg="modSp mod">
        <pc:chgData name="Segev, Jonathan" userId="7c67a1b0-8725-4553-8055-0888dbcaef94" providerId="ADAL" clId="{B0E92566-6EA6-4A21-A35D-12F6AA375D23}" dt="2021-03-17T21:12:46.386" v="65" actId="20577"/>
        <pc:sldMkLst>
          <pc:docMk/>
          <pc:sldMk cId="2279493781" sldId="690"/>
        </pc:sldMkLst>
        <pc:spChg chg="mod">
          <ac:chgData name="Segev, Jonathan" userId="7c67a1b0-8725-4553-8055-0888dbcaef94" providerId="ADAL" clId="{B0E92566-6EA6-4A21-A35D-12F6AA375D23}" dt="2021-03-17T21:12:46.386" v="65" actId="20577"/>
          <ac:spMkLst>
            <pc:docMk/>
            <pc:sldMk cId="2279493781" sldId="690"/>
            <ac:spMk id="2" creationId="{00000000-0000-0000-0000-000000000000}"/>
          </ac:spMkLst>
        </pc:spChg>
      </pc:sldChg>
      <pc:sldChg chg="modSp mod">
        <pc:chgData name="Segev, Jonathan" userId="7c67a1b0-8725-4553-8055-0888dbcaef94" providerId="ADAL" clId="{B0E92566-6EA6-4A21-A35D-12F6AA375D23}" dt="2021-03-17T21:14:00.872" v="70" actId="6549"/>
        <pc:sldMkLst>
          <pc:docMk/>
          <pc:sldMk cId="4231762105" sldId="693"/>
        </pc:sldMkLst>
        <pc:spChg chg="mod">
          <ac:chgData name="Segev, Jonathan" userId="7c67a1b0-8725-4553-8055-0888dbcaef94" providerId="ADAL" clId="{B0E92566-6EA6-4A21-A35D-12F6AA375D23}" dt="2021-03-17T21:14:00.872" v="70" actId="6549"/>
          <ac:spMkLst>
            <pc:docMk/>
            <pc:sldMk cId="4231762105" sldId="693"/>
            <ac:spMk id="3" creationId="{67DD31E9-AD35-400D-B673-CDF80A3048BB}"/>
          </ac:spMkLst>
        </pc:spChg>
      </pc:sldChg>
      <pc:sldChg chg="del">
        <pc:chgData name="Segev, Jonathan" userId="7c67a1b0-8725-4553-8055-0888dbcaef94" providerId="ADAL" clId="{B0E92566-6EA6-4A21-A35D-12F6AA375D23}" dt="2021-03-17T21:14:07.721" v="71" actId="47"/>
        <pc:sldMkLst>
          <pc:docMk/>
          <pc:sldMk cId="2694709920" sldId="694"/>
        </pc:sldMkLst>
      </pc:sldChg>
      <pc:sldChg chg="add">
        <pc:chgData name="Segev, Jonathan" userId="7c67a1b0-8725-4553-8055-0888dbcaef94" providerId="ADAL" clId="{B0E92566-6EA6-4A21-A35D-12F6AA375D23}" dt="2021-03-17T21:20:07.874" v="131"/>
        <pc:sldMkLst>
          <pc:docMk/>
          <pc:sldMk cId="3473345634" sldId="694"/>
        </pc:sldMkLst>
      </pc:sldChg>
      <pc:sldChg chg="del">
        <pc:chgData name="Segev, Jonathan" userId="7c67a1b0-8725-4553-8055-0888dbcaef94" providerId="ADAL" clId="{B0E92566-6EA6-4A21-A35D-12F6AA375D23}" dt="2021-03-17T21:14:07.721" v="71" actId="47"/>
        <pc:sldMkLst>
          <pc:docMk/>
          <pc:sldMk cId="3779673163" sldId="861"/>
        </pc:sldMkLst>
      </pc:sldChg>
      <pc:sldMasterChg chg="modSp mod">
        <pc:chgData name="Segev, Jonathan" userId="7c67a1b0-8725-4553-8055-0888dbcaef94" providerId="ADAL" clId="{B0E92566-6EA6-4A21-A35D-12F6AA375D23}" dt="2021-03-17T20:42:38.388" v="5" actId="20577"/>
        <pc:sldMasterMkLst>
          <pc:docMk/>
          <pc:sldMasterMk cId="0" sldId="2147483648"/>
        </pc:sldMasterMkLst>
        <pc:spChg chg="mod">
          <ac:chgData name="Segev, Jonathan" userId="7c67a1b0-8725-4553-8055-0888dbcaef94" providerId="ADAL" clId="{B0E92566-6EA6-4A21-A35D-12F6AA375D23}" dt="2021-03-17T20:42:38.388" v="5" actId="20577"/>
          <ac:spMkLst>
            <pc:docMk/>
            <pc:sldMasterMk cId="0" sldId="2147483648"/>
            <ac:spMk id="10" creationId="{00000000-0000-0000-0000-000000000000}"/>
          </ac:spMkLst>
        </pc:spChg>
      </pc:sldMasterChg>
    </pc:docChg>
  </pc:docChgLst>
  <pc:docChgLst>
    <pc:chgData name="Segev, Jonathan" userId="7c67a1b0-8725-4553-8055-0888dbcaef94" providerId="ADAL" clId="{372B57D6-B43F-4D3C-A339-D752B23D824B}"/>
    <pc:docChg chg="undo redo custSel addSld delSld modSld modMainMaster modSection">
      <pc:chgData name="Segev, Jonathan" userId="7c67a1b0-8725-4553-8055-0888dbcaef94" providerId="ADAL" clId="{372B57D6-B43F-4D3C-A339-D752B23D824B}" dt="2021-03-09T01:36:58.479" v="613" actId="14100"/>
      <pc:docMkLst>
        <pc:docMk/>
      </pc:docMkLst>
      <pc:sldChg chg="modSp mod">
        <pc:chgData name="Segev, Jonathan" userId="7c67a1b0-8725-4553-8055-0888dbcaef94" providerId="ADAL" clId="{372B57D6-B43F-4D3C-A339-D752B23D824B}" dt="2021-03-09T00:25:49.855" v="4" actId="20577"/>
        <pc:sldMkLst>
          <pc:docMk/>
          <pc:sldMk cId="0" sldId="256"/>
        </pc:sldMkLst>
        <pc:spChg chg="mod">
          <ac:chgData name="Segev, Jonathan" userId="7c67a1b0-8725-4553-8055-0888dbcaef94" providerId="ADAL" clId="{372B57D6-B43F-4D3C-A339-D752B23D824B}" dt="2021-03-09T00:25:49.855" v="4" actId="20577"/>
          <ac:spMkLst>
            <pc:docMk/>
            <pc:sldMk cId="0" sldId="256"/>
            <ac:spMk id="3074" creationId="{00000000-0000-0000-0000-000000000000}"/>
          </ac:spMkLst>
        </pc:spChg>
      </pc:sldChg>
      <pc:sldChg chg="modSp mod">
        <pc:chgData name="Segev, Jonathan" userId="7c67a1b0-8725-4553-8055-0888dbcaef94" providerId="ADAL" clId="{372B57D6-B43F-4D3C-A339-D752B23D824B}" dt="2021-03-09T01:03:35.441" v="202" actId="20577"/>
        <pc:sldMkLst>
          <pc:docMk/>
          <pc:sldMk cId="1606978152" sldId="345"/>
        </pc:sldMkLst>
        <pc:graphicFrameChg chg="mod modGraphic">
          <ac:chgData name="Segev, Jonathan" userId="7c67a1b0-8725-4553-8055-0888dbcaef94" providerId="ADAL" clId="{372B57D6-B43F-4D3C-A339-D752B23D824B}" dt="2021-03-09T01:03:35.441" v="202"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372B57D6-B43F-4D3C-A339-D752B23D824B}" dt="2021-03-09T00:49:49.378" v="8" actId="20577"/>
        <pc:sldMkLst>
          <pc:docMk/>
          <pc:sldMk cId="2514986197" sldId="415"/>
        </pc:sldMkLst>
        <pc:spChg chg="mod">
          <ac:chgData name="Segev, Jonathan" userId="7c67a1b0-8725-4553-8055-0888dbcaef94" providerId="ADAL" clId="{372B57D6-B43F-4D3C-A339-D752B23D824B}" dt="2021-03-09T00:49:49.378" v="8" actId="20577"/>
          <ac:spMkLst>
            <pc:docMk/>
            <pc:sldMk cId="2514986197" sldId="415"/>
            <ac:spMk id="3" creationId="{53129AE0-154C-44C2-BB01-C9AED5640D70}"/>
          </ac:spMkLst>
        </pc:spChg>
      </pc:sldChg>
      <pc:sldChg chg="addSp delSp modSp del mod">
        <pc:chgData name="Segev, Jonathan" userId="7c67a1b0-8725-4553-8055-0888dbcaef94" providerId="ADAL" clId="{372B57D6-B43F-4D3C-A339-D752B23D824B}" dt="2021-03-09T01:26:51.998" v="463" actId="47"/>
        <pc:sldMkLst>
          <pc:docMk/>
          <pc:sldMk cId="3360643911" sldId="669"/>
        </pc:sldMkLst>
        <pc:spChg chg="mod">
          <ac:chgData name="Segev, Jonathan" userId="7c67a1b0-8725-4553-8055-0888dbcaef94" providerId="ADAL" clId="{372B57D6-B43F-4D3C-A339-D752B23D824B}" dt="2021-03-09T01:24:28.280" v="451" actId="404"/>
          <ac:spMkLst>
            <pc:docMk/>
            <pc:sldMk cId="3360643911" sldId="669"/>
            <ac:spMk id="3" creationId="{67DD31E9-AD35-400D-B673-CDF80A3048BB}"/>
          </ac:spMkLst>
        </pc:spChg>
        <pc:spChg chg="add del mod">
          <ac:chgData name="Segev, Jonathan" userId="7c67a1b0-8725-4553-8055-0888dbcaef94" providerId="ADAL" clId="{372B57D6-B43F-4D3C-A339-D752B23D824B}" dt="2021-03-09T01:20:49.661" v="343"/>
          <ac:spMkLst>
            <pc:docMk/>
            <pc:sldMk cId="3360643911" sldId="669"/>
            <ac:spMk id="8" creationId="{8B01F481-A4A2-4FC1-A273-DC0DACFD763E}"/>
          </ac:spMkLst>
        </pc:spChg>
        <pc:graphicFrameChg chg="add del mod">
          <ac:chgData name="Segev, Jonathan" userId="7c67a1b0-8725-4553-8055-0888dbcaef94" providerId="ADAL" clId="{372B57D6-B43F-4D3C-A339-D752B23D824B}" dt="2021-03-09T01:20:49.661" v="343"/>
          <ac:graphicFrameMkLst>
            <pc:docMk/>
            <pc:sldMk cId="3360643911" sldId="669"/>
            <ac:graphicFrameMk id="7" creationId="{C18B3F80-6FF1-479D-BAB0-5BECCE103232}"/>
          </ac:graphicFrameMkLst>
        </pc:graphicFrameChg>
      </pc:sldChg>
      <pc:sldChg chg="add">
        <pc:chgData name="Segev, Jonathan" userId="7c67a1b0-8725-4553-8055-0888dbcaef94" providerId="ADAL" clId="{372B57D6-B43F-4D3C-A339-D752B23D824B}" dt="2021-03-09T00:50:17.325" v="9"/>
        <pc:sldMkLst>
          <pc:docMk/>
          <pc:sldMk cId="925929041" sldId="691"/>
        </pc:sldMkLst>
      </pc:sldChg>
      <pc:sldChg chg="modSp add del mod">
        <pc:chgData name="Segev, Jonathan" userId="7c67a1b0-8725-4553-8055-0888dbcaef94" providerId="ADAL" clId="{372B57D6-B43F-4D3C-A339-D752B23D824B}" dt="2021-03-09T01:32:45.837" v="551" actId="47"/>
        <pc:sldMkLst>
          <pc:docMk/>
          <pc:sldMk cId="3576630121" sldId="692"/>
        </pc:sldMkLst>
        <pc:spChg chg="mod">
          <ac:chgData name="Segev, Jonathan" userId="7c67a1b0-8725-4553-8055-0888dbcaef94" providerId="ADAL" clId="{372B57D6-B43F-4D3C-A339-D752B23D824B}" dt="2021-03-09T01:26:38.806" v="462" actId="20577"/>
          <ac:spMkLst>
            <pc:docMk/>
            <pc:sldMk cId="3576630121" sldId="692"/>
            <ac:spMk id="3" creationId="{67DD31E9-AD35-400D-B673-CDF80A3048BB}"/>
          </ac:spMkLst>
        </pc:spChg>
      </pc:sldChg>
      <pc:sldChg chg="modSp add mod">
        <pc:chgData name="Segev, Jonathan" userId="7c67a1b0-8725-4553-8055-0888dbcaef94" providerId="ADAL" clId="{372B57D6-B43F-4D3C-A339-D752B23D824B}" dt="2021-03-09T01:34:28.213" v="556" actId="6549"/>
        <pc:sldMkLst>
          <pc:docMk/>
          <pc:sldMk cId="4231762105" sldId="693"/>
        </pc:sldMkLst>
        <pc:spChg chg="mod">
          <ac:chgData name="Segev, Jonathan" userId="7c67a1b0-8725-4553-8055-0888dbcaef94" providerId="ADAL" clId="{372B57D6-B43F-4D3C-A339-D752B23D824B}" dt="2021-03-09T01:34:28.213" v="556" actId="6549"/>
          <ac:spMkLst>
            <pc:docMk/>
            <pc:sldMk cId="4231762105" sldId="693"/>
            <ac:spMk id="3" creationId="{67DD31E9-AD35-400D-B673-CDF80A3048BB}"/>
          </ac:spMkLst>
        </pc:spChg>
      </pc:sldChg>
      <pc:sldChg chg="modSp add mod">
        <pc:chgData name="Segev, Jonathan" userId="7c67a1b0-8725-4553-8055-0888dbcaef94" providerId="ADAL" clId="{372B57D6-B43F-4D3C-A339-D752B23D824B}" dt="2021-03-09T01:34:37.550" v="562" actId="20577"/>
        <pc:sldMkLst>
          <pc:docMk/>
          <pc:sldMk cId="2694709920" sldId="694"/>
        </pc:sldMkLst>
        <pc:spChg chg="mod">
          <ac:chgData name="Segev, Jonathan" userId="7c67a1b0-8725-4553-8055-0888dbcaef94" providerId="ADAL" clId="{372B57D6-B43F-4D3C-A339-D752B23D824B}" dt="2021-03-09T01:34:37.550" v="562" actId="20577"/>
          <ac:spMkLst>
            <pc:docMk/>
            <pc:sldMk cId="2694709920" sldId="694"/>
            <ac:spMk id="3" creationId="{67DD31E9-AD35-400D-B673-CDF80A3048BB}"/>
          </ac:spMkLst>
        </pc:spChg>
      </pc:sldChg>
      <pc:sldChg chg="modSp add mod">
        <pc:chgData name="Segev, Jonathan" userId="7c67a1b0-8725-4553-8055-0888dbcaef94" providerId="ADAL" clId="{372B57D6-B43F-4D3C-A339-D752B23D824B}" dt="2021-03-09T01:36:58.479" v="613" actId="14100"/>
        <pc:sldMkLst>
          <pc:docMk/>
          <pc:sldMk cId="3779673163" sldId="861"/>
        </pc:sldMkLst>
        <pc:spChg chg="mod">
          <ac:chgData name="Segev, Jonathan" userId="7c67a1b0-8725-4553-8055-0888dbcaef94" providerId="ADAL" clId="{372B57D6-B43F-4D3C-A339-D752B23D824B}" dt="2021-03-09T01:36:46.537" v="611" actId="20577"/>
          <ac:spMkLst>
            <pc:docMk/>
            <pc:sldMk cId="3779673163" sldId="861"/>
            <ac:spMk id="2" creationId="{BF93BB75-7630-4617-A5B0-465C61FA8F0B}"/>
          </ac:spMkLst>
        </pc:spChg>
        <pc:spChg chg="mod">
          <ac:chgData name="Segev, Jonathan" userId="7c67a1b0-8725-4553-8055-0888dbcaef94" providerId="ADAL" clId="{372B57D6-B43F-4D3C-A339-D752B23D824B}" dt="2021-03-09T01:36:58.479" v="613" actId="14100"/>
          <ac:spMkLst>
            <pc:docMk/>
            <pc:sldMk cId="3779673163" sldId="861"/>
            <ac:spMk id="3" creationId="{12FF0AE0-CB3E-469F-A727-E80186B52CD3}"/>
          </ac:spMkLst>
        </pc:spChg>
      </pc:sldChg>
      <pc:sldMasterChg chg="modSp mod">
        <pc:chgData name="Segev, Jonathan" userId="7c67a1b0-8725-4553-8055-0888dbcaef94" providerId="ADAL" clId="{372B57D6-B43F-4D3C-A339-D752B23D824B}" dt="2021-03-09T00:25:37.487" v="1" actId="20577"/>
        <pc:sldMasterMkLst>
          <pc:docMk/>
          <pc:sldMasterMk cId="0" sldId="2147483648"/>
        </pc:sldMasterMkLst>
        <pc:spChg chg="mod">
          <ac:chgData name="Segev, Jonathan" userId="7c67a1b0-8725-4553-8055-0888dbcaef94" providerId="ADAL" clId="{372B57D6-B43F-4D3C-A339-D752B23D824B}" dt="2021-03-09T00:25:37.487"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2021-03-17</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291950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TBA</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449212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103644</TotalTime>
  <Words>4293</Words>
  <Application>Microsoft Office PowerPoint</Application>
  <PresentationFormat>Widescreen</PresentationFormat>
  <Paragraphs>542</Paragraphs>
  <Slides>47</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4" baseType="lpstr">
      <vt:lpstr>Arial</vt:lpstr>
      <vt:lpstr>Calibri</vt:lpstr>
      <vt:lpstr>Monotype Sorts</vt:lpstr>
      <vt:lpstr>Montserrat</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May 11th</vt:lpstr>
      <vt:lpstr>Submission List for the Tue. meeting</vt:lpstr>
      <vt:lpstr>Submissions Awaiting Motions</vt:lpstr>
      <vt:lpstr>Review Submissions</vt:lpstr>
      <vt:lpstr>PowerPoint Presentation</vt:lpstr>
      <vt:lpstr>IEEE Electronic Meeting slot – May 12th </vt:lpstr>
      <vt:lpstr>Submission List for the Tue. meeting</vt:lpstr>
      <vt:lpstr>Review Submissions</vt:lpstr>
      <vt:lpstr>PowerPoint Presentation</vt:lpstr>
      <vt:lpstr>PowerPoint Presentation</vt:lpstr>
      <vt:lpstr>IEEE Electronic Meeting slot – May 13th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695</cp:revision>
  <cp:lastPrinted>1601-01-01T00:00:00Z</cp:lastPrinted>
  <dcterms:created xsi:type="dcterms:W3CDTF">2018-08-06T10:28:59Z</dcterms:created>
  <dcterms:modified xsi:type="dcterms:W3CDTF">2021-03-17T21:21:01Z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