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4" r:id="rId3"/>
    <p:sldId id="381" r:id="rId4"/>
    <p:sldId id="387" r:id="rId5"/>
    <p:sldId id="392" r:id="rId6"/>
    <p:sldId id="394" r:id="rId7"/>
    <p:sldId id="390" r:id="rId8"/>
    <p:sldId id="389" r:id="rId9"/>
    <p:sldId id="383" r:id="rId10"/>
    <p:sldId id="391" r:id="rId11"/>
    <p:sldId id="395" r:id="rId12"/>
    <p:sldId id="39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A32D30-2E06-4C3C-B7E7-FD920EB08969}" v="7" dt="2021-04-05T22:01:03.350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4912" autoAdjust="0"/>
  </p:normalViewPr>
  <p:slideViewPr>
    <p:cSldViewPr>
      <p:cViewPr varScale="1">
        <p:scale>
          <a:sx n="68" d="100"/>
          <a:sy n="68" d="100"/>
        </p:scale>
        <p:origin x="12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2764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n, Xiaogang C" userId="9f593525-d9eb-45f8-ab09-7db7880d5620" providerId="ADAL" clId="{2CA32D30-2E06-4C3C-B7E7-FD920EB08969}"/>
    <pc:docChg chg="custSel addSld modSld modMainMaster">
      <pc:chgData name="Chen, Xiaogang C" userId="9f593525-d9eb-45f8-ab09-7db7880d5620" providerId="ADAL" clId="{2CA32D30-2E06-4C3C-B7E7-FD920EB08969}" dt="2021-04-07T14:49:29.139" v="99" actId="20577"/>
      <pc:docMkLst>
        <pc:docMk/>
      </pc:docMkLst>
      <pc:sldChg chg="modSp mod">
        <pc:chgData name="Chen, Xiaogang C" userId="9f593525-d9eb-45f8-ab09-7db7880d5620" providerId="ADAL" clId="{2CA32D30-2E06-4C3C-B7E7-FD920EB08969}" dt="2021-04-07T14:48:39.201" v="97" actId="20577"/>
        <pc:sldMkLst>
          <pc:docMk/>
          <pc:sldMk cId="2553020300" sldId="387"/>
        </pc:sldMkLst>
        <pc:spChg chg="mod">
          <ac:chgData name="Chen, Xiaogang C" userId="9f593525-d9eb-45f8-ab09-7db7880d5620" providerId="ADAL" clId="{2CA32D30-2E06-4C3C-B7E7-FD920EB08969}" dt="2021-04-07T14:48:39.201" v="97" actId="20577"/>
          <ac:spMkLst>
            <pc:docMk/>
            <pc:sldMk cId="2553020300" sldId="387"/>
            <ac:spMk id="3" creationId="{6145C25F-BEDC-4DC1-AB9D-87758CD4C579}"/>
          </ac:spMkLst>
        </pc:spChg>
      </pc:sldChg>
      <pc:sldChg chg="addSp delSp modSp new mod">
        <pc:chgData name="Chen, Xiaogang C" userId="9f593525-d9eb-45f8-ab09-7db7880d5620" providerId="ADAL" clId="{2CA32D30-2E06-4C3C-B7E7-FD920EB08969}" dt="2021-04-05T22:02:38.545" v="87" actId="1076"/>
        <pc:sldMkLst>
          <pc:docMk/>
          <pc:sldMk cId="3254760575" sldId="396"/>
        </pc:sldMkLst>
        <pc:spChg chg="add del">
          <ac:chgData name="Chen, Xiaogang C" userId="9f593525-d9eb-45f8-ab09-7db7880d5620" providerId="ADAL" clId="{2CA32D30-2E06-4C3C-B7E7-FD920EB08969}" dt="2021-04-05T22:00:03.013" v="50"/>
          <ac:spMkLst>
            <pc:docMk/>
            <pc:sldMk cId="3254760575" sldId="396"/>
            <ac:spMk id="2" creationId="{E9A2C2B3-0056-443B-8919-0E58755527BA}"/>
          </ac:spMkLst>
        </pc:spChg>
        <pc:spChg chg="mod">
          <ac:chgData name="Chen, Xiaogang C" userId="9f593525-d9eb-45f8-ab09-7db7880d5620" providerId="ADAL" clId="{2CA32D30-2E06-4C3C-B7E7-FD920EB08969}" dt="2021-04-05T22:01:20.854" v="81" actId="20577"/>
          <ac:spMkLst>
            <pc:docMk/>
            <pc:sldMk cId="3254760575" sldId="396"/>
            <ac:spMk id="3" creationId="{30848E6F-5EEA-4690-8117-A0E3C0DE17CE}"/>
          </ac:spMkLst>
        </pc:spChg>
        <pc:graphicFrameChg chg="add del mod">
          <ac:chgData name="Chen, Xiaogang C" userId="9f593525-d9eb-45f8-ab09-7db7880d5620" providerId="ADAL" clId="{2CA32D30-2E06-4C3C-B7E7-FD920EB08969}" dt="2021-04-05T22:00:03.013" v="50"/>
          <ac:graphicFrameMkLst>
            <pc:docMk/>
            <pc:sldMk cId="3254760575" sldId="396"/>
            <ac:graphicFrameMk id="6" creationId="{0103BE8D-97F0-4358-A6DD-8934066930F6}"/>
          </ac:graphicFrameMkLst>
        </pc:graphicFrameChg>
        <pc:picChg chg="add mod">
          <ac:chgData name="Chen, Xiaogang C" userId="9f593525-d9eb-45f8-ab09-7db7880d5620" providerId="ADAL" clId="{2CA32D30-2E06-4C3C-B7E7-FD920EB08969}" dt="2021-04-05T22:02:38.545" v="87" actId="1076"/>
          <ac:picMkLst>
            <pc:docMk/>
            <pc:sldMk cId="3254760575" sldId="396"/>
            <ac:picMk id="7" creationId="{F62A3F31-56BD-45A1-BAA1-923CBA044B5D}"/>
          </ac:picMkLst>
        </pc:picChg>
        <pc:picChg chg="add mod">
          <ac:chgData name="Chen, Xiaogang C" userId="9f593525-d9eb-45f8-ab09-7db7880d5620" providerId="ADAL" clId="{2CA32D30-2E06-4C3C-B7E7-FD920EB08969}" dt="2021-04-05T22:01:09.026" v="58" actId="1076"/>
          <ac:picMkLst>
            <pc:docMk/>
            <pc:sldMk cId="3254760575" sldId="396"/>
            <ac:picMk id="8" creationId="{879E1568-9C42-4A74-B06A-C8250B82EBA2}"/>
          </ac:picMkLst>
        </pc:picChg>
      </pc:sldChg>
      <pc:sldMasterChg chg="modSp mod">
        <pc:chgData name="Chen, Xiaogang C" userId="9f593525-d9eb-45f8-ab09-7db7880d5620" providerId="ADAL" clId="{2CA32D30-2E06-4C3C-B7E7-FD920EB08969}" dt="2021-04-07T14:49:29.139" v="99" actId="20577"/>
        <pc:sldMasterMkLst>
          <pc:docMk/>
          <pc:sldMasterMk cId="233787539" sldId="2147483660"/>
        </pc:sldMasterMkLst>
        <pc:spChg chg="mod">
          <ac:chgData name="Chen, Xiaogang C" userId="9f593525-d9eb-45f8-ab09-7db7880d5620" providerId="ADAL" clId="{2CA32D30-2E06-4C3C-B7E7-FD920EB08969}" dt="2021-04-07T14:49:29.139" v="99" actId="20577"/>
          <ac:spMkLst>
            <pc:docMk/>
            <pc:sldMasterMk cId="233787539" sldId="2147483660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9T22:55:45.83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Xiaognag</a:t>
            </a:r>
            <a:r>
              <a:rPr lang="en-US" dirty="0"/>
              <a:t> Chen, etc.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519BD59-F432-4602-B78D-745455BDF9F7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56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E447905-D6EF-484F-91CF-27D0AA6AEF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0" y="319088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37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CD4E91D-BA1B-4386-A9F7-E8678FE2DAC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80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19D6AE7-C6DE-4231-9EF6-137755B036FE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45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0928FC6-3854-45DA-A28F-F0923196609D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29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9A1F99D-4A4E-4F58-B1BF-82CE2F169CF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75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1C000D-4A36-4FCB-834D-594AFF14BDB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84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ED11543-CF0A-4000-A802-4F9159555B1F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20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46DD77D-3155-4DE3-8D66-2F3F2E1AA4A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89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802.11-21/0485r3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CD00DDA7-5F25-4BCD-9034-B13C03348FCE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8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03/17/21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</a:rPr>
              <a:t>EHT TF </a:t>
            </a:r>
            <a:r>
              <a:rPr lang="en-US" sz="3600" dirty="0">
                <a:solidFill>
                  <a:schemeClr val="tx1"/>
                </a:solidFill>
              </a:rPr>
              <a:t>Clarifications</a:t>
            </a:r>
          </a:p>
        </p:txBody>
      </p:sp>
      <p:sp>
        <p:nvSpPr>
          <p:cNvPr id="7170" name="Footer Placeholder 3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 dirty="0"/>
              <a:t>Xiaogang Chen, etc. Intel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453036"/>
              </p:ext>
            </p:extLst>
          </p:nvPr>
        </p:nvGraphicFramePr>
        <p:xfrm>
          <a:off x="1600200" y="27584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Xiaogang.c.chen@intel.com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Po-Kai Huang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Alexander Danny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Cheng Chen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Laurent Cariou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315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F9D7483-E6F5-44CA-A4E3-129316686BA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38240" y="1828800"/>
          <a:ext cx="7943720" cy="4332959"/>
        </p:xfrm>
        <a:graphic>
          <a:graphicData uri="http://schemas.openxmlformats.org/drawingml/2006/table">
            <a:tbl>
              <a:tblPr firstRow="1" firstCol="1" bandRow="1"/>
              <a:tblGrid>
                <a:gridCol w="1049170">
                  <a:extLst>
                    <a:ext uri="{9D8B030D-6E8A-4147-A177-3AD203B41FA5}">
                      <a16:colId xmlns:a16="http://schemas.microsoft.com/office/drawing/2014/main" val="759850411"/>
                    </a:ext>
                  </a:extLst>
                </a:gridCol>
                <a:gridCol w="1124111">
                  <a:extLst>
                    <a:ext uri="{9D8B030D-6E8A-4147-A177-3AD203B41FA5}">
                      <a16:colId xmlns:a16="http://schemas.microsoft.com/office/drawing/2014/main" val="4130520176"/>
                    </a:ext>
                  </a:extLst>
                </a:gridCol>
                <a:gridCol w="1124111">
                  <a:extLst>
                    <a:ext uri="{9D8B030D-6E8A-4147-A177-3AD203B41FA5}">
                      <a16:colId xmlns:a16="http://schemas.microsoft.com/office/drawing/2014/main" val="3225583519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2067247980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1121666820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1543723530"/>
                    </a:ext>
                  </a:extLst>
                </a:gridCol>
                <a:gridCol w="824349">
                  <a:extLst>
                    <a:ext uri="{9D8B030D-6E8A-4147-A177-3AD203B41FA5}">
                      <a16:colId xmlns:a16="http://schemas.microsoft.com/office/drawing/2014/main" val="2311257532"/>
                    </a:ext>
                  </a:extLst>
                </a:gridCol>
              </a:tblGrid>
              <a:tr h="55217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PS160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B0 of RU Allocation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B7-B1 of RU Allocation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Bandwidth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size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65639"/>
                  </a:ext>
                </a:extLst>
              </a:tr>
              <a:tr h="370635">
                <a:tc rowSpan="6" grid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 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609107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027425"/>
                  </a:ext>
                </a:extLst>
              </a:tr>
              <a:tr h="37063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63, 64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RU3 and RU4, respectively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293246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2×N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350360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804947"/>
                  </a:ext>
                </a:extLst>
              </a:tr>
              <a:tr h="37063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75611"/>
                  </a:ext>
                </a:extLst>
              </a:tr>
              <a:tr h="294995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074509"/>
                  </a:ext>
                </a:extLst>
              </a:tr>
              <a:tr h="5294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2×996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LU160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014079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725378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813838"/>
                  </a:ext>
                </a:extLst>
              </a:tr>
              <a:tr h="31012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922673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4×996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21767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0EB771E-C234-4C09-90E1-7AD4EB1F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106" y="662462"/>
            <a:ext cx="7772400" cy="733920"/>
          </a:xfrm>
        </p:spPr>
        <p:txBody>
          <a:bodyPr/>
          <a:lstStyle/>
          <a:p>
            <a:r>
              <a:rPr lang="en-US" dirty="0"/>
              <a:t>Valid Large RU indication in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5A380-851F-4FCF-90BB-98D6572F936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85B97-B7CA-4CA5-B9BC-A53DD088C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08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BC4D9DA-4E81-4E45-9895-C558E575F3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0101" y="1344324"/>
          <a:ext cx="7619998" cy="5201992"/>
        </p:xfrm>
        <a:graphic>
          <a:graphicData uri="http://schemas.openxmlformats.org/drawingml/2006/table">
            <a:tbl>
              <a:tblPr firstRow="1" firstCol="1" bandRow="1"/>
              <a:tblGrid>
                <a:gridCol w="1077577">
                  <a:extLst>
                    <a:ext uri="{9D8B030D-6E8A-4147-A177-3AD203B41FA5}">
                      <a16:colId xmlns:a16="http://schemas.microsoft.com/office/drawing/2014/main" val="3682301626"/>
                    </a:ext>
                  </a:extLst>
                </a:gridCol>
                <a:gridCol w="1308487">
                  <a:extLst>
                    <a:ext uri="{9D8B030D-6E8A-4147-A177-3AD203B41FA5}">
                      <a16:colId xmlns:a16="http://schemas.microsoft.com/office/drawing/2014/main" val="287799640"/>
                    </a:ext>
                  </a:extLst>
                </a:gridCol>
                <a:gridCol w="1077577">
                  <a:extLst>
                    <a:ext uri="{9D8B030D-6E8A-4147-A177-3AD203B41FA5}">
                      <a16:colId xmlns:a16="http://schemas.microsoft.com/office/drawing/2014/main" val="3753206397"/>
                    </a:ext>
                  </a:extLst>
                </a:gridCol>
                <a:gridCol w="1154542">
                  <a:extLst>
                    <a:ext uri="{9D8B030D-6E8A-4147-A177-3AD203B41FA5}">
                      <a16:colId xmlns:a16="http://schemas.microsoft.com/office/drawing/2014/main" val="1479259855"/>
                    </a:ext>
                  </a:extLst>
                </a:gridCol>
                <a:gridCol w="846664">
                  <a:extLst>
                    <a:ext uri="{9D8B030D-6E8A-4147-A177-3AD203B41FA5}">
                      <a16:colId xmlns:a16="http://schemas.microsoft.com/office/drawing/2014/main" val="4141301614"/>
                    </a:ext>
                  </a:extLst>
                </a:gridCol>
                <a:gridCol w="1308487">
                  <a:extLst>
                    <a:ext uri="{9D8B030D-6E8A-4147-A177-3AD203B41FA5}">
                      <a16:colId xmlns:a16="http://schemas.microsoft.com/office/drawing/2014/main" val="931621242"/>
                    </a:ext>
                  </a:extLst>
                </a:gridCol>
                <a:gridCol w="846664">
                  <a:extLst>
                    <a:ext uri="{9D8B030D-6E8A-4147-A177-3AD203B41FA5}">
                      <a16:colId xmlns:a16="http://schemas.microsoft.com/office/drawing/2014/main" val="4240426379"/>
                    </a:ext>
                  </a:extLst>
                </a:gridCol>
              </a:tblGrid>
              <a:tr h="378991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PS160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B0 of RU Allocation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B7-B1 of RU Allocation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Bandwidth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size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 RU index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115773"/>
                  </a:ext>
                </a:extLst>
              </a:tr>
              <a:tr h="2501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90–93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484+242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4×N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59189"/>
                  </a:ext>
                </a:extLst>
              </a:tr>
              <a:tr h="250108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94–95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 MHz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MRU2,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4×LU160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439131"/>
                  </a:ext>
                </a:extLst>
              </a:tr>
              <a:tr h="25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MRU3 to MRU4,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118354"/>
                  </a:ext>
                </a:extLst>
              </a:tr>
              <a:tr h="250108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96-99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 MHz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996+484+242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8×LU160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298027"/>
                  </a:ext>
                </a:extLst>
              </a:tr>
              <a:tr h="25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074413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100-103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2x996+484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66136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MRU6,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268418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MRU7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65289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MRU9 to MRU12,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661209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3x996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197100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MRU2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27938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MRU3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630741"/>
                  </a:ext>
                </a:extLst>
              </a:tr>
              <a:tr h="39126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MRU4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3511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105-106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3x996+484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MRU2,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510052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MRU3 to MRU4,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5442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MRU6,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891227"/>
                  </a:ext>
                </a:extLst>
              </a:tr>
              <a:tr h="57703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MRU7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580682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BA0837D-E187-487B-92E2-8E2E58343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8524"/>
          </a:xfrm>
        </p:spPr>
        <p:txBody>
          <a:bodyPr/>
          <a:lstStyle/>
          <a:p>
            <a:r>
              <a:rPr lang="en-US" dirty="0"/>
              <a:t>Valid Large MRU indication in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AF05-F7A2-4A33-9AA7-E9EF4FB598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67DD9-F596-440B-A0EE-725B99BAE9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80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A2C2B3-0056-443B-8919-0E5875552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848E6F-5EEA-4690-8117-A0E3C0DE1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user info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BACDE-A85F-4EC3-8F07-1F9DDBFFD9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12EE6-515A-4FAE-962E-5B8956088C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2A3F31-56BD-45A1-BAA1-923CBA044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175" y="1510728"/>
            <a:ext cx="9307629" cy="20494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9E1568-9C42-4A74-B06A-C8250B82E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06" y="3319890"/>
            <a:ext cx="9144000" cy="355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76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CF275-D2A4-4117-A38C-4BBF06B76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192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TGbe</a:t>
            </a:r>
            <a:r>
              <a:rPr lang="en-US" dirty="0"/>
              <a:t> agreed to define a special user field (with AID = 2007) to carry the extra EHT common info for general 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focuses 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Presence of the special user info field (AID 2007) in different TF types;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MU-RTS RU allocation indication.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BB8845-4705-4470-9B8C-629E6A4E3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A6873-F164-4D79-8DBF-51200FEFFA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C588D-C658-43A1-BCAA-56C77EAA20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B257024-4649-4471-9EA8-B35E56B83A4D}"/>
                  </a:ext>
                </a:extLst>
              </p14:cNvPr>
              <p14:cNvContentPartPr/>
              <p14:nvPr/>
            </p14:nvContentPartPr>
            <p14:xfrm>
              <a:off x="-588183" y="812400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B257024-4649-4471-9EA8-B35E56B83A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597183" y="80340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686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C23A8-EDFB-4EC9-B911-596A49EC4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All types of EHT TF shall always include the special user info field (with AID=2007) right after the common field.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Guarantee a unified processing on the EHT common information (including the HE common info field and special user info field);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Rx only adjusts common info parser based on B55 instead of based on both B55 and TF types.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B55 (presence of the special user field) -&gt; Parse EHT common info if B55 = 0; otherwise Parse HE common info.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69F05E-0A7D-4998-87D3-C1CB5BC2E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Presence of the special user info field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75246-9BE7-4353-B4B2-C558313B51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506B9-66C2-45D4-957F-582B318334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96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5C25F-BEDC-4DC1-AB9D-87758CD4C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agree: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special user info field (user info field with AID=2007) shall be present in all the EHT TF variants defined in 11be R1.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For the EHT variant of MU-RTS, all the bits in the special user info field are reserved except the “BW Extension” subfield and “AID 12” subfield.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A43F5-459E-4CB9-B898-59035850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53CE-616F-43A2-A44D-AEDFDEA6EC9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26F8E-9590-416B-A8DA-4EC46961F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2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7E3A9-6AC4-404A-8EE1-DF2097CEE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 allocation in HE MU-RTS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Indicates on which 20MHz subchannels the CTS will be transmitted;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Use the entries (61-68) corresponding to the RU 242/484/996/996*2 in the HE RU allocation table;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Only allow CTS transmits on P20/P40/P80/160MHz;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 puncturing information included in the RU allocation.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E4C2A7-29E5-45AB-8E6E-0B171456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of the RU allocation in HE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D4A20-217F-4CC1-8FD6-CB5F381AF3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F1858-5540-44EF-98B5-96023CE291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3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B5002-314F-4960-8B3B-437A00EE1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HE MU-RTS as baseline and extending with EHT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320MHz CTS response support;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Straight forward.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CTS response on non-contiguous 20MHz subchannels;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Straight forward.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EHT MU-RTS trigger CTS from both HE and EHT STA.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Transparent to HE and EHT STA;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Fully controlled by AP, no need to standardize.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FCFC28-4750-4DAB-B07D-A2184B50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goal of the RU allocation in EHT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4F4A6-B553-438E-9D00-26A7AC10C9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Xiaogang Chen, etc.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69B5A-3ADA-448E-A721-595BB04277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9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77C99-39A0-4022-A463-810BC6E9C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RU allocation in EHT MU-RTS reuse the RU allocation defined for general EHT TF;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For a non-AP STA, the CTS responses to EHT MU-RTS shall be transmitted on the 20MHz subchannel(s) that are overlapped with the large size RU/MRU indicated by its own RU allocation subfield.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27AC3E-350A-4414-9BB2-10BDC121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in EHT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0D512-9CF0-4348-84C6-71B4C30F0E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7B998-BA16-467E-A9DD-D2D5716C8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01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F058C-9A64-45A7-83E1-6B5AAA59D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/>
              <a:t>Do you agree that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b="1" dirty="0"/>
              <a:t>The CTS response to MU-RTS supports all the modes in 11ax and 320MHz non-HT duplicate transmission;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b="1" dirty="0"/>
              <a:t>The CTS response to MU-RTS supports transmitting on non-contiguous 20MHz subchannels; 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b="1" dirty="0"/>
              <a:t>The CTS response to MU-RTS is transmitted on the 20MHz subchannel(s) that are overlapped with the large size RU indicated by its own RU allocation subfield;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b="1" dirty="0"/>
              <a:t>The CTS response to MU-RTS shall be transmitted including the primary 20MHz channel. 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b="1" dirty="0"/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b="1" dirty="0"/>
              <a:t>Note: This SP is for R1.</a:t>
            </a:r>
          </a:p>
          <a:p>
            <a:pPr marL="457200" lvl="1" indent="0">
              <a:buNone/>
            </a:pPr>
            <a:endParaRPr lang="en-US" b="1" dirty="0"/>
          </a:p>
          <a:p>
            <a:endParaRPr lang="en-US" sz="22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EDCADE-4488-4772-B21A-6674248CC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1FC7-0D0B-4D20-AABC-5779751733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08B92-DB8E-4154-A661-86DCD30ABD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97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8449-BE70-40DE-9932-EA8383BEB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86801A-B2AC-4A4E-82F1-3BB5C0E44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0AB19-C98C-47C8-AD75-86A63EFB92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CF0A3-3C4E-4D6B-B736-D48151C8E8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34134"/>
      </p:ext>
    </p:extLst>
  </p:cSld>
  <p:clrMapOvr>
    <a:masterClrMapping/>
  </p:clrMapOvr>
</p:sld>
</file>

<file path=ppt/theme/theme1.xml><?xml version="1.0" encoding="utf-8"?>
<a:theme xmlns:a="http://schemas.openxmlformats.org/drawingml/2006/main" name="11-19-0986-03-00be-tgbe-july-2019-meeting-agend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11-19-1516-00-00be-11be Preamble design</Template>
  <TotalTime>201909</TotalTime>
  <Words>994</Words>
  <Application>Microsoft Office PowerPoint</Application>
  <PresentationFormat>On-screen Show (4:3)</PresentationFormat>
  <Paragraphs>236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11-19-0986-03-00be-tgbe-july-2019-meeting-agenda</vt:lpstr>
      <vt:lpstr>EHT TF Clarifications</vt:lpstr>
      <vt:lpstr>Background</vt:lpstr>
      <vt:lpstr>Presence of the special user info field</vt:lpstr>
      <vt:lpstr>SP1</vt:lpstr>
      <vt:lpstr>Background of the RU allocation in HE MU-RTS</vt:lpstr>
      <vt:lpstr>Design goal of the RU allocation in EHT MU-RTS</vt:lpstr>
      <vt:lpstr>RU allocation in EHT MU-RTS</vt:lpstr>
      <vt:lpstr>SP2</vt:lpstr>
      <vt:lpstr>Backup</vt:lpstr>
      <vt:lpstr>Valid Large RU indication in MU-RTS</vt:lpstr>
      <vt:lpstr>Valid Large MRU indication in MU-RTS</vt:lpstr>
      <vt:lpstr>Special user info field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2447</cp:revision>
  <cp:lastPrinted>1998-02-10T13:28:06Z</cp:lastPrinted>
  <dcterms:created xsi:type="dcterms:W3CDTF">2009-12-02T19:05:24Z</dcterms:created>
  <dcterms:modified xsi:type="dcterms:W3CDTF">2021-05-12T13:14:53Z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29db0b6e-7282-400a-95e5-114267c9782f</vt:lpwstr>
  </property>
  <property fmtid="{D5CDD505-2E9C-101B-9397-08002B2CF9AE}" pid="4" name="CTP_BU">
    <vt:lpwstr>NA</vt:lpwstr>
  </property>
  <property fmtid="{D5CDD505-2E9C-101B-9397-08002B2CF9AE}" pid="5" name="CTP_TimeStamp">
    <vt:lpwstr>2020-07-29 21:40:50Z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