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4" r:id="rId3"/>
    <p:sldId id="381" r:id="rId4"/>
    <p:sldId id="392" r:id="rId5"/>
    <p:sldId id="394" r:id="rId6"/>
    <p:sldId id="390" r:id="rId7"/>
    <p:sldId id="387" r:id="rId8"/>
    <p:sldId id="389" r:id="rId9"/>
    <p:sldId id="383" r:id="rId10"/>
    <p:sldId id="391" r:id="rId11"/>
    <p:sldId id="3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A0230F-7657-43F4-98C8-76A8970715F3}" v="27" dt="2021-03-22T04:36:54.37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68" d="100"/>
          <a:sy n="68" d="100"/>
        </p:scale>
        <p:origin x="12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76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, Xiaogang C" userId="9f593525-d9eb-45f8-ab09-7db7880d5620" providerId="ADAL" clId="{70A0230F-7657-43F4-98C8-76A8970715F3}"/>
    <pc:docChg chg="undo redo custSel modSld modMainMaster">
      <pc:chgData name="Chen, Xiaogang C" userId="9f593525-d9eb-45f8-ab09-7db7880d5620" providerId="ADAL" clId="{70A0230F-7657-43F4-98C8-76A8970715F3}" dt="2021-03-22T04:37:26.546" v="194" actId="14100"/>
      <pc:docMkLst>
        <pc:docMk/>
      </pc:docMkLst>
      <pc:sldChg chg="modSp mod">
        <pc:chgData name="Chen, Xiaogang C" userId="9f593525-d9eb-45f8-ab09-7db7880d5620" providerId="ADAL" clId="{70A0230F-7657-43F4-98C8-76A8970715F3}" dt="2021-03-22T04:36:34.714" v="189" actId="207"/>
        <pc:sldMkLst>
          <pc:docMk/>
          <pc:sldMk cId="0" sldId="269"/>
        </pc:sldMkLst>
        <pc:spChg chg="mod">
          <ac:chgData name="Chen, Xiaogang C" userId="9f593525-d9eb-45f8-ab09-7db7880d5620" providerId="ADAL" clId="{70A0230F-7657-43F4-98C8-76A8970715F3}" dt="2021-03-17T18:14:14.155" v="104" actId="20577"/>
          <ac:spMkLst>
            <pc:docMk/>
            <pc:sldMk cId="0" sldId="269"/>
            <ac:spMk id="7170" creationId="{00000000-0000-0000-0000-000000000000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0" sldId="269"/>
            <ac:spMk id="7171" creationId="{00000000-0000-0000-0000-000000000000}"/>
          </ac:spMkLst>
        </pc:spChg>
        <pc:spChg chg="mod">
          <ac:chgData name="Chen, Xiaogang C" userId="9f593525-d9eb-45f8-ab09-7db7880d5620" providerId="ADAL" clId="{70A0230F-7657-43F4-98C8-76A8970715F3}" dt="2021-03-17T18:08:14.011" v="10" actId="20577"/>
          <ac:spMkLst>
            <pc:docMk/>
            <pc:sldMk cId="0" sldId="269"/>
            <ac:spMk id="7173" creationId="{00000000-0000-0000-0000-000000000000}"/>
          </ac:spMkLst>
        </pc:spChg>
        <pc:graphicFrameChg chg="modGraphic">
          <ac:chgData name="Chen, Xiaogang C" userId="9f593525-d9eb-45f8-ab09-7db7880d5620" providerId="ADAL" clId="{70A0230F-7657-43F4-98C8-76A8970715F3}" dt="2021-03-22T04:36:34.714" v="189" actId="207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Chen, Xiaogang C" userId="9f593525-d9eb-45f8-ab09-7db7880d5620" providerId="ADAL" clId="{70A0230F-7657-43F4-98C8-76A8970715F3}" dt="2021-03-17T18:22:46.997" v="155" actId="14100"/>
        <pc:sldMkLst>
          <pc:docMk/>
          <pc:sldMk cId="3916861252" sldId="364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916861252" sldId="364"/>
            <ac:spMk id="2" creationId="{82BB8845-4705-4470-9B8C-629E6A4E368F}"/>
          </ac:spMkLst>
        </pc:spChg>
        <pc:spChg chg="mod">
          <ac:chgData name="Chen, Xiaogang C" userId="9f593525-d9eb-45f8-ab09-7db7880d5620" providerId="ADAL" clId="{70A0230F-7657-43F4-98C8-76A8970715F3}" dt="2021-03-17T18:22:46.997" v="155" actId="14100"/>
          <ac:spMkLst>
            <pc:docMk/>
            <pc:sldMk cId="3916861252" sldId="364"/>
            <ac:spMk id="3" creationId="{B3BCF275-D2A4-4117-A38C-4BBF06B76A29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916861252" sldId="364"/>
            <ac:spMk id="4" creationId="{443C588D-C658-43A1-BCAA-56C77EAA203C}"/>
          </ac:spMkLst>
        </pc:spChg>
        <pc:spChg chg="mod">
          <ac:chgData name="Chen, Xiaogang C" userId="9f593525-d9eb-45f8-ab09-7db7880d5620" providerId="ADAL" clId="{70A0230F-7657-43F4-98C8-76A8970715F3}" dt="2021-03-17T18:14:24.223" v="105"/>
          <ac:spMkLst>
            <pc:docMk/>
            <pc:sldMk cId="3916861252" sldId="364"/>
            <ac:spMk id="5" creationId="{857A6873-F164-4D79-8DBF-51200FEFFA3C}"/>
          </ac:spMkLst>
        </pc:spChg>
      </pc:sldChg>
      <pc:sldChg chg="modSp mod">
        <pc:chgData name="Chen, Xiaogang C" userId="9f593525-d9eb-45f8-ab09-7db7880d5620" providerId="ADAL" clId="{70A0230F-7657-43F4-98C8-76A8970715F3}" dt="2021-03-17T18:14:27.278" v="106"/>
        <pc:sldMkLst>
          <pc:docMk/>
          <pc:sldMk cId="3548962440" sldId="381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548962440" sldId="381"/>
            <ac:spMk id="2" creationId="{4069F05E-0A7D-4998-87D3-C1CB5BC2E5A9}"/>
          </ac:spMkLst>
        </pc:spChg>
        <pc:spChg chg="mod">
          <ac:chgData name="Chen, Xiaogang C" userId="9f593525-d9eb-45f8-ab09-7db7880d5620" providerId="ADAL" clId="{70A0230F-7657-43F4-98C8-76A8970715F3}" dt="2021-03-17T18:08:49.825" v="13" actId="12"/>
          <ac:spMkLst>
            <pc:docMk/>
            <pc:sldMk cId="3548962440" sldId="381"/>
            <ac:spMk id="3" creationId="{A79C23A8-EDFB-4EC9-B911-596A49EC4E58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548962440" sldId="381"/>
            <ac:spMk id="4" creationId="{D61506B9-66C2-45D4-957F-582B31833483}"/>
          </ac:spMkLst>
        </pc:spChg>
        <pc:spChg chg="mod">
          <ac:chgData name="Chen, Xiaogang C" userId="9f593525-d9eb-45f8-ab09-7db7880d5620" providerId="ADAL" clId="{70A0230F-7657-43F4-98C8-76A8970715F3}" dt="2021-03-17T18:14:27.278" v="106"/>
          <ac:spMkLst>
            <pc:docMk/>
            <pc:sldMk cId="3548962440" sldId="381"/>
            <ac:spMk id="5" creationId="{F9275246-9BE7-4353-B4B2-C558313B5114}"/>
          </ac:spMkLst>
        </pc:spChg>
      </pc:sldChg>
      <pc:sldChg chg="modSp">
        <pc:chgData name="Chen, Xiaogang C" userId="9f593525-d9eb-45f8-ab09-7db7880d5620" providerId="ADAL" clId="{70A0230F-7657-43F4-98C8-76A8970715F3}" dt="2021-03-17T18:14:51.125" v="112"/>
        <pc:sldMkLst>
          <pc:docMk/>
          <pc:sldMk cId="628034134" sldId="383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628034134" sldId="383"/>
            <ac:spMk id="2" creationId="{BA86801A-B2AC-4A4E-82F1-3BB5C0E44C72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628034134" sldId="383"/>
            <ac:spMk id="3" creationId="{CDF18449-BE70-40DE-9932-EA8383BEB338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628034134" sldId="383"/>
            <ac:spMk id="4" creationId="{A63CF0A3-3C4E-4D6B-B736-D48151C8E8EF}"/>
          </ac:spMkLst>
        </pc:spChg>
        <pc:spChg chg="mod">
          <ac:chgData name="Chen, Xiaogang C" userId="9f593525-d9eb-45f8-ab09-7db7880d5620" providerId="ADAL" clId="{70A0230F-7657-43F4-98C8-76A8970715F3}" dt="2021-03-17T18:14:51.125" v="112"/>
          <ac:spMkLst>
            <pc:docMk/>
            <pc:sldMk cId="628034134" sldId="383"/>
            <ac:spMk id="5" creationId="{8890AB19-C98C-47C8-AD75-86A63EFB921B}"/>
          </ac:spMkLst>
        </pc:spChg>
      </pc:sldChg>
      <pc:sldChg chg="modSp mod">
        <pc:chgData name="Chen, Xiaogang C" userId="9f593525-d9eb-45f8-ab09-7db7880d5620" providerId="ADAL" clId="{70A0230F-7657-43F4-98C8-76A8970715F3}" dt="2021-03-17T18:14:41.370" v="110"/>
        <pc:sldMkLst>
          <pc:docMk/>
          <pc:sldMk cId="2553020300" sldId="387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2553020300" sldId="387"/>
            <ac:spMk id="2" creationId="{85AA43F5-459E-4CB9-B898-590358505C83}"/>
          </ac:spMkLst>
        </pc:spChg>
        <pc:spChg chg="mod">
          <ac:chgData name="Chen, Xiaogang C" userId="9f593525-d9eb-45f8-ab09-7db7880d5620" providerId="ADAL" clId="{70A0230F-7657-43F4-98C8-76A8970715F3}" dt="2021-03-17T18:09:37.594" v="19" actId="5793"/>
          <ac:spMkLst>
            <pc:docMk/>
            <pc:sldMk cId="2553020300" sldId="387"/>
            <ac:spMk id="3" creationId="{6145C25F-BEDC-4DC1-AB9D-87758CD4C579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2553020300" sldId="387"/>
            <ac:spMk id="4" creationId="{10726F8E-9590-416B-A8DA-4EC46961FDAC}"/>
          </ac:spMkLst>
        </pc:spChg>
        <pc:spChg chg="mod">
          <ac:chgData name="Chen, Xiaogang C" userId="9f593525-d9eb-45f8-ab09-7db7880d5620" providerId="ADAL" clId="{70A0230F-7657-43F4-98C8-76A8970715F3}" dt="2021-03-17T18:14:41.370" v="110"/>
          <ac:spMkLst>
            <pc:docMk/>
            <pc:sldMk cId="2553020300" sldId="387"/>
            <ac:spMk id="5" creationId="{BB1853CE-616F-43A2-A44D-AEDFDEA6EC91}"/>
          </ac:spMkLst>
        </pc:spChg>
      </pc:sldChg>
      <pc:sldChg chg="modSp mod">
        <pc:chgData name="Chen, Xiaogang C" userId="9f593525-d9eb-45f8-ab09-7db7880d5620" providerId="ADAL" clId="{70A0230F-7657-43F4-98C8-76A8970715F3}" dt="2021-03-22T04:36:16.025" v="188" actId="115"/>
        <pc:sldMkLst>
          <pc:docMk/>
          <pc:sldMk cId="3934097177" sldId="389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934097177" sldId="389"/>
            <ac:spMk id="2" creationId="{27EDCADE-4488-4772-B21A-6674248CC2F7}"/>
          </ac:spMkLst>
        </pc:spChg>
        <pc:spChg chg="mod">
          <ac:chgData name="Chen, Xiaogang C" userId="9f593525-d9eb-45f8-ab09-7db7880d5620" providerId="ADAL" clId="{70A0230F-7657-43F4-98C8-76A8970715F3}" dt="2021-03-22T04:36:16.025" v="188" actId="115"/>
          <ac:spMkLst>
            <pc:docMk/>
            <pc:sldMk cId="3934097177" sldId="389"/>
            <ac:spMk id="3" creationId="{1F2F058C-9A64-45A7-83E1-6B5AAA59DA12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934097177" sldId="389"/>
            <ac:spMk id="4" creationId="{08E08B92-DB8E-4154-A661-86DCD30ABD68}"/>
          </ac:spMkLst>
        </pc:spChg>
        <pc:spChg chg="mod">
          <ac:chgData name="Chen, Xiaogang C" userId="9f593525-d9eb-45f8-ab09-7db7880d5620" providerId="ADAL" clId="{70A0230F-7657-43F4-98C8-76A8970715F3}" dt="2021-03-17T18:14:47.729" v="111"/>
          <ac:spMkLst>
            <pc:docMk/>
            <pc:sldMk cId="3934097177" sldId="389"/>
            <ac:spMk id="5" creationId="{31DD1FC7-0D0B-4D20-AABC-57797517334E}"/>
          </ac:spMkLst>
        </pc:spChg>
      </pc:sldChg>
      <pc:sldChg chg="modSp mod">
        <pc:chgData name="Chen, Xiaogang C" userId="9f593525-d9eb-45f8-ab09-7db7880d5620" providerId="ADAL" clId="{70A0230F-7657-43F4-98C8-76A8970715F3}" dt="2021-03-17T18:14:38.799" v="109"/>
        <pc:sldMkLst>
          <pc:docMk/>
          <pc:sldMk cId="3643401508" sldId="390"/>
        </pc:sldMkLst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643401508" sldId="390"/>
            <ac:spMk id="2" creationId="{8F27AC3E-350A-4414-9BB2-10BDC1214DB5}"/>
          </ac:spMkLst>
        </pc:spChg>
        <pc:spChg chg="mod">
          <ac:chgData name="Chen, Xiaogang C" userId="9f593525-d9eb-45f8-ab09-7db7880d5620" providerId="ADAL" clId="{70A0230F-7657-43F4-98C8-76A8970715F3}" dt="2021-03-17T18:09:24.921" v="17" actId="12"/>
          <ac:spMkLst>
            <pc:docMk/>
            <pc:sldMk cId="3643401508" sldId="390"/>
            <ac:spMk id="3" creationId="{3A477C99-39A0-4022-A463-810BC6E9C69D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3643401508" sldId="390"/>
            <ac:spMk id="4" creationId="{41A7B998-BA16-467E-A9DD-D2D5716C8726}"/>
          </ac:spMkLst>
        </pc:spChg>
        <pc:spChg chg="mod">
          <ac:chgData name="Chen, Xiaogang C" userId="9f593525-d9eb-45f8-ab09-7db7880d5620" providerId="ADAL" clId="{70A0230F-7657-43F4-98C8-76A8970715F3}" dt="2021-03-17T18:14:38.799" v="109"/>
          <ac:spMkLst>
            <pc:docMk/>
            <pc:sldMk cId="3643401508" sldId="390"/>
            <ac:spMk id="5" creationId="{4D10D512-9CF0-4348-84C6-71B4C30F0E69}"/>
          </ac:spMkLst>
        </pc:spChg>
      </pc:sldChg>
      <pc:sldChg chg="modSp mod">
        <pc:chgData name="Chen, Xiaogang C" userId="9f593525-d9eb-45f8-ab09-7db7880d5620" providerId="ADAL" clId="{70A0230F-7657-43F4-98C8-76A8970715F3}" dt="2021-03-22T04:37:22.236" v="193" actId="1076"/>
        <pc:sldMkLst>
          <pc:docMk/>
          <pc:sldMk cId="419908427" sldId="391"/>
        </pc:sldMkLst>
        <pc:spChg chg="mod">
          <ac:chgData name="Chen, Xiaogang C" userId="9f593525-d9eb-45f8-ab09-7db7880d5620" providerId="ADAL" clId="{70A0230F-7657-43F4-98C8-76A8970715F3}" dt="2021-03-22T04:37:22.236" v="193" actId="1076"/>
          <ac:spMkLst>
            <pc:docMk/>
            <pc:sldMk cId="419908427" sldId="391"/>
            <ac:spMk id="2" creationId="{90EB771E-C234-4C09-90E1-7AD4EB1F89AF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419908427" sldId="391"/>
            <ac:spMk id="4" creationId="{B7785B97-B7CA-4CA5-B9BC-A53DD088CF5D}"/>
          </ac:spMkLst>
        </pc:spChg>
        <pc:spChg chg="mod">
          <ac:chgData name="Chen, Xiaogang C" userId="9f593525-d9eb-45f8-ab09-7db7880d5620" providerId="ADAL" clId="{70A0230F-7657-43F4-98C8-76A8970715F3}" dt="2021-03-17T18:14:55.667" v="113"/>
          <ac:spMkLst>
            <pc:docMk/>
            <pc:sldMk cId="419908427" sldId="391"/>
            <ac:spMk id="5" creationId="{47A5A380-851F-4FCF-90BB-98D6572F936A}"/>
          </ac:spMkLst>
        </pc:spChg>
      </pc:sldChg>
      <pc:sldChg chg="modSp mod">
        <pc:chgData name="Chen, Xiaogang C" userId="9f593525-d9eb-45f8-ab09-7db7880d5620" providerId="ADAL" clId="{70A0230F-7657-43F4-98C8-76A8970715F3}" dt="2021-03-17T18:22:27.163" v="154" actId="20577"/>
        <pc:sldMkLst>
          <pc:docMk/>
          <pc:sldMk cId="2020339314" sldId="392"/>
        </pc:sldMkLst>
        <pc:spChg chg="mod">
          <ac:chgData name="Chen, Xiaogang C" userId="9f593525-d9eb-45f8-ab09-7db7880d5620" providerId="ADAL" clId="{70A0230F-7657-43F4-98C8-76A8970715F3}" dt="2021-03-17T18:22:27.163" v="154" actId="20577"/>
          <ac:spMkLst>
            <pc:docMk/>
            <pc:sldMk cId="2020339314" sldId="392"/>
            <ac:spMk id="2" creationId="{2DE4C2A7-29E5-45AB-8E6E-0B17145610DF}"/>
          </ac:spMkLst>
        </pc:spChg>
        <pc:spChg chg="mod">
          <ac:chgData name="Chen, Xiaogang C" userId="9f593525-d9eb-45f8-ab09-7db7880d5620" providerId="ADAL" clId="{70A0230F-7657-43F4-98C8-76A8970715F3}" dt="2021-03-17T18:08:57.730" v="14" actId="12"/>
          <ac:spMkLst>
            <pc:docMk/>
            <pc:sldMk cId="2020339314" sldId="392"/>
            <ac:spMk id="3" creationId="{9517E3A9-6AC4-404A-8EE1-DF2097CEE27A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2020339314" sldId="392"/>
            <ac:spMk id="4" creationId="{5CAF1858-5540-44EF-98B5-96023CE29116}"/>
          </ac:spMkLst>
        </pc:spChg>
        <pc:spChg chg="mod">
          <ac:chgData name="Chen, Xiaogang C" userId="9f593525-d9eb-45f8-ab09-7db7880d5620" providerId="ADAL" clId="{70A0230F-7657-43F4-98C8-76A8970715F3}" dt="2021-03-17T18:14:29.675" v="107"/>
          <ac:spMkLst>
            <pc:docMk/>
            <pc:sldMk cId="2020339314" sldId="392"/>
            <ac:spMk id="5" creationId="{5C2D4A20-217F-4CC1-8FD6-CB5F381AF39B}"/>
          </ac:spMkLst>
        </pc:spChg>
      </pc:sldChg>
      <pc:sldChg chg="modSp mod">
        <pc:chgData name="Chen, Xiaogang C" userId="9f593525-d9eb-45f8-ab09-7db7880d5620" providerId="ADAL" clId="{70A0230F-7657-43F4-98C8-76A8970715F3}" dt="2021-03-17T18:21:56.494" v="140" actId="14100"/>
        <pc:sldMkLst>
          <pc:docMk/>
          <pc:sldMk cId="2388596246" sldId="394"/>
        </pc:sldMkLst>
        <pc:spChg chg="mod">
          <ac:chgData name="Chen, Xiaogang C" userId="9f593525-d9eb-45f8-ab09-7db7880d5620" providerId="ADAL" clId="{70A0230F-7657-43F4-98C8-76A8970715F3}" dt="2021-03-17T18:21:51.937" v="139" actId="20577"/>
          <ac:spMkLst>
            <pc:docMk/>
            <pc:sldMk cId="2388596246" sldId="394"/>
            <ac:spMk id="2" creationId="{67FCFC28-4750-4DAB-B07D-A2184B50704C}"/>
          </ac:spMkLst>
        </pc:spChg>
        <pc:spChg chg="mod">
          <ac:chgData name="Chen, Xiaogang C" userId="9f593525-d9eb-45f8-ab09-7db7880d5620" providerId="ADAL" clId="{70A0230F-7657-43F4-98C8-76A8970715F3}" dt="2021-03-17T18:21:56.494" v="140" actId="14100"/>
          <ac:spMkLst>
            <pc:docMk/>
            <pc:sldMk cId="2388596246" sldId="394"/>
            <ac:spMk id="3" creationId="{62AB5002-314F-4960-8B3B-437A00EE1D7D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2388596246" sldId="394"/>
            <ac:spMk id="4" creationId="{10769B5A-3ADA-448E-A721-595BB04277E1}"/>
          </ac:spMkLst>
        </pc:spChg>
        <pc:spChg chg="mod">
          <ac:chgData name="Chen, Xiaogang C" userId="9f593525-d9eb-45f8-ab09-7db7880d5620" providerId="ADAL" clId="{70A0230F-7657-43F4-98C8-76A8970715F3}" dt="2021-03-17T18:14:35.508" v="108"/>
          <ac:spMkLst>
            <pc:docMk/>
            <pc:sldMk cId="2388596246" sldId="394"/>
            <ac:spMk id="5" creationId="{6234F4A6-B553-438E-9D00-26A7AC10C92A}"/>
          </ac:spMkLst>
        </pc:spChg>
      </pc:sldChg>
      <pc:sldChg chg="modSp mod">
        <pc:chgData name="Chen, Xiaogang C" userId="9f593525-d9eb-45f8-ab09-7db7880d5620" providerId="ADAL" clId="{70A0230F-7657-43F4-98C8-76A8970715F3}" dt="2021-03-22T04:37:26.546" v="194" actId="14100"/>
        <pc:sldMkLst>
          <pc:docMk/>
          <pc:sldMk cId="2055780882" sldId="395"/>
        </pc:sldMkLst>
        <pc:spChg chg="mod">
          <ac:chgData name="Chen, Xiaogang C" userId="9f593525-d9eb-45f8-ab09-7db7880d5620" providerId="ADAL" clId="{70A0230F-7657-43F4-98C8-76A8970715F3}" dt="2021-03-22T04:37:26.546" v="194" actId="14100"/>
          <ac:spMkLst>
            <pc:docMk/>
            <pc:sldMk cId="2055780882" sldId="395"/>
            <ac:spMk id="2" creationId="{3BA0837D-E187-487B-92E2-8E2E58343E9E}"/>
          </ac:spMkLst>
        </pc:spChg>
        <pc:spChg chg="mod">
          <ac:chgData name="Chen, Xiaogang C" userId="9f593525-d9eb-45f8-ab09-7db7880d5620" providerId="ADAL" clId="{70A0230F-7657-43F4-98C8-76A8970715F3}" dt="2021-03-17T18:07:30.030" v="0"/>
          <ac:spMkLst>
            <pc:docMk/>
            <pc:sldMk cId="2055780882" sldId="395"/>
            <ac:spMk id="4" creationId="{43F67DD9-F596-440B-A0EE-725B99BAE9DB}"/>
          </ac:spMkLst>
        </pc:spChg>
        <pc:spChg chg="mod">
          <ac:chgData name="Chen, Xiaogang C" userId="9f593525-d9eb-45f8-ab09-7db7880d5620" providerId="ADAL" clId="{70A0230F-7657-43F4-98C8-76A8970715F3}" dt="2021-03-17T18:14:58.565" v="114"/>
          <ac:spMkLst>
            <pc:docMk/>
            <pc:sldMk cId="2055780882" sldId="395"/>
            <ac:spMk id="5" creationId="{CFDFAF05-F7A2-4A33-9AA7-E9EF4FB59895}"/>
          </ac:spMkLst>
        </pc:spChg>
      </pc:sldChg>
      <pc:sldMasterChg chg="addSp delSp modSp mod modSldLayout">
        <pc:chgData name="Chen, Xiaogang C" userId="9f593525-d9eb-45f8-ab09-7db7880d5620" providerId="ADAL" clId="{70A0230F-7657-43F4-98C8-76A8970715F3}" dt="2021-03-22T04:37:10.330" v="192" actId="1076"/>
        <pc:sldMasterMkLst>
          <pc:docMk/>
          <pc:sldMasterMk cId="233787539" sldId="2147483660"/>
        </pc:sldMasterMkLst>
        <pc:spChg chg="mod">
          <ac:chgData name="Chen, Xiaogang C" userId="9f593525-d9eb-45f8-ab09-7db7880d5620" providerId="ADAL" clId="{70A0230F-7657-43F4-98C8-76A8970715F3}" dt="2021-03-17T18:10:45.933" v="40" actId="20577"/>
          <ac:spMkLst>
            <pc:docMk/>
            <pc:sldMasterMk cId="233787539" sldId="2147483660"/>
            <ac:spMk id="10" creationId="{00000000-0000-0000-0000-000000000000}"/>
          </ac:spMkLst>
        </pc:spChg>
        <pc:spChg chg="add mod">
          <ac:chgData name="Chen, Xiaogang C" userId="9f593525-d9eb-45f8-ab09-7db7880d5620" providerId="ADAL" clId="{70A0230F-7657-43F4-98C8-76A8970715F3}" dt="2021-03-17T18:15:33.592" v="118"/>
          <ac:spMkLst>
            <pc:docMk/>
            <pc:sldMasterMk cId="233787539" sldId="2147483660"/>
            <ac:spMk id="11" creationId="{CD00DDA7-5F25-4BCD-9034-B13C03348FCE}"/>
          </ac:spMkLst>
        </pc:spChg>
        <pc:spChg chg="del mod">
          <ac:chgData name="Chen, Xiaogang C" userId="9f593525-d9eb-45f8-ab09-7db7880d5620" providerId="ADAL" clId="{70A0230F-7657-43F4-98C8-76A8970715F3}" dt="2021-03-17T18:15:32.756" v="117" actId="21"/>
          <ac:spMkLst>
            <pc:docMk/>
            <pc:sldMasterMk cId="233787539" sldId="2147483660"/>
            <ac:spMk id="1027" creationId="{00000000-0000-0000-0000-000000000000}"/>
          </ac:spMkLst>
        </pc:spChg>
        <pc:sldLayoutChg chg="addSp delSp modSp mod">
          <pc:chgData name="Chen, Xiaogang C" userId="9f593525-d9eb-45f8-ab09-7db7880d5620" providerId="ADAL" clId="{70A0230F-7657-43F4-98C8-76A8970715F3}" dt="2021-03-17T18:12:40.839" v="80" actId="20577"/>
          <pc:sldLayoutMkLst>
            <pc:docMk/>
            <pc:sldMasterMk cId="233787539" sldId="2147483660"/>
            <pc:sldLayoutMk cId="1145568937" sldId="2147483661"/>
          </pc:sldLayoutMkLst>
          <pc:spChg chg="del">
            <ac:chgData name="Chen, Xiaogang C" userId="9f593525-d9eb-45f8-ab09-7db7880d5620" providerId="ADAL" clId="{70A0230F-7657-43F4-98C8-76A8970715F3}" dt="2021-03-17T18:11:27.339" v="43" actId="478"/>
            <ac:spMkLst>
              <pc:docMk/>
              <pc:sldMasterMk cId="233787539" sldId="2147483660"/>
              <pc:sldLayoutMk cId="1145568937" sldId="2147483661"/>
              <ac:spMk id="4" creationId="{00000000-0000-0000-0000-000000000000}"/>
            </ac:spMkLst>
          </pc:spChg>
          <pc:spChg chg="mod">
            <ac:chgData name="Chen, Xiaogang C" userId="9f593525-d9eb-45f8-ab09-7db7880d5620" providerId="ADAL" clId="{70A0230F-7657-43F4-98C8-76A8970715F3}" dt="2021-03-17T18:12:40.839" v="80" actId="20577"/>
            <ac:spMkLst>
              <pc:docMk/>
              <pc:sldMasterMk cId="233787539" sldId="2147483660"/>
              <pc:sldLayoutMk cId="1145568937" sldId="2147483661"/>
              <ac:spMk id="5" creationId="{00000000-0000-0000-0000-000000000000}"/>
            </ac:spMkLst>
          </pc:spChg>
          <pc:spChg chg="add del mod">
            <ac:chgData name="Chen, Xiaogang C" userId="9f593525-d9eb-45f8-ab09-7db7880d5620" providerId="ADAL" clId="{70A0230F-7657-43F4-98C8-76A8970715F3}" dt="2021-03-17T18:11:26.526" v="42"/>
            <ac:spMkLst>
              <pc:docMk/>
              <pc:sldMasterMk cId="233787539" sldId="2147483660"/>
              <pc:sldLayoutMk cId="1145568937" sldId="2147483661"/>
              <ac:spMk id="7" creationId="{9E360D4D-0D61-4469-8CE5-B7C519A2B7D2}"/>
            </ac:spMkLst>
          </pc:spChg>
          <pc:spChg chg="add mod">
            <ac:chgData name="Chen, Xiaogang C" userId="9f593525-d9eb-45f8-ab09-7db7880d5620" providerId="ADAL" clId="{70A0230F-7657-43F4-98C8-76A8970715F3}" dt="2021-03-17T18:11:27.794" v="44"/>
            <ac:spMkLst>
              <pc:docMk/>
              <pc:sldMasterMk cId="233787539" sldId="2147483660"/>
              <pc:sldLayoutMk cId="1145568937" sldId="2147483661"/>
              <ac:spMk id="8" creationId="{3519BD59-F432-4602-B78D-745455BDF9F7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22T04:37:10.330" v="192" actId="1076"/>
          <pc:sldLayoutMkLst>
            <pc:docMk/>
            <pc:sldMasterMk cId="233787539" sldId="2147483660"/>
            <pc:sldLayoutMk cId="2844375710" sldId="2147483662"/>
          </pc:sldLayoutMkLst>
          <pc:spChg chg="del">
            <ac:chgData name="Chen, Xiaogang C" userId="9f593525-d9eb-45f8-ab09-7db7880d5620" providerId="ADAL" clId="{70A0230F-7657-43F4-98C8-76A8970715F3}" dt="2021-03-17T18:11:31.635" v="45" actId="478"/>
            <ac:spMkLst>
              <pc:docMk/>
              <pc:sldMasterMk cId="233787539" sldId="2147483660"/>
              <pc:sldLayoutMk cId="2844375710" sldId="2147483662"/>
              <ac:spMk id="5" creationId="{00000000-0000-0000-0000-000000000000}"/>
            </ac:spMkLst>
          </pc:spChg>
          <pc:spChg chg="add del mod">
            <ac:chgData name="Chen, Xiaogang C" userId="9f593525-d9eb-45f8-ab09-7db7880d5620" providerId="ADAL" clId="{70A0230F-7657-43F4-98C8-76A8970715F3}" dt="2021-03-17T18:15:24.813" v="115" actId="21"/>
            <ac:spMkLst>
              <pc:docMk/>
              <pc:sldMasterMk cId="233787539" sldId="2147483660"/>
              <pc:sldLayoutMk cId="2844375710" sldId="2147483662"/>
              <ac:spMk id="9" creationId="{812C6E13-97A7-4277-AFC2-B73C88E41038}"/>
            </ac:spMkLst>
          </pc:spChg>
          <pc:spChg chg="add mod">
            <ac:chgData name="Chen, Xiaogang C" userId="9f593525-d9eb-45f8-ab09-7db7880d5620" providerId="ADAL" clId="{70A0230F-7657-43F4-98C8-76A8970715F3}" dt="2021-03-22T04:37:10.330" v="192" actId="1076"/>
            <ac:spMkLst>
              <pc:docMk/>
              <pc:sldMasterMk cId="233787539" sldId="2147483660"/>
              <pc:sldLayoutMk cId="2844375710" sldId="2147483662"/>
              <ac:spMk id="9" creationId="{DE447905-D6EF-484F-91CF-27D0AA6AEFD7}"/>
            </ac:spMkLst>
          </pc:spChg>
          <pc:spChg chg="add del mod">
            <ac:chgData name="Chen, Xiaogang C" userId="9f593525-d9eb-45f8-ab09-7db7880d5620" providerId="ADAL" clId="{70A0230F-7657-43F4-98C8-76A8970715F3}" dt="2021-03-22T04:37:06.361" v="191" actId="478"/>
            <ac:spMkLst>
              <pc:docMk/>
              <pc:sldMasterMk cId="233787539" sldId="2147483660"/>
              <pc:sldLayoutMk cId="2844375710" sldId="2147483662"/>
              <ac:spMk id="10" creationId="{A26B3511-6832-47D2-A27B-C6F2FA3FD61F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1:48.547" v="48"/>
          <pc:sldLayoutMkLst>
            <pc:docMk/>
            <pc:sldMasterMk cId="233787539" sldId="2147483660"/>
            <pc:sldLayoutMk cId="922808017" sldId="2147483663"/>
          </pc:sldLayoutMkLst>
          <pc:spChg chg="del">
            <ac:chgData name="Chen, Xiaogang C" userId="9f593525-d9eb-45f8-ab09-7db7880d5620" providerId="ADAL" clId="{70A0230F-7657-43F4-98C8-76A8970715F3}" dt="2021-03-17T18:11:48.192" v="47" actId="478"/>
            <ac:spMkLst>
              <pc:docMk/>
              <pc:sldMasterMk cId="233787539" sldId="2147483660"/>
              <pc:sldLayoutMk cId="922808017" sldId="2147483663"/>
              <ac:spMk id="4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1:48.547" v="48"/>
            <ac:spMkLst>
              <pc:docMk/>
              <pc:sldMasterMk cId="233787539" sldId="2147483660"/>
              <pc:sldLayoutMk cId="922808017" sldId="2147483663"/>
              <ac:spMk id="7" creationId="{2CD4E91D-BA1B-4386-A9F7-E8678FE2DAC4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1:51.700" v="50"/>
          <pc:sldLayoutMkLst>
            <pc:docMk/>
            <pc:sldMasterMk cId="233787539" sldId="2147483660"/>
            <pc:sldLayoutMk cId="3732453965" sldId="2147483664"/>
          </pc:sldLayoutMkLst>
          <pc:spChg chg="del">
            <ac:chgData name="Chen, Xiaogang C" userId="9f593525-d9eb-45f8-ab09-7db7880d5620" providerId="ADAL" clId="{70A0230F-7657-43F4-98C8-76A8970715F3}" dt="2021-03-17T18:11:51.349" v="49" actId="478"/>
            <ac:spMkLst>
              <pc:docMk/>
              <pc:sldMasterMk cId="233787539" sldId="2147483660"/>
              <pc:sldLayoutMk cId="3732453965" sldId="2147483664"/>
              <ac:spMk id="5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1:51.700" v="50"/>
            <ac:spMkLst>
              <pc:docMk/>
              <pc:sldMasterMk cId="233787539" sldId="2147483660"/>
              <pc:sldLayoutMk cId="3732453965" sldId="2147483664"/>
              <ac:spMk id="8" creationId="{419D6AE7-C6DE-4231-9EF6-137755B036FE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1:56.449" v="52"/>
          <pc:sldLayoutMkLst>
            <pc:docMk/>
            <pc:sldMasterMk cId="233787539" sldId="2147483660"/>
            <pc:sldLayoutMk cId="969297640" sldId="2147483665"/>
          </pc:sldLayoutMkLst>
          <pc:spChg chg="del">
            <ac:chgData name="Chen, Xiaogang C" userId="9f593525-d9eb-45f8-ab09-7db7880d5620" providerId="ADAL" clId="{70A0230F-7657-43F4-98C8-76A8970715F3}" dt="2021-03-17T18:11:56.096" v="51" actId="478"/>
            <ac:spMkLst>
              <pc:docMk/>
              <pc:sldMasterMk cId="233787539" sldId="2147483660"/>
              <pc:sldLayoutMk cId="969297640" sldId="2147483665"/>
              <ac:spMk id="7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1:56.449" v="52"/>
            <ac:spMkLst>
              <pc:docMk/>
              <pc:sldMasterMk cId="233787539" sldId="2147483660"/>
              <pc:sldLayoutMk cId="969297640" sldId="2147483665"/>
              <ac:spMk id="10" creationId="{D0928FC6-3854-45DA-A28F-F0923196609D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2:00.494" v="54"/>
          <pc:sldLayoutMkLst>
            <pc:docMk/>
            <pc:sldMasterMk cId="233787539" sldId="2147483660"/>
            <pc:sldLayoutMk cId="3764753404" sldId="2147483666"/>
          </pc:sldLayoutMkLst>
          <pc:spChg chg="del">
            <ac:chgData name="Chen, Xiaogang C" userId="9f593525-d9eb-45f8-ab09-7db7880d5620" providerId="ADAL" clId="{70A0230F-7657-43F4-98C8-76A8970715F3}" dt="2021-03-17T18:12:00.115" v="53" actId="478"/>
            <ac:spMkLst>
              <pc:docMk/>
              <pc:sldMasterMk cId="233787539" sldId="2147483660"/>
              <pc:sldLayoutMk cId="3764753404" sldId="2147483666"/>
              <ac:spMk id="3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2:00.494" v="54"/>
            <ac:spMkLst>
              <pc:docMk/>
              <pc:sldMasterMk cId="233787539" sldId="2147483660"/>
              <pc:sldLayoutMk cId="3764753404" sldId="2147483666"/>
              <ac:spMk id="6" creationId="{89A1F99D-4A4E-4F58-B1BF-82CE2F169CF4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2:08.292" v="56"/>
          <pc:sldLayoutMkLst>
            <pc:docMk/>
            <pc:sldMasterMk cId="233787539" sldId="2147483660"/>
            <pc:sldLayoutMk cId="2392843185" sldId="2147483667"/>
          </pc:sldLayoutMkLst>
          <pc:spChg chg="del">
            <ac:chgData name="Chen, Xiaogang C" userId="9f593525-d9eb-45f8-ab09-7db7880d5620" providerId="ADAL" clId="{70A0230F-7657-43F4-98C8-76A8970715F3}" dt="2021-03-17T18:12:07.929" v="55" actId="478"/>
            <ac:spMkLst>
              <pc:docMk/>
              <pc:sldMasterMk cId="233787539" sldId="2147483660"/>
              <pc:sldLayoutMk cId="2392843185" sldId="2147483667"/>
              <ac:spMk id="2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2:08.292" v="56"/>
            <ac:spMkLst>
              <pc:docMk/>
              <pc:sldMasterMk cId="233787539" sldId="2147483660"/>
              <pc:sldLayoutMk cId="2392843185" sldId="2147483667"/>
              <ac:spMk id="5" creationId="{9E1C000D-4A36-4FCB-834D-594AFF14BDBE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2:12.544" v="58"/>
          <pc:sldLayoutMkLst>
            <pc:docMk/>
            <pc:sldMasterMk cId="233787539" sldId="2147483660"/>
            <pc:sldLayoutMk cId="2556201201" sldId="2147483668"/>
          </pc:sldLayoutMkLst>
          <pc:spChg chg="del">
            <ac:chgData name="Chen, Xiaogang C" userId="9f593525-d9eb-45f8-ab09-7db7880d5620" providerId="ADAL" clId="{70A0230F-7657-43F4-98C8-76A8970715F3}" dt="2021-03-17T18:12:12.218" v="57" actId="478"/>
            <ac:spMkLst>
              <pc:docMk/>
              <pc:sldMasterMk cId="233787539" sldId="2147483660"/>
              <pc:sldLayoutMk cId="2556201201" sldId="2147483668"/>
              <ac:spMk id="4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2:12.544" v="58"/>
            <ac:spMkLst>
              <pc:docMk/>
              <pc:sldMasterMk cId="233787539" sldId="2147483660"/>
              <pc:sldLayoutMk cId="2556201201" sldId="2147483668"/>
              <ac:spMk id="7" creationId="{3ED11543-CF0A-4000-A802-4F9159555B1F}"/>
            </ac:spMkLst>
          </pc:spChg>
        </pc:sldLayoutChg>
        <pc:sldLayoutChg chg="addSp delSp modSp mod">
          <pc:chgData name="Chen, Xiaogang C" userId="9f593525-d9eb-45f8-ab09-7db7880d5620" providerId="ADAL" clId="{70A0230F-7657-43F4-98C8-76A8970715F3}" dt="2021-03-17T18:12:16.130" v="60"/>
          <pc:sldLayoutMkLst>
            <pc:docMk/>
            <pc:sldMasterMk cId="233787539" sldId="2147483660"/>
            <pc:sldLayoutMk cId="3339897976" sldId="2147483669"/>
          </pc:sldLayoutMkLst>
          <pc:spChg chg="del">
            <ac:chgData name="Chen, Xiaogang C" userId="9f593525-d9eb-45f8-ab09-7db7880d5620" providerId="ADAL" clId="{70A0230F-7657-43F4-98C8-76A8970715F3}" dt="2021-03-17T18:12:15.834" v="59" actId="478"/>
            <ac:spMkLst>
              <pc:docMk/>
              <pc:sldMasterMk cId="233787539" sldId="2147483660"/>
              <pc:sldLayoutMk cId="3339897976" sldId="2147483669"/>
              <ac:spMk id="4" creationId="{00000000-0000-0000-0000-000000000000}"/>
            </ac:spMkLst>
          </pc:spChg>
          <pc:spChg chg="add mod">
            <ac:chgData name="Chen, Xiaogang C" userId="9f593525-d9eb-45f8-ab09-7db7880d5620" providerId="ADAL" clId="{70A0230F-7657-43F4-98C8-76A8970715F3}" dt="2021-03-17T18:12:16.130" v="60"/>
            <ac:spMkLst>
              <pc:docMk/>
              <pc:sldMasterMk cId="233787539" sldId="2147483660"/>
              <pc:sldLayoutMk cId="3339897976" sldId="2147483669"/>
              <ac:spMk id="7" creationId="{A46DD77D-3155-4DE3-8D66-2F3F2E1AA4A6}"/>
            </ac:spMkLst>
          </pc:spChg>
        </pc:sldLayoutChg>
      </pc:sldMasterChg>
    </pc:docChg>
  </pc:docChgLst>
  <pc:docChgLst>
    <pc:chgData name="Chen, Xiaogang C" userId="9f593525-d9eb-45f8-ab09-7db7880d5620" providerId="ADAL" clId="{5993B448-7FC3-4855-A4F6-735A004F7E4D}"/>
    <pc:docChg chg="undo custSel addSld delSld modSld">
      <pc:chgData name="Chen, Xiaogang C" userId="9f593525-d9eb-45f8-ab09-7db7880d5620" providerId="ADAL" clId="{5993B448-7FC3-4855-A4F6-735A004F7E4D}" dt="2021-03-17T17:47:03.887" v="1172" actId="20577"/>
      <pc:docMkLst>
        <pc:docMk/>
      </pc:docMkLst>
      <pc:sldChg chg="modSp mod">
        <pc:chgData name="Chen, Xiaogang C" userId="9f593525-d9eb-45f8-ab09-7db7880d5620" providerId="ADAL" clId="{5993B448-7FC3-4855-A4F6-735A004F7E4D}" dt="2021-03-17T14:47:14.402" v="134" actId="20577"/>
        <pc:sldMkLst>
          <pc:docMk/>
          <pc:sldMk cId="3916861252" sldId="364"/>
        </pc:sldMkLst>
        <pc:spChg chg="mod">
          <ac:chgData name="Chen, Xiaogang C" userId="9f593525-d9eb-45f8-ab09-7db7880d5620" providerId="ADAL" clId="{5993B448-7FC3-4855-A4F6-735A004F7E4D}" dt="2021-03-17T14:47:14.402" v="134" actId="20577"/>
          <ac:spMkLst>
            <pc:docMk/>
            <pc:sldMk cId="3916861252" sldId="364"/>
            <ac:spMk id="3" creationId="{B3BCF275-D2A4-4117-A38C-4BBF06B76A29}"/>
          </ac:spMkLst>
        </pc:spChg>
      </pc:sldChg>
      <pc:sldChg chg="del">
        <pc:chgData name="Chen, Xiaogang C" userId="9f593525-d9eb-45f8-ab09-7db7880d5620" providerId="ADAL" clId="{5993B448-7FC3-4855-A4F6-735A004F7E4D}" dt="2021-03-17T15:20:34.717" v="974" actId="47"/>
        <pc:sldMkLst>
          <pc:docMk/>
          <pc:sldMk cId="2029376738" sldId="377"/>
        </pc:sldMkLst>
      </pc:sldChg>
      <pc:sldChg chg="del">
        <pc:chgData name="Chen, Xiaogang C" userId="9f593525-d9eb-45f8-ab09-7db7880d5620" providerId="ADAL" clId="{5993B448-7FC3-4855-A4F6-735A004F7E4D}" dt="2021-03-17T15:18:58.015" v="969" actId="47"/>
        <pc:sldMkLst>
          <pc:docMk/>
          <pc:sldMk cId="1813157939" sldId="380"/>
        </pc:sldMkLst>
      </pc:sldChg>
      <pc:sldChg chg="modSp mod">
        <pc:chgData name="Chen, Xiaogang C" userId="9f593525-d9eb-45f8-ab09-7db7880d5620" providerId="ADAL" clId="{5993B448-7FC3-4855-A4F6-735A004F7E4D}" dt="2021-03-17T15:12:30.993" v="844" actId="15"/>
        <pc:sldMkLst>
          <pc:docMk/>
          <pc:sldMk cId="3548962440" sldId="381"/>
        </pc:sldMkLst>
        <pc:spChg chg="mod">
          <ac:chgData name="Chen, Xiaogang C" userId="9f593525-d9eb-45f8-ab09-7db7880d5620" providerId="ADAL" clId="{5993B448-7FC3-4855-A4F6-735A004F7E4D}" dt="2021-03-17T15:12:30.993" v="844" actId="15"/>
          <ac:spMkLst>
            <pc:docMk/>
            <pc:sldMk cId="3548962440" sldId="381"/>
            <ac:spMk id="3" creationId="{A79C23A8-EDFB-4EC9-B911-596A49EC4E58}"/>
          </ac:spMkLst>
        </pc:spChg>
      </pc:sldChg>
      <pc:sldChg chg="del">
        <pc:chgData name="Chen, Xiaogang C" userId="9f593525-d9eb-45f8-ab09-7db7880d5620" providerId="ADAL" clId="{5993B448-7FC3-4855-A4F6-735A004F7E4D}" dt="2021-03-17T15:13:11.392" v="845" actId="47"/>
        <pc:sldMkLst>
          <pc:docMk/>
          <pc:sldMk cId="1355656694" sldId="382"/>
        </pc:sldMkLst>
      </pc:sldChg>
      <pc:sldChg chg="del">
        <pc:chgData name="Chen, Xiaogang C" userId="9f593525-d9eb-45f8-ab09-7db7880d5620" providerId="ADAL" clId="{5993B448-7FC3-4855-A4F6-735A004F7E4D}" dt="2021-03-17T15:13:11.392" v="845" actId="47"/>
        <pc:sldMkLst>
          <pc:docMk/>
          <pc:sldMk cId="1159422970" sldId="384"/>
        </pc:sldMkLst>
      </pc:sldChg>
      <pc:sldChg chg="del">
        <pc:chgData name="Chen, Xiaogang C" userId="9f593525-d9eb-45f8-ab09-7db7880d5620" providerId="ADAL" clId="{5993B448-7FC3-4855-A4F6-735A004F7E4D}" dt="2021-03-17T15:20:34.717" v="974" actId="47"/>
        <pc:sldMkLst>
          <pc:docMk/>
          <pc:sldMk cId="3163369598" sldId="385"/>
        </pc:sldMkLst>
      </pc:sldChg>
      <pc:sldChg chg="del">
        <pc:chgData name="Chen, Xiaogang C" userId="9f593525-d9eb-45f8-ab09-7db7880d5620" providerId="ADAL" clId="{5993B448-7FC3-4855-A4F6-735A004F7E4D}" dt="2021-03-17T15:13:11.392" v="845" actId="47"/>
        <pc:sldMkLst>
          <pc:docMk/>
          <pc:sldMk cId="1066748307" sldId="386"/>
        </pc:sldMkLst>
      </pc:sldChg>
      <pc:sldChg chg="modSp add del mod">
        <pc:chgData name="Chen, Xiaogang C" userId="9f593525-d9eb-45f8-ab09-7db7880d5620" providerId="ADAL" clId="{5993B448-7FC3-4855-A4F6-735A004F7E4D}" dt="2021-03-17T17:47:03.887" v="1172" actId="20577"/>
        <pc:sldMkLst>
          <pc:docMk/>
          <pc:sldMk cId="2553020300" sldId="387"/>
        </pc:sldMkLst>
        <pc:spChg chg="mod">
          <ac:chgData name="Chen, Xiaogang C" userId="9f593525-d9eb-45f8-ab09-7db7880d5620" providerId="ADAL" clId="{5993B448-7FC3-4855-A4F6-735A004F7E4D}" dt="2021-03-17T17:47:03.887" v="1172" actId="20577"/>
          <ac:spMkLst>
            <pc:docMk/>
            <pc:sldMk cId="2553020300" sldId="387"/>
            <ac:spMk id="3" creationId="{6145C25F-BEDC-4DC1-AB9D-87758CD4C579}"/>
          </ac:spMkLst>
        </pc:spChg>
      </pc:sldChg>
      <pc:sldChg chg="add del">
        <pc:chgData name="Chen, Xiaogang C" userId="9f593525-d9eb-45f8-ab09-7db7880d5620" providerId="ADAL" clId="{5993B448-7FC3-4855-A4F6-735A004F7E4D}" dt="2021-03-17T15:22:19.462" v="984"/>
        <pc:sldMkLst>
          <pc:docMk/>
          <pc:sldMk cId="2663019981" sldId="387"/>
        </pc:sldMkLst>
      </pc:sldChg>
      <pc:sldChg chg="del">
        <pc:chgData name="Chen, Xiaogang C" userId="9f593525-d9eb-45f8-ab09-7db7880d5620" providerId="ADAL" clId="{5993B448-7FC3-4855-A4F6-735A004F7E4D}" dt="2021-03-17T15:20:26.998" v="972" actId="47"/>
        <pc:sldMkLst>
          <pc:docMk/>
          <pc:sldMk cId="1666978288" sldId="388"/>
        </pc:sldMkLst>
      </pc:sldChg>
      <pc:sldChg chg="modSp add del mod">
        <pc:chgData name="Chen, Xiaogang C" userId="9f593525-d9eb-45f8-ab09-7db7880d5620" providerId="ADAL" clId="{5993B448-7FC3-4855-A4F6-735A004F7E4D}" dt="2021-03-17T15:21:02.027" v="980" actId="20577"/>
        <pc:sldMkLst>
          <pc:docMk/>
          <pc:sldMk cId="3934097177" sldId="389"/>
        </pc:sldMkLst>
        <pc:spChg chg="mod">
          <ac:chgData name="Chen, Xiaogang C" userId="9f593525-d9eb-45f8-ab09-7db7880d5620" providerId="ADAL" clId="{5993B448-7FC3-4855-A4F6-735A004F7E4D}" dt="2021-03-17T15:21:02.027" v="980" actId="20577"/>
          <ac:spMkLst>
            <pc:docMk/>
            <pc:sldMk cId="3934097177" sldId="389"/>
            <ac:spMk id="2" creationId="{27EDCADE-4488-4772-B21A-6674248CC2F7}"/>
          </ac:spMkLst>
        </pc:spChg>
      </pc:sldChg>
      <pc:sldChg chg="modSp del mod">
        <pc:chgData name="Chen, Xiaogang C" userId="9f593525-d9eb-45f8-ab09-7db7880d5620" providerId="ADAL" clId="{5993B448-7FC3-4855-A4F6-735A004F7E4D}" dt="2021-03-17T15:19:58.736" v="970" actId="6549"/>
        <pc:sldMkLst>
          <pc:docMk/>
          <pc:sldMk cId="3643401508" sldId="390"/>
        </pc:sldMkLst>
        <pc:spChg chg="mod">
          <ac:chgData name="Chen, Xiaogang C" userId="9f593525-d9eb-45f8-ab09-7db7880d5620" providerId="ADAL" clId="{5993B448-7FC3-4855-A4F6-735A004F7E4D}" dt="2021-03-17T15:19:58.736" v="970" actId="6549"/>
          <ac:spMkLst>
            <pc:docMk/>
            <pc:sldMk cId="3643401508" sldId="390"/>
            <ac:spMk id="3" creationId="{3A477C99-39A0-4022-A463-810BC6E9C69D}"/>
          </ac:spMkLst>
        </pc:spChg>
      </pc:sldChg>
      <pc:sldChg chg="add del">
        <pc:chgData name="Chen, Xiaogang C" userId="9f593525-d9eb-45f8-ab09-7db7880d5620" providerId="ADAL" clId="{5993B448-7FC3-4855-A4F6-735A004F7E4D}" dt="2021-03-17T15:21:44.271" v="981"/>
        <pc:sldMkLst>
          <pc:docMk/>
          <pc:sldMk cId="419908427" sldId="391"/>
        </pc:sldMkLst>
      </pc:sldChg>
      <pc:sldChg chg="modSp mod">
        <pc:chgData name="Chen, Xiaogang C" userId="9f593525-d9eb-45f8-ab09-7db7880d5620" providerId="ADAL" clId="{5993B448-7FC3-4855-A4F6-735A004F7E4D}" dt="2021-03-17T15:17:14.783" v="887" actId="20577"/>
        <pc:sldMkLst>
          <pc:docMk/>
          <pc:sldMk cId="2020339314" sldId="392"/>
        </pc:sldMkLst>
        <pc:spChg chg="mod">
          <ac:chgData name="Chen, Xiaogang C" userId="9f593525-d9eb-45f8-ab09-7db7880d5620" providerId="ADAL" clId="{5993B448-7FC3-4855-A4F6-735A004F7E4D}" dt="2021-03-17T15:16:48.420" v="848" actId="20577"/>
          <ac:spMkLst>
            <pc:docMk/>
            <pc:sldMk cId="2020339314" sldId="392"/>
            <ac:spMk id="2" creationId="{2DE4C2A7-29E5-45AB-8E6E-0B17145610DF}"/>
          </ac:spMkLst>
        </pc:spChg>
        <pc:spChg chg="mod">
          <ac:chgData name="Chen, Xiaogang C" userId="9f593525-d9eb-45f8-ab09-7db7880d5620" providerId="ADAL" clId="{5993B448-7FC3-4855-A4F6-735A004F7E4D}" dt="2021-03-17T15:17:14.783" v="887" actId="20577"/>
          <ac:spMkLst>
            <pc:docMk/>
            <pc:sldMk cId="2020339314" sldId="392"/>
            <ac:spMk id="3" creationId="{9517E3A9-6AC4-404A-8EE1-DF2097CEE27A}"/>
          </ac:spMkLst>
        </pc:spChg>
      </pc:sldChg>
      <pc:sldChg chg="del">
        <pc:chgData name="Chen, Xiaogang C" userId="9f593525-d9eb-45f8-ab09-7db7880d5620" providerId="ADAL" clId="{5993B448-7FC3-4855-A4F6-735A004F7E4D}" dt="2021-03-17T15:20:34.717" v="974" actId="47"/>
        <pc:sldMkLst>
          <pc:docMk/>
          <pc:sldMk cId="1602384496" sldId="393"/>
        </pc:sldMkLst>
      </pc:sldChg>
      <pc:sldChg chg="modSp mod">
        <pc:chgData name="Chen, Xiaogang C" userId="9f593525-d9eb-45f8-ab09-7db7880d5620" providerId="ADAL" clId="{5993B448-7FC3-4855-A4F6-735A004F7E4D}" dt="2021-03-17T15:18:28.815" v="968" actId="20577"/>
        <pc:sldMkLst>
          <pc:docMk/>
          <pc:sldMk cId="2388596246" sldId="394"/>
        </pc:sldMkLst>
        <pc:spChg chg="mod">
          <ac:chgData name="Chen, Xiaogang C" userId="9f593525-d9eb-45f8-ab09-7db7880d5620" providerId="ADAL" clId="{5993B448-7FC3-4855-A4F6-735A004F7E4D}" dt="2021-03-17T15:18:28.815" v="968" actId="20577"/>
          <ac:spMkLst>
            <pc:docMk/>
            <pc:sldMk cId="2388596246" sldId="394"/>
            <ac:spMk id="3" creationId="{62AB5002-314F-4960-8B3B-437A00EE1D7D}"/>
          </ac:spMkLst>
        </pc:spChg>
      </pc:sldChg>
      <pc:sldChg chg="add">
        <pc:chgData name="Chen, Xiaogang C" userId="9f593525-d9eb-45f8-ab09-7db7880d5620" providerId="ADAL" clId="{5993B448-7FC3-4855-A4F6-735A004F7E4D}" dt="2021-03-17T15:21:44.271" v="981"/>
        <pc:sldMkLst>
          <pc:docMk/>
          <pc:sldMk cId="2055780882" sldId="3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22:55:45.83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Xiaognag</a:t>
            </a:r>
            <a:r>
              <a:rPr lang="en-US" dirty="0"/>
              <a:t> Chen, etc.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9BD59-F432-4602-B78D-745455BDF9F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E447905-D6EF-484F-91CF-27D0AA6AEF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3190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CD4E91D-BA1B-4386-A9F7-E8678FE2DAC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0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9D6AE7-C6DE-4231-9EF6-137755B036F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5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0928FC6-3854-45DA-A28F-F0923196609D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2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A1F99D-4A4E-4F58-B1BF-82CE2F169CF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75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1C000D-4A36-4FCB-834D-594AFF14BD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84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ED11543-CF0A-4000-A802-4F9159555B1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6DD77D-3155-4DE3-8D66-2F3F2E1AA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89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802.11-21/0485r0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D00DDA7-5F25-4BCD-9034-B13C03348FCE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03/17/21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EHT TF </a:t>
            </a:r>
            <a:r>
              <a:rPr lang="en-US" sz="3600" dirty="0">
                <a:solidFill>
                  <a:schemeClr val="tx1"/>
                </a:solidFill>
              </a:rPr>
              <a:t>Clarifications</a:t>
            </a:r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53036"/>
              </p:ext>
            </p:extLst>
          </p:nvPr>
        </p:nvGraphicFramePr>
        <p:xfrm>
          <a:off x="1600200" y="27584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Po-Kai Huang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Alexander Danny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Laurent Cariou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15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F9D7483-E6F5-44CA-A4E3-129316686B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8240" y="1828800"/>
          <a:ext cx="7943720" cy="4332959"/>
        </p:xfrm>
        <a:graphic>
          <a:graphicData uri="http://schemas.openxmlformats.org/drawingml/2006/table">
            <a:tbl>
              <a:tblPr firstRow="1" firstCol="1" bandRow="1"/>
              <a:tblGrid>
                <a:gridCol w="1049170">
                  <a:extLst>
                    <a:ext uri="{9D8B030D-6E8A-4147-A177-3AD203B41FA5}">
                      <a16:colId xmlns:a16="http://schemas.microsoft.com/office/drawing/2014/main" val="759850411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4130520176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3225583519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206724798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12166682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543723530"/>
                    </a:ext>
                  </a:extLst>
                </a:gridCol>
                <a:gridCol w="824349">
                  <a:extLst>
                    <a:ext uri="{9D8B030D-6E8A-4147-A177-3AD203B41FA5}">
                      <a16:colId xmlns:a16="http://schemas.microsoft.com/office/drawing/2014/main" val="2311257532"/>
                    </a:ext>
                  </a:extLst>
                </a:gridCol>
              </a:tblGrid>
              <a:tr h="55217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65639"/>
                  </a:ext>
                </a:extLst>
              </a:tr>
              <a:tr h="370635">
                <a:tc rowSpan="6"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 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09107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27425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63, 64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RU3 and RU4, respectively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93246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350360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04947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75611"/>
                  </a:ext>
                </a:extLst>
              </a:tr>
              <a:tr h="29499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074509"/>
                  </a:ext>
                </a:extLst>
              </a:tr>
              <a:tr h="52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LU160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014079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725378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13838"/>
                  </a:ext>
                </a:extLst>
              </a:tr>
              <a:tr h="31012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22673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2176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0EB771E-C234-4C09-90E1-7AD4EB1F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106" y="662462"/>
            <a:ext cx="7772400" cy="733920"/>
          </a:xfrm>
        </p:spPr>
        <p:txBody>
          <a:bodyPr/>
          <a:lstStyle/>
          <a:p>
            <a:r>
              <a:rPr lang="en-US" dirty="0"/>
              <a:t>Valid Large 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5A380-851F-4FCF-90BB-98D6572F93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85B97-B7CA-4CA5-B9BC-A53DD088C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C4D9DA-4E81-4E45-9895-C558E575F3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1" y="1344324"/>
          <a:ext cx="7619998" cy="5201992"/>
        </p:xfrm>
        <a:graphic>
          <a:graphicData uri="http://schemas.openxmlformats.org/drawingml/2006/table">
            <a:tbl>
              <a:tblPr firstRow="1" firstCol="1" bandRow="1"/>
              <a:tblGrid>
                <a:gridCol w="1077577">
                  <a:extLst>
                    <a:ext uri="{9D8B030D-6E8A-4147-A177-3AD203B41FA5}">
                      <a16:colId xmlns:a16="http://schemas.microsoft.com/office/drawing/2014/main" val="3682301626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287799640"/>
                    </a:ext>
                  </a:extLst>
                </a:gridCol>
                <a:gridCol w="1077577">
                  <a:extLst>
                    <a:ext uri="{9D8B030D-6E8A-4147-A177-3AD203B41FA5}">
                      <a16:colId xmlns:a16="http://schemas.microsoft.com/office/drawing/2014/main" val="3753206397"/>
                    </a:ext>
                  </a:extLst>
                </a:gridCol>
                <a:gridCol w="1154542">
                  <a:extLst>
                    <a:ext uri="{9D8B030D-6E8A-4147-A177-3AD203B41FA5}">
                      <a16:colId xmlns:a16="http://schemas.microsoft.com/office/drawing/2014/main" val="1479259855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141301614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931621242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240426379"/>
                    </a:ext>
                  </a:extLst>
                </a:gridCol>
              </a:tblGrid>
              <a:tr h="37899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15773"/>
                  </a:ext>
                </a:extLst>
              </a:tr>
              <a:tr h="2501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90–93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59189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94–95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439131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118354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96-99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298027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074413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100-103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66136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68418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5289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MRU9 to MRU12,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61209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7100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7938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30741"/>
                  </a:ext>
                </a:extLst>
              </a:tr>
              <a:tr h="39126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511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105-106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510052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442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91227"/>
                  </a:ext>
                </a:extLst>
              </a:tr>
              <a:tr h="5770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8068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A0837D-E187-487B-92E2-8E2E5834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8524"/>
          </a:xfrm>
        </p:spPr>
        <p:txBody>
          <a:bodyPr/>
          <a:lstStyle/>
          <a:p>
            <a:r>
              <a:rPr lang="en-US" dirty="0"/>
              <a:t>Valid Large MRU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AF05-F7A2-4A33-9AA7-E9EF4FB59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67DD9-F596-440B-A0EE-725B99BAE9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8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F275-D2A4-4117-A38C-4BBF06B7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192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agreed to define a special user field (with AID = 2007) to carry the extra EHT info for general 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focuses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Presence of the special user info field (AID 2007) in different TF types;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MU-RTS RU allocation indication.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B8845-4705-4470-9B8C-629E6A4E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A6873-F164-4D79-8DBF-51200FEFFA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C588D-C658-43A1-BCAA-56C77EAA20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14:cNvPr>
              <p14:cNvContentPartPr/>
              <p14:nvPr/>
            </p14:nvContentPartPr>
            <p14:xfrm>
              <a:off x="-588183" y="81240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97183" y="8034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686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C23A8-EDFB-4EC9-B911-596A49EC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All types of EHT TF shall always include the special user info field (with AID=2007) right after the common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Guarantee a unified processing on the EHT common info field (including the HE common info field and special user info field) of EHT TF;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Rx only adjusts depends on B55 instead of depends on both B55 and TF types.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B55 (presence of the special user field) -&gt; Parse EHT common info if B55 = 0; otherwise Parse HE common info.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9F05E-0A7D-4998-87D3-C1CB5BC2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 of the special user info field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5246-9BE7-4353-B4B2-C558313B5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506B9-66C2-45D4-957F-582B31833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6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E3A9-6AC4-404A-8EE1-DF2097CE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allocation in MU-RTS indicate the STA on which 20MHz subchannels the CTS will be transmitted.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allocation in HE MU-RTS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the entries (61-68) corresponding to the RU 242/484/996/996*2 in the HE RU allocation table;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Only allow CTS transmit on P20/P40/P80;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puncturing information included in RU allocation.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2A7-29E5-45AB-8E6E-0B171456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HE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4A20-217F-4CC1-8FD6-CB5F381AF3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F1858-5540-44EF-98B5-96023CE29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B5002-314F-4960-8B3B-437A00EE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320MHz CTS response support;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puncture information;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MU-RTS trigger CTS from HE and EHT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Transparent to HE and EHT STA;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Fully controlled by AP, no need to standardize.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CFC28-4750-4DAB-B07D-A2184B50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goal of the 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4F4A6-B553-438E-9D00-26A7AC10C9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69B5A-3ADA-448E-A721-595BB0427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7C99-39A0-4022-A463-810BC6E9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RU allocation in EHT MU-RTS reuse the RU allocation defined for general EHT TF;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For a non-AP STA, the CTS responses to EHT MU-RTS shall be transmitted on the 20MHz subchannel(s) that are overlapped with the large size RU/MRU indicated by its own RU allocation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7AC3E-350A-4414-9BB2-10BDC121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0D512-9CF0-4348-84C6-71B4C30F0E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B998-BA16-467E-A9DD-D2D5716C8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01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C25F-BEDC-4DC1-AB9D-87758CD4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special user info field (user info field with AID=2007) shall be present in all the EHT TF variants defined in 11be.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the special user info field in the EHT variant of MU-RTS, all the bits are reserved except the “BW Extension” subfield.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A43F5-459E-4CB9-B898-59035850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53CE-616F-43A2-A44D-AEDFDEA6EC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26F8E-9590-416B-A8DA-4EC46961F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058C-9A64-45A7-83E1-6B5AAA59D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all the modes in 11ax and 320MHz no-HT duplicate transmission;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punctured transmission for BW &gt;= 80MHz;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is transmitted on the 20MHz subchannel(s) that are overlapped with the large size RU/MRU indicated by its own RU allocation subfield;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shall be transmitted including the primary 20MHz channel.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Whether EHT SST STA can respond to MU-RTS with CTS on the 20 MHz subchannel(s) not including the primary 20 MHz channel is TBD</a:t>
            </a:r>
            <a:endParaRPr lang="en-US" b="1" dirty="0"/>
          </a:p>
          <a:p>
            <a:pPr lvl="2"/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DCADE-4488-4772-B21A-6674248CC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1FC7-0D0B-4D20-AABC-5779751733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08B92-DB8E-4154-A661-86DCD30ABD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8449-BE70-40DE-9932-EA8383BEB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6801A-B2AC-4A4E-82F1-3BB5C0E4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AB19-C98C-47C8-AD75-86A63EFB92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CF0A3-3C4E-4D6B-B736-D48151C8E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11-19-1516-00-00be-11be Preamble design</Template>
  <TotalTime>199128</TotalTime>
  <Words>989</Words>
  <Application>Microsoft Office PowerPoint</Application>
  <PresentationFormat>On-screen Show (4:3)</PresentationFormat>
  <Paragraphs>232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11-19-0986-03-00be-tgbe-july-2019-meeting-agenda</vt:lpstr>
      <vt:lpstr>EHT TF Clarifications</vt:lpstr>
      <vt:lpstr>Background</vt:lpstr>
      <vt:lpstr>Presence of the special user info field</vt:lpstr>
      <vt:lpstr>Background of HE MU-RTS</vt:lpstr>
      <vt:lpstr>Design goal of the RU allocation in EHT MU-RTS</vt:lpstr>
      <vt:lpstr>RU allocation in EHT MU-RTS</vt:lpstr>
      <vt:lpstr>SP1</vt:lpstr>
      <vt:lpstr>SP2</vt:lpstr>
      <vt:lpstr>Backup</vt:lpstr>
      <vt:lpstr>Valid Large RU indication in MU-RTS</vt:lpstr>
      <vt:lpstr>Valid Large MRU indication in MU-RTS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2443</cp:revision>
  <cp:lastPrinted>1998-02-10T13:28:06Z</cp:lastPrinted>
  <dcterms:created xsi:type="dcterms:W3CDTF">2009-12-02T19:05:24Z</dcterms:created>
  <dcterms:modified xsi:type="dcterms:W3CDTF">2021-03-22T04:37:27Z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29db0b6e-7282-400a-95e5-114267c9782f</vt:lpwstr>
  </property>
  <property fmtid="{D5CDD505-2E9C-101B-9397-08002B2CF9AE}" pid="4" name="CTP_BU">
    <vt:lpwstr>NA</vt:lpwstr>
  </property>
  <property fmtid="{D5CDD505-2E9C-101B-9397-08002B2CF9AE}" pid="5" name="CTP_TimeStamp">
    <vt:lpwstr>2020-07-29 21:40:50Z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