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264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802.11-21/0472r0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2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Mar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20210316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Coex SC summary for Mar 2021 (</a:t>
            </a:r>
            <a:r>
              <a:rPr lang="en-AU" dirty="0">
                <a:hlinkClick r:id="rId2"/>
              </a:rPr>
              <a:t>11-21-0217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LAA is happening … and early deployment measurements suggest </a:t>
            </a:r>
            <a:r>
              <a:rPr lang="en-AU" dirty="0" err="1"/>
              <a:t>coex</a:t>
            </a:r>
            <a:r>
              <a:rPr lang="en-AU" dirty="0"/>
              <a:t> concerns</a:t>
            </a:r>
          </a:p>
          <a:p>
            <a:pPr lvl="2"/>
            <a:r>
              <a:rPr lang="en-AU" dirty="0"/>
              <a:t>Submissions related to deployment studies are encouraged</a:t>
            </a:r>
          </a:p>
          <a:p>
            <a:pPr lvl="1"/>
            <a:r>
              <a:rPr lang="en-AU" dirty="0"/>
              <a:t>EN 303 687 (6 GHz) is progressing very well … although there are variety of open issues</a:t>
            </a:r>
          </a:p>
          <a:p>
            <a:pPr lvl="2"/>
            <a:r>
              <a:rPr lang="en-AU" dirty="0"/>
              <a:t>Adaptivity is firmly based on </a:t>
            </a:r>
            <a:r>
              <a:rPr lang="en-AU" i="1" dirty="0"/>
              <a:t>ED-only</a:t>
            </a:r>
            <a:r>
              <a:rPr lang="en-AU" dirty="0"/>
              <a:t> @ -72 dBm for all technologies</a:t>
            </a:r>
          </a:p>
          <a:p>
            <a:pPr lvl="2"/>
            <a:r>
              <a:rPr lang="en-AU" dirty="0"/>
              <a:t>Open issues included NB FH (contentious), sync access &amp; wideband LBT</a:t>
            </a:r>
          </a:p>
          <a:p>
            <a:pPr lvl="1"/>
            <a:r>
              <a:rPr lang="en-AU" dirty="0"/>
              <a:t>EN 301 893 (5 GHz) is now also progressing well … with a (</a:t>
            </a:r>
            <a:r>
              <a:rPr lang="en-AU" dirty="0">
                <a:solidFill>
                  <a:srgbClr val="FF0000"/>
                </a:solidFill>
              </a:rPr>
              <a:t>late breaking</a:t>
            </a:r>
            <a:r>
              <a:rPr lang="en-AU" dirty="0"/>
              <a:t>) </a:t>
            </a:r>
            <a:r>
              <a:rPr lang="en-AU" i="1" dirty="0"/>
              <a:t>compromise</a:t>
            </a:r>
          </a:p>
          <a:p>
            <a:pPr lvl="2"/>
            <a:r>
              <a:rPr lang="en-AU" dirty="0"/>
              <a:t>802.11a/n/ac/</a:t>
            </a:r>
            <a:r>
              <a:rPr lang="en-AU" dirty="0" err="1"/>
              <a:t>ax</a:t>
            </a:r>
            <a:r>
              <a:rPr lang="en-AU" dirty="0"/>
              <a:t> adaptivity will be able to operate as defined in the IEEE standards …</a:t>
            </a:r>
          </a:p>
          <a:p>
            <a:pPr lvl="2"/>
            <a:r>
              <a:rPr lang="en-AU" dirty="0"/>
              <a:t>… but 802.11be (and other technologies) will be constrained by </a:t>
            </a:r>
            <a:r>
              <a:rPr lang="en-AU" i="1" dirty="0"/>
              <a:t>ED-only</a:t>
            </a:r>
            <a:r>
              <a:rPr lang="en-AU" dirty="0"/>
              <a:t> @ -72 dBm</a:t>
            </a:r>
          </a:p>
          <a:p>
            <a:pPr lvl="2"/>
            <a:r>
              <a:rPr lang="en-AU" dirty="0"/>
              <a:t>… with an option for a different compromise in future revisions based on evidence</a:t>
            </a:r>
          </a:p>
          <a:p>
            <a:pPr lvl="1"/>
            <a:r>
              <a:rPr lang="en-AU" dirty="0"/>
              <a:t>60 GHz coexistence is now within scope of the Coex SC</a:t>
            </a:r>
          </a:p>
          <a:p>
            <a:pPr lvl="1"/>
            <a:r>
              <a:rPr lang="en-AU" dirty="0">
                <a:solidFill>
                  <a:srgbClr val="FF0000"/>
                </a:solidFill>
              </a:rPr>
              <a:t>Late breaking </a:t>
            </a:r>
            <a:r>
              <a:rPr lang="en-AU" dirty="0"/>
              <a:t>news suggests the problems highlighted with China regulations are now resolved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May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May 2021</a:t>
            </a:r>
          </a:p>
          <a:p>
            <a:pPr lvl="1"/>
            <a:r>
              <a:rPr lang="en-AU" dirty="0"/>
              <a:t>Review results of ETSI BRAN #109</a:t>
            </a:r>
          </a:p>
          <a:p>
            <a:pPr lvl="2"/>
            <a:r>
              <a:rPr lang="en-AU" dirty="0"/>
              <a:t>… and other meetings </a:t>
            </a:r>
          </a:p>
          <a:p>
            <a:pPr lvl="1"/>
            <a:r>
              <a:rPr lang="en-AU" dirty="0"/>
              <a:t>Review the NB FH options for 6 GHz, 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is impact of NB FH on coexistence with 802.11?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for </a:t>
            </a:r>
            <a:r>
              <a:rPr lang="en-AU" i="1" dirty="0"/>
              <a:t>ED-only</a:t>
            </a:r>
            <a:r>
              <a:rPr lang="en-AU" dirty="0"/>
              <a:t> @ -72 dBm constraint in 6 GHz?</a:t>
            </a:r>
          </a:p>
          <a:p>
            <a:pPr lvl="1"/>
            <a:r>
              <a:rPr lang="en-AU" dirty="0"/>
              <a:t>Discuss impact of EN 301 893 </a:t>
            </a:r>
            <a:r>
              <a:rPr lang="en-AU" i="1" dirty="0"/>
              <a:t>compromise</a:t>
            </a:r>
            <a:r>
              <a:rPr lang="en-AU" dirty="0"/>
              <a:t> on 802.11 be operation in 5 GHz 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</a:p>
          <a:p>
            <a:pPr lvl="1"/>
            <a:r>
              <a:rPr lang="en-AU" dirty="0"/>
              <a:t>Discuss enabling use of new 802.11be features in 5/6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refinements are required in EN 301 893 (5 GHz) &amp; EN 303 687 (6 GHz)?</a:t>
            </a:r>
          </a:p>
          <a:p>
            <a:pPr lvl="1"/>
            <a:r>
              <a:rPr lang="en-AU" dirty="0"/>
              <a:t>Review 60 GHz coexistence issues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271</TotalTime>
  <Words>398</Words>
  <Application>Microsoft Office PowerPoint</Application>
  <PresentationFormat>Widescreen</PresentationFormat>
  <Paragraphs>42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Mar 2021 (virtual) closing report</vt:lpstr>
      <vt:lpstr>IEEE 802.11 Coexistence SC achieved its goals as a discussion forum for coexistence issues</vt:lpstr>
      <vt:lpstr>IEEE 802.11 Coexistence SC will continue promoting good coexistence in May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50</cp:revision>
  <cp:lastPrinted>1601-01-01T00:00:00Z</cp:lastPrinted>
  <dcterms:created xsi:type="dcterms:W3CDTF">2019-09-19T04:57:16Z</dcterms:created>
  <dcterms:modified xsi:type="dcterms:W3CDTF">2021-03-16T01:46:15Z</dcterms:modified>
</cp:coreProperties>
</file>