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38" r:id="rId2"/>
    <p:sldId id="339" r:id="rId3"/>
    <p:sldId id="340" r:id="rId4"/>
    <p:sldId id="342" r:id="rId5"/>
    <p:sldId id="343" r:id="rId6"/>
    <p:sldId id="341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85" d="100"/>
          <a:sy n="85" d="100"/>
        </p:scale>
        <p:origin x="68" y="1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225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BACB7C9A-950E-4570-9A55-42F2CDB93A46}"/>
    <pc:docChg chg="custSel modSld">
      <pc:chgData name="Joseph Levy" userId="3766db8f-7892-44ce-ae9b-8fce39950acf" providerId="ADAL" clId="{BACB7C9A-950E-4570-9A55-42F2CDB93A46}" dt="2021-03-16T13:43:20.817" v="104" actId="6549"/>
      <pc:docMkLst>
        <pc:docMk/>
      </pc:docMkLst>
      <pc:sldChg chg="modSp mod">
        <pc:chgData name="Joseph Levy" userId="3766db8f-7892-44ce-ae9b-8fce39950acf" providerId="ADAL" clId="{BACB7C9A-950E-4570-9A55-42F2CDB93A46}" dt="2021-03-16T13:42:49.682" v="98" actId="404"/>
        <pc:sldMkLst>
          <pc:docMk/>
          <pc:sldMk cId="3748791487" sldId="339"/>
        </pc:sldMkLst>
        <pc:spChg chg="mod">
          <ac:chgData name="Joseph Levy" userId="3766db8f-7892-44ce-ae9b-8fce39950acf" providerId="ADAL" clId="{BACB7C9A-950E-4570-9A55-42F2CDB93A46}" dt="2021-03-16T13:42:49.682" v="98" actId="404"/>
          <ac:spMkLst>
            <pc:docMk/>
            <pc:sldMk cId="3748791487" sldId="339"/>
            <ac:spMk id="8" creationId="{00000000-0000-0000-0000-000000000000}"/>
          </ac:spMkLst>
        </pc:spChg>
      </pc:sldChg>
      <pc:sldChg chg="modSp mod">
        <pc:chgData name="Joseph Levy" userId="3766db8f-7892-44ce-ae9b-8fce39950acf" providerId="ADAL" clId="{BACB7C9A-950E-4570-9A55-42F2CDB93A46}" dt="2021-03-16T13:43:02.522" v="100" actId="6549"/>
        <pc:sldMkLst>
          <pc:docMk/>
          <pc:sldMk cId="1590738440" sldId="340"/>
        </pc:sldMkLst>
        <pc:spChg chg="mod">
          <ac:chgData name="Joseph Levy" userId="3766db8f-7892-44ce-ae9b-8fce39950acf" providerId="ADAL" clId="{BACB7C9A-950E-4570-9A55-42F2CDB93A46}" dt="2021-03-16T13:43:02.522" v="100" actId="6549"/>
          <ac:spMkLst>
            <pc:docMk/>
            <pc:sldMk cId="1590738440" sldId="340"/>
            <ac:spMk id="3" creationId="{00000000-0000-0000-0000-000000000000}"/>
          </ac:spMkLst>
        </pc:spChg>
      </pc:sldChg>
      <pc:sldChg chg="modSp mod">
        <pc:chgData name="Joseph Levy" userId="3766db8f-7892-44ce-ae9b-8fce39950acf" providerId="ADAL" clId="{BACB7C9A-950E-4570-9A55-42F2CDB93A46}" dt="2021-03-16T13:43:20.817" v="104" actId="6549"/>
        <pc:sldMkLst>
          <pc:docMk/>
          <pc:sldMk cId="4268019466" sldId="343"/>
        </pc:sldMkLst>
        <pc:spChg chg="mod">
          <ac:chgData name="Joseph Levy" userId="3766db8f-7892-44ce-ae9b-8fce39950acf" providerId="ADAL" clId="{BACB7C9A-950E-4570-9A55-42F2CDB93A46}" dt="2021-03-16T13:43:14.471" v="102" actId="6549"/>
          <ac:spMkLst>
            <pc:docMk/>
            <pc:sldMk cId="4268019466" sldId="343"/>
            <ac:spMk id="2" creationId="{00000000-0000-0000-0000-000000000000}"/>
          </ac:spMkLst>
        </pc:spChg>
        <pc:spChg chg="mod">
          <ac:chgData name="Joseph Levy" userId="3766db8f-7892-44ce-ae9b-8fce39950acf" providerId="ADAL" clId="{BACB7C9A-950E-4570-9A55-42F2CDB93A46}" dt="2021-03-16T13:43:20.817" v="104" actId="6549"/>
          <ac:spMkLst>
            <pc:docMk/>
            <pc:sldMk cId="4268019466" sldId="343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44734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46321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802.11-21/0471r0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013-11-AANI-draft-technical-report-on-interworking-between-3gpp-5g-network-wlan.docx" TargetMode="External"/><Relationship Id="rId7" Type="http://schemas.openxmlformats.org/officeDocument/2006/relationships/hyperlink" Target="https://mentor.ieee.org/802.11/dcn/21/11-21-0170-00-0000-2021-jan-liaison-from-wba-re-convergence.docx" TargetMode="External"/><Relationship Id="rId2" Type="http://schemas.openxmlformats.org/officeDocument/2006/relationships/hyperlink" Target="https://mentor.ieee.org/802.11/dcn/21/11-21-0214-04-AANI-aani-sc-teleconference-agenda-march-2021-plenary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59-01-AANI-review-on-the-comments-of-wlan-5g-interworking-report-proposed-way-forward-11-21-0438r0.pptx" TargetMode="External"/><Relationship Id="rId5" Type="http://schemas.openxmlformats.org/officeDocument/2006/relationships/hyperlink" Target="https://mentor.ieee.org/802.11/dcn/21/11-21-0438-00-AANI-interworking-report-way-forward.pptx" TargetMode="External"/><Relationship Id="rId4" Type="http://schemas.openxmlformats.org/officeDocument/2006/relationships/hyperlink" Target="https://mentor.ieee.org/802.11/dcn/21/11-21-0413-00-AANI-aani-sc-technical-report-11-20-0013-way-forward.ppt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8-00-AANI-interworking-report-way-forward.pptx" TargetMode="External"/><Relationship Id="rId2" Type="http://schemas.openxmlformats.org/officeDocument/2006/relationships/hyperlink" Target="https://mentor.ieee.org/802.11/dcn/20/11-20-0013-11-AANI-draft-technical-report-on-interworking-between-3gpp-5g-network-wla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459-01-AANI-review-on-the-comments-of-wlan-5g-interworking-report-proposed-way-forward-11-21-0438r0.pptx" TargetMode="External"/><Relationship Id="rId4" Type="http://schemas.openxmlformats.org/officeDocument/2006/relationships/hyperlink" Target="https://mentor.ieee.org/802.11/dcn/21/11-21-0413-00-AANI-aani-sc-technical-report-11-20-0013-way-forward.ppt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170-00-0000-2021-jan-liaison-from-wba-re-convergence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14500" y="838199"/>
            <a:ext cx="8724900" cy="685801"/>
          </a:xfrm>
          <a:prstGeom prst="rect">
            <a:avLst/>
          </a:prstGeom>
          <a:noFill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sz="2800" kern="0" dirty="0"/>
              <a:t>AANI SC Closing Report March 2021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2209800" y="15240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2021-03-15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1193477"/>
              </p:ext>
            </p:extLst>
          </p:nvPr>
        </p:nvGraphicFramePr>
        <p:xfrm>
          <a:off x="2041525" y="2359025"/>
          <a:ext cx="8034338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35120" progId="Word.Document.8">
                  <p:embed/>
                </p:oleObj>
              </mc:Choice>
              <mc:Fallback>
                <p:oleObj name="Document" r:id="rId2" imgW="8249760" imgH="2535120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1525" y="2359025"/>
                        <a:ext cx="8034338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126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16945" y="72509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04245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362201" y="838201"/>
            <a:ext cx="7770813" cy="533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0" y="1371600"/>
            <a:ext cx="11429999" cy="463850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en-US" sz="2800" kern="0" dirty="0"/>
              <a:t>This Document is the closing report for AANI SC March</a:t>
            </a:r>
            <a:r>
              <a:rPr lang="en-US" sz="2800" dirty="0"/>
              <a:t> 2021 802.11 Plenary Meeting</a:t>
            </a:r>
            <a:r>
              <a:rPr lang="en-GB" sz="2800" dirty="0"/>
              <a:t>.  Teleconferences were held: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/>
              <a:t>Tuesday 9 March 2021 11:15-13:15 h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/>
              <a:t>Wednesday 10 March 2021 19:00-21:00 h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/>
              <a:t>Thursday 11 March 2021 11:15-13:15 h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/>
              <a:t>Monday 15 March 2021 19:00-21:00 h ET</a:t>
            </a:r>
          </a:p>
          <a:p>
            <a:pPr marL="0" indent="0"/>
            <a:r>
              <a:rPr lang="en-GB" sz="2800" dirty="0"/>
              <a:t>The AANI SC is currently addressing two topics: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GB" sz="2400" dirty="0"/>
              <a:t>The completion of the technical report on: “</a:t>
            </a:r>
            <a:r>
              <a:rPr lang="en-US" sz="2400" dirty="0"/>
              <a:t>Interworking between 3GPP 5G network &amp; WLAN”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400" dirty="0"/>
              <a:t>802.11ax and 802.11-2020 capabilities descriptions for a reply LS to the WBA LS</a:t>
            </a:r>
          </a:p>
          <a:p>
            <a:pPr marL="400050" lvl="1" indent="0"/>
            <a:endParaRPr lang="en-US" sz="900" dirty="0"/>
          </a:p>
          <a:p>
            <a:pPr marL="0" indent="0"/>
            <a:r>
              <a:rPr lang="en-US" sz="2800" kern="0" dirty="0"/>
              <a:t>r1: Corrected typo WFA to WBA - Wireless Broadband Alliance </a:t>
            </a:r>
          </a:p>
        </p:txBody>
      </p:sp>
    </p:spTree>
    <p:extLst>
      <p:ext uri="{BB962C8B-B14F-4D97-AF65-F5344CB8AC3E}">
        <p14:creationId xmlns:p14="http://schemas.microsoft.com/office/powerpoint/2010/main" val="374879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20946"/>
            <a:ext cx="7770813" cy="609600"/>
          </a:xfrm>
        </p:spPr>
        <p:txBody>
          <a:bodyPr/>
          <a:lstStyle/>
          <a:p>
            <a:r>
              <a:rPr lang="en-US" dirty="0"/>
              <a:t>802.11 AANI SC – March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313" y="1245067"/>
            <a:ext cx="11608858" cy="5155733"/>
          </a:xfrm>
        </p:spPr>
        <p:txBody>
          <a:bodyPr/>
          <a:lstStyle/>
          <a:p>
            <a:pPr marL="57150" indent="0" algn="ctr"/>
            <a:r>
              <a:rPr lang="en-US" altLang="en-US" sz="2000" dirty="0"/>
              <a:t>Agenda:</a:t>
            </a:r>
            <a:r>
              <a:rPr lang="en-US" altLang="en-US" sz="2000" b="0" dirty="0"/>
              <a:t> </a:t>
            </a:r>
            <a:r>
              <a:rPr lang="en-US" altLang="en-US" sz="2000" b="0" dirty="0">
                <a:hlinkClick r:id="rId2"/>
              </a:rPr>
              <a:t>11-21/0214r4</a:t>
            </a:r>
            <a:r>
              <a:rPr lang="en-US" altLang="en-US" sz="2000" b="0" dirty="0"/>
              <a:t> , 4 teleconferences during the 802.11 Plenary meeting</a:t>
            </a:r>
          </a:p>
          <a:p>
            <a:pPr marL="57150" indent="0"/>
            <a:endParaRPr lang="en-US" altLang="en-US" sz="700" dirty="0"/>
          </a:p>
          <a:p>
            <a:pPr marL="57150" indent="0"/>
            <a:r>
              <a:rPr lang="en-US" altLang="en-US" sz="2800" dirty="0"/>
              <a:t>Contributions to the AANI SC: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>
                <a:hlinkClick r:id="rId3"/>
              </a:rPr>
              <a:t>11-20/0013r11</a:t>
            </a:r>
            <a:r>
              <a:rPr lang="en-US" sz="2000" b="0" dirty="0"/>
              <a:t> “Draft technical report on interworking between 3GPP 5G network and WLAN” – Hyun Seo Oh (ETRI)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>
                <a:hlinkClick r:id="rId4"/>
              </a:rPr>
              <a:t>11-21/0413r0</a:t>
            </a:r>
            <a:r>
              <a:rPr lang="en-US" sz="2000" b="0" dirty="0"/>
              <a:t> “AANI SC Technical Report 11-20/0013 - Way Forward” – Joseph Levy (InterDigital)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>
                <a:hlinkClick r:id="rId5"/>
              </a:rPr>
              <a:t>11-21/0438r0</a:t>
            </a:r>
            <a:r>
              <a:rPr lang="en-US" sz="2000" b="0" dirty="0"/>
              <a:t> “Interworking report way forward” - Robert Stacey (Intel)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>
                <a:hlinkClick r:id="rId6"/>
              </a:rPr>
              <a:t>11-21/0459r1</a:t>
            </a:r>
            <a:r>
              <a:rPr lang="en-US" sz="2000" b="0" dirty="0"/>
              <a:t> “Review on the comments of “WLAN/5G interworking report Proposed Way Forward (11-21/0438r0)” – Hyun Seo Oh (ETRI)</a:t>
            </a:r>
          </a:p>
          <a:p>
            <a:pPr marL="0" indent="0"/>
            <a:endParaRPr lang="en-US" sz="1200" dirty="0"/>
          </a:p>
          <a:p>
            <a:pPr marL="0" indent="0"/>
            <a:r>
              <a:rPr lang="en-US" sz="2800" dirty="0"/>
              <a:t>Significant discussion were had on: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b="0" dirty="0"/>
              <a:t>The way forward for the technical report on: “</a:t>
            </a:r>
            <a:r>
              <a:rPr lang="en-US" sz="2000" b="0" dirty="0"/>
              <a:t>Interworking between 3GPP 5G network &amp; WLAN”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The WBA LS (</a:t>
            </a:r>
            <a:r>
              <a:rPr lang="en-US" sz="2000" b="0" dirty="0">
                <a:hlinkClick r:id="rId7"/>
              </a:rPr>
              <a:t>11-21-0170r0</a:t>
            </a:r>
            <a:r>
              <a:rPr lang="en-US" sz="2000" b="0" dirty="0"/>
              <a:t>) and the related presentation (</a:t>
            </a:r>
            <a:r>
              <a:rPr lang="en-US" sz="2000" b="0" dirty="0">
                <a:solidFill>
                  <a:srgbClr val="CCCCFF"/>
                </a:solidFill>
              </a:rPr>
              <a:t>11-21/0408r0</a:t>
            </a:r>
            <a:r>
              <a:rPr lang="en-US" sz="2000" b="0" dirty="0"/>
              <a:t>)</a:t>
            </a:r>
            <a:endParaRPr lang="en-GB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2469" y="620946"/>
            <a:ext cx="9051396" cy="445853"/>
          </a:xfrm>
        </p:spPr>
        <p:txBody>
          <a:bodyPr/>
          <a:lstStyle/>
          <a:p>
            <a:r>
              <a:rPr lang="en-US" dirty="0"/>
              <a:t>802.11 AANI SC – Discussions on </a:t>
            </a:r>
            <a:r>
              <a:rPr lang="en-US" sz="3200" dirty="0">
                <a:hlinkClick r:id="rId2"/>
              </a:rPr>
              <a:t>11-20/0013r11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313" y="1111769"/>
            <a:ext cx="11608858" cy="5334001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/>
              <a:t>The status of </a:t>
            </a:r>
            <a:r>
              <a:rPr lang="en-US" sz="2000" dirty="0">
                <a:hlinkClick r:id="rId2"/>
              </a:rPr>
              <a:t>11-20/0013r11 </a:t>
            </a:r>
            <a:r>
              <a:rPr lang="en-GB" sz="2000" dirty="0"/>
              <a:t>The way forward for the technical report on: “</a:t>
            </a:r>
            <a:r>
              <a:rPr lang="en-US" sz="2000" dirty="0"/>
              <a:t>Interworking between 3GPP 5G network &amp; WLAN” was reviewed.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Two “Way Forwards” were discussed: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dirty="0">
                <a:hlinkClick r:id="rId3"/>
              </a:rPr>
              <a:t>11-21/0438r0</a:t>
            </a:r>
            <a:r>
              <a:rPr lang="en-US" sz="1600" dirty="0"/>
              <a:t> “Interworking report way forward” - Robert Stacey (Intel)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dirty="0">
                <a:hlinkClick r:id="rId4"/>
              </a:rPr>
              <a:t>11-21/0413r0</a:t>
            </a:r>
            <a:r>
              <a:rPr lang="en-US" sz="1600" dirty="0"/>
              <a:t> “AANI SC Technical Report 11-20/0013 - Way Forward” – Joseph Levy (InterDigital)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A response to the technical issues raised in </a:t>
            </a:r>
            <a:r>
              <a:rPr lang="en-US" sz="2000" dirty="0">
                <a:hlinkClick r:id="rId3"/>
              </a:rPr>
              <a:t>11-21/0438r0</a:t>
            </a:r>
            <a:r>
              <a:rPr lang="en-US" sz="2000" dirty="0"/>
              <a:t> was provided and discussed: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>
                <a:hlinkClick r:id="rId5"/>
              </a:rPr>
              <a:t>11-21/0459r1</a:t>
            </a:r>
            <a:r>
              <a:rPr lang="en-US" sz="1800" dirty="0"/>
              <a:t> “Review on the comments of “WLAN/5G interworking report Proposed Way Forward (11-21/0438r0)” – Hyun Seo Oh (ETRI)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/>
              <a:t>This document led to extended discussion on the clarity, purpose, and usefulness of the report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/>
              <a:t>The discussion was a useful and productive and will hopefully yield an improved technical report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/>
              <a:t>The authors of the technical report agreed to clarify some text and concepts in the report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Three main 802.11 “uses” of the report were discussed: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/>
              <a:t>To clarify 802.11’s understanding of WLAN/5G interworking and how it relates to 802.11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/>
              <a:t>To provide recommendations to 802.11 identifying areas that may need work to improve WLAN/5G interworking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/>
              <a:t>To provide 802.11 questions and comments to 3GPP to improve 802.11 understanding WLAN/5G interworking and/or suggest possible 3GPP improvements </a:t>
            </a:r>
          </a:p>
          <a:p>
            <a:pPr marL="857250" lvl="1" indent="-457200">
              <a:buFont typeface="+mj-lt"/>
              <a:buAutoNum type="arabicPeriod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749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7620" y="560853"/>
            <a:ext cx="9051396" cy="609600"/>
          </a:xfrm>
        </p:spPr>
        <p:txBody>
          <a:bodyPr/>
          <a:lstStyle/>
          <a:p>
            <a:r>
              <a:rPr lang="en-US" dirty="0"/>
              <a:t>802.11 AANI SC – Discussions on </a:t>
            </a:r>
            <a:r>
              <a:rPr lang="en-US" sz="3200" dirty="0"/>
              <a:t>the WBA 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313" y="1245067"/>
            <a:ext cx="11608858" cy="515573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 brief overview of the WBA LS (</a:t>
            </a:r>
            <a:r>
              <a:rPr lang="en-US" sz="2800" dirty="0">
                <a:hlinkClick r:id="rId2"/>
              </a:rPr>
              <a:t>11-21-0170r0</a:t>
            </a:r>
            <a:r>
              <a:rPr lang="en-US" sz="2800" dirty="0"/>
              <a:t>) and the related presentation (</a:t>
            </a:r>
            <a:r>
              <a:rPr lang="en-US" sz="2800" dirty="0">
                <a:solidFill>
                  <a:srgbClr val="CCCCFF"/>
                </a:solidFill>
              </a:rPr>
              <a:t>11-21/0408r0</a:t>
            </a:r>
            <a:r>
              <a:rPr lang="en-US" dirty="0"/>
              <a:t>) was provided.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The 802.11 Chair has designated the AANI SC as the “home” for:</a:t>
            </a:r>
          </a:p>
          <a:p>
            <a:pPr lvl="1" indent="-342900">
              <a:buFont typeface="+mj-lt"/>
              <a:buAutoNum type="arabicPeriod"/>
            </a:pPr>
            <a:r>
              <a:rPr lang="en-US" dirty="0"/>
              <a:t>“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Contributions related to the analysis of current 802.11ax capabilities and development of a description of how these capabilities can be used to meet the use cases identified in the liaison should be brought to AANI.”</a:t>
            </a:r>
          </a:p>
          <a:p>
            <a:pPr lvl="1" indent="-342900"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dirty="0"/>
              <a:t>ny applicable 802.11-2020 capabilities that meet the use cases identified in the liaison.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 discussion held on how to progress the work. </a:t>
            </a:r>
            <a:br>
              <a:rPr lang="en-GB" dirty="0"/>
            </a:br>
            <a:r>
              <a:rPr lang="en-GB" dirty="0"/>
              <a:t>Two volunteers step forward to provide: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dirty="0"/>
              <a:t>A contribution on 802.11ax features that address fine grain QoS for 5G flows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dirty="0"/>
              <a:t>A contribution on TCLAS work done in TGmd and how it relates to QoS for 5G flows. </a:t>
            </a:r>
            <a:r>
              <a:rPr lang="en-GB" sz="2600" dirty="0"/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8019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611967" y="540305"/>
            <a:ext cx="7772400" cy="526495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Future Session Planning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8AF95E2-06FF-462E-926F-8BD2B0029A66}"/>
              </a:ext>
            </a:extLst>
          </p:cNvPr>
          <p:cNvSpPr txBox="1">
            <a:spLocks/>
          </p:cNvSpPr>
          <p:nvPr/>
        </p:nvSpPr>
        <p:spPr>
          <a:xfrm>
            <a:off x="183092" y="1034320"/>
            <a:ext cx="11925300" cy="5380810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it-IT" altLang="en-US" sz="2000" dirty="0"/>
              <a:t>802.11 WG May Interim Teleconferences (TBC) – </a:t>
            </a:r>
            <a:r>
              <a:rPr lang="it-IT" altLang="en-US" sz="2000" b="0" dirty="0"/>
              <a:t>the AANI SC -  is requesting 4 meeting slots: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Tuesday 11 May 2021 11:15-13:15 h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Wednesday 12 May 2021 19:00-21:00 h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Thursday 13 May 2021 11:15-13:15 h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Monday 17 May 2021 19:00-21:00 h ET</a:t>
            </a:r>
          </a:p>
          <a:p>
            <a:r>
              <a:rPr lang="it-IT" altLang="en-US" sz="2000" dirty="0"/>
              <a:t>AANI SC Teleconference Plan (TBC) – Agenda to be annouced on the reflector: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Tuesday 6 April 2021 9:00-10:00 h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Tuesday 13 April 2021 9:00-10:00 h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Wednesday 21 April 2021 9:00-10:00 h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Wednesday 28 April 2021 9:00-10:00 h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Tuesday 4 May 2021 9:00-10:00 h ET</a:t>
            </a:r>
          </a:p>
          <a:p>
            <a:pPr marL="57150" indent="0"/>
            <a:r>
              <a:rPr lang="it-IT" altLang="en-US" sz="1600" b="0" dirty="0">
                <a:cs typeface="+mn-cs"/>
              </a:rPr>
              <a:t>Additional Teleconferences Scheduled as required (with 10 days notice)</a:t>
            </a:r>
          </a:p>
          <a:p>
            <a:r>
              <a:rPr lang="en-US" sz="1800" dirty="0"/>
              <a:t>The AANI SC is contribution driven, contributions are requested: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dirty="0"/>
              <a:t>Technical and discussion contributions on 802.11 technical performance relative to IMT-2020 requirements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dirty="0"/>
              <a:t>Technical and discussion contributions on interworking/integration of 802.11 with the 3GPP Next Generation System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dirty="0"/>
              <a:t>In support of 802.1 Nendica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50479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19423</TotalTime>
  <Words>844</Words>
  <Application>Microsoft Office PowerPoint</Application>
  <PresentationFormat>Widescreen</PresentationFormat>
  <Paragraphs>86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Document</vt:lpstr>
      <vt:lpstr>PowerPoint Presentation</vt:lpstr>
      <vt:lpstr>PowerPoint Presentation</vt:lpstr>
      <vt:lpstr>802.11 AANI SC – March 2021</vt:lpstr>
      <vt:lpstr>802.11 AANI SC – Discussions on 11-20/0013r11</vt:lpstr>
      <vt:lpstr>802.11 AANI SC – Discussions on the WBA LS</vt:lpstr>
      <vt:lpstr>PowerPoint Presentation</vt:lpstr>
    </vt:vector>
  </TitlesOfParts>
  <Company>InterDigital,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11-02/1842r0</dc:title>
  <dc:creator>Levy, Joseph</dc:creator>
  <cp:lastModifiedBy>Joseph Levy</cp:lastModifiedBy>
  <cp:revision>251</cp:revision>
  <cp:lastPrinted>1601-01-01T00:00:00Z</cp:lastPrinted>
  <dcterms:created xsi:type="dcterms:W3CDTF">2017-06-02T20:57:23Z</dcterms:created>
  <dcterms:modified xsi:type="dcterms:W3CDTF">2021-03-16T13:43:44Z</dcterms:modified>
</cp:coreProperties>
</file>