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8" r:id="rId2"/>
    <p:sldId id="339" r:id="rId3"/>
    <p:sldId id="340" r:id="rId4"/>
    <p:sldId id="342" r:id="rId5"/>
    <p:sldId id="343" r:id="rId6"/>
    <p:sldId id="34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604479-B83D-4D7C-8F5B-3580038BF5F0}" v="15" dt="2021-03-16T02:23:37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68" y="1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458BCFD0-807F-43A2-BAF8-3C7161C45A51}"/>
    <pc:docChg chg="modSld">
      <pc:chgData name="Joseph Levy" userId="3766db8f-7892-44ce-ae9b-8fce39950acf" providerId="ADAL" clId="{458BCFD0-807F-43A2-BAF8-3C7161C45A51}" dt="2021-01-14T03:58:18.235" v="1" actId="6549"/>
      <pc:docMkLst>
        <pc:docMk/>
      </pc:docMkLst>
      <pc:sldChg chg="modSp mod">
        <pc:chgData name="Joseph Levy" userId="3766db8f-7892-44ce-ae9b-8fce39950acf" providerId="ADAL" clId="{458BCFD0-807F-43A2-BAF8-3C7161C45A51}" dt="2021-01-14T03:58:18.235" v="1" actId="6549"/>
        <pc:sldMkLst>
          <pc:docMk/>
          <pc:sldMk cId="1590738440" sldId="340"/>
        </pc:sldMkLst>
        <pc:spChg chg="mod">
          <ac:chgData name="Joseph Levy" userId="3766db8f-7892-44ce-ae9b-8fce39950acf" providerId="ADAL" clId="{458BCFD0-807F-43A2-BAF8-3C7161C45A51}" dt="2021-01-14T03:58:18.235" v="1" actId="6549"/>
          <ac:spMkLst>
            <pc:docMk/>
            <pc:sldMk cId="1590738440" sldId="340"/>
            <ac:spMk id="3" creationId="{00000000-0000-0000-0000-000000000000}"/>
          </ac:spMkLst>
        </pc:spChg>
      </pc:sldChg>
    </pc:docChg>
  </pc:docChgLst>
  <pc:docChgLst>
    <pc:chgData name="Joseph Levy" userId="3766db8f-7892-44ce-ae9b-8fce39950acf" providerId="ADAL" clId="{62604479-B83D-4D7C-8F5B-3580038BF5F0}"/>
    <pc:docChg chg="undo custSel addSld delSld modSld sldOrd modMainMaster">
      <pc:chgData name="Joseph Levy" userId="3766db8f-7892-44ce-ae9b-8fce39950acf" providerId="ADAL" clId="{62604479-B83D-4D7C-8F5B-3580038BF5F0}" dt="2021-03-16T03:13:58.013" v="3858" actId="1036"/>
      <pc:docMkLst>
        <pc:docMk/>
      </pc:docMkLst>
      <pc:sldChg chg="modSp mod">
        <pc:chgData name="Joseph Levy" userId="3766db8f-7892-44ce-ae9b-8fce39950acf" providerId="ADAL" clId="{62604479-B83D-4D7C-8F5B-3580038BF5F0}" dt="2021-03-16T01:19:12.520" v="15" actId="20577"/>
        <pc:sldMkLst>
          <pc:docMk/>
          <pc:sldMk cId="4091266737" sldId="338"/>
        </pc:sldMkLst>
        <pc:spChg chg="mod">
          <ac:chgData name="Joseph Levy" userId="3766db8f-7892-44ce-ae9b-8fce39950acf" providerId="ADAL" clId="{62604479-B83D-4D7C-8F5B-3580038BF5F0}" dt="2021-03-16T01:19:02.114" v="12" actId="20577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62604479-B83D-4D7C-8F5B-3580038BF5F0}" dt="2021-03-16T01:19:12.520" v="15" actId="20577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62604479-B83D-4D7C-8F5B-3580038BF5F0}" dt="2021-03-16T03:06:01.532" v="3737" actId="403"/>
        <pc:sldMkLst>
          <pc:docMk/>
          <pc:sldMk cId="3748791487" sldId="339"/>
        </pc:sldMkLst>
        <pc:spChg chg="mod">
          <ac:chgData name="Joseph Levy" userId="3766db8f-7892-44ce-ae9b-8fce39950acf" providerId="ADAL" clId="{62604479-B83D-4D7C-8F5B-3580038BF5F0}" dt="2021-03-16T01:22:14.157" v="168" actId="14100"/>
          <ac:spMkLst>
            <pc:docMk/>
            <pc:sldMk cId="3748791487" sldId="339"/>
            <ac:spMk id="7" creationId="{00000000-0000-0000-0000-000000000000}"/>
          </ac:spMkLst>
        </pc:spChg>
        <pc:spChg chg="mod">
          <ac:chgData name="Joseph Levy" userId="3766db8f-7892-44ce-ae9b-8fce39950acf" providerId="ADAL" clId="{62604479-B83D-4D7C-8F5B-3580038BF5F0}" dt="2021-03-16T03:06:01.532" v="3737" actId="403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62604479-B83D-4D7C-8F5B-3580038BF5F0}" dt="2021-03-16T03:09:22.019" v="3756" actId="20577"/>
        <pc:sldMkLst>
          <pc:docMk/>
          <pc:sldMk cId="1590738440" sldId="340"/>
        </pc:sldMkLst>
        <pc:spChg chg="mod">
          <ac:chgData name="Joseph Levy" userId="3766db8f-7892-44ce-ae9b-8fce39950acf" providerId="ADAL" clId="{62604479-B83D-4D7C-8F5B-3580038BF5F0}" dt="2021-03-16T02:03:01.742" v="886" actId="20577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62604479-B83D-4D7C-8F5B-3580038BF5F0}" dt="2021-03-16T03:09:22.019" v="3756" actId="20577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62604479-B83D-4D7C-8F5B-3580038BF5F0}" dt="2021-03-16T03:00:50.943" v="3327" actId="20577"/>
        <pc:sldMkLst>
          <pc:docMk/>
          <pc:sldMk cId="3550479006" sldId="341"/>
        </pc:sldMkLst>
        <pc:spChg chg="mod">
          <ac:chgData name="Joseph Levy" userId="3766db8f-7892-44ce-ae9b-8fce39950acf" providerId="ADAL" clId="{62604479-B83D-4D7C-8F5B-3580038BF5F0}" dt="2021-03-16T02:56:15.191" v="3220" actId="1076"/>
          <ac:spMkLst>
            <pc:docMk/>
            <pc:sldMk cId="3550479006" sldId="341"/>
            <ac:spMk id="7" creationId="{00000000-0000-0000-0000-000000000000}"/>
          </ac:spMkLst>
        </pc:spChg>
        <pc:spChg chg="mod">
          <ac:chgData name="Joseph Levy" userId="3766db8f-7892-44ce-ae9b-8fce39950acf" providerId="ADAL" clId="{62604479-B83D-4D7C-8F5B-3580038BF5F0}" dt="2021-03-16T03:00:50.943" v="3327" actId="20577"/>
          <ac:spMkLst>
            <pc:docMk/>
            <pc:sldMk cId="3550479006" sldId="341"/>
            <ac:spMk id="9" creationId="{18AF95E2-06FF-462E-926F-8BD2B0029A66}"/>
          </ac:spMkLst>
        </pc:spChg>
      </pc:sldChg>
      <pc:sldChg chg="modSp add mod">
        <pc:chgData name="Joseph Levy" userId="3766db8f-7892-44ce-ae9b-8fce39950acf" providerId="ADAL" clId="{62604479-B83D-4D7C-8F5B-3580038BF5F0}" dt="2021-03-16T03:13:58.013" v="3858" actId="1036"/>
        <pc:sldMkLst>
          <pc:docMk/>
          <pc:sldMk cId="355749990" sldId="342"/>
        </pc:sldMkLst>
        <pc:spChg chg="mod">
          <ac:chgData name="Joseph Levy" userId="3766db8f-7892-44ce-ae9b-8fce39950acf" providerId="ADAL" clId="{62604479-B83D-4D7C-8F5B-3580038BF5F0}" dt="2021-03-16T02:27:43.118" v="2219" actId="1076"/>
          <ac:spMkLst>
            <pc:docMk/>
            <pc:sldMk cId="355749990" sldId="342"/>
            <ac:spMk id="2" creationId="{00000000-0000-0000-0000-000000000000}"/>
          </ac:spMkLst>
        </pc:spChg>
        <pc:spChg chg="mod">
          <ac:chgData name="Joseph Levy" userId="3766db8f-7892-44ce-ae9b-8fce39950acf" providerId="ADAL" clId="{62604479-B83D-4D7C-8F5B-3580038BF5F0}" dt="2021-03-16T03:13:58.013" v="3858" actId="1036"/>
          <ac:spMkLst>
            <pc:docMk/>
            <pc:sldMk cId="355749990" sldId="342"/>
            <ac:spMk id="3" creationId="{00000000-0000-0000-0000-000000000000}"/>
          </ac:spMkLst>
        </pc:spChg>
      </pc:sldChg>
      <pc:sldChg chg="del">
        <pc:chgData name="Joseph Levy" userId="3766db8f-7892-44ce-ae9b-8fce39950acf" providerId="ADAL" clId="{62604479-B83D-4D7C-8F5B-3580038BF5F0}" dt="2021-03-16T02:01:46.515" v="880" actId="47"/>
        <pc:sldMkLst>
          <pc:docMk/>
          <pc:sldMk cId="3385280706" sldId="343"/>
        </pc:sldMkLst>
      </pc:sldChg>
      <pc:sldChg chg="modSp add mod ord">
        <pc:chgData name="Joseph Levy" userId="3766db8f-7892-44ce-ae9b-8fce39950acf" providerId="ADAL" clId="{62604479-B83D-4D7C-8F5B-3580038BF5F0}" dt="2021-03-16T02:44:38.396" v="2849" actId="20577"/>
        <pc:sldMkLst>
          <pc:docMk/>
          <pc:sldMk cId="4268019466" sldId="343"/>
        </pc:sldMkLst>
        <pc:spChg chg="mod">
          <ac:chgData name="Joseph Levy" userId="3766db8f-7892-44ce-ae9b-8fce39950acf" providerId="ADAL" clId="{62604479-B83D-4D7C-8F5B-3580038BF5F0}" dt="2021-03-16T02:44:38.396" v="2849" actId="20577"/>
          <ac:spMkLst>
            <pc:docMk/>
            <pc:sldMk cId="4268019466" sldId="343"/>
            <ac:spMk id="2" creationId="{00000000-0000-0000-0000-000000000000}"/>
          </ac:spMkLst>
        </pc:spChg>
        <pc:spChg chg="mod">
          <ac:chgData name="Joseph Levy" userId="3766db8f-7892-44ce-ae9b-8fce39950acf" providerId="ADAL" clId="{62604479-B83D-4D7C-8F5B-3580038BF5F0}" dt="2021-03-16T02:44:20.635" v="2839" actId="20577"/>
          <ac:spMkLst>
            <pc:docMk/>
            <pc:sldMk cId="4268019466" sldId="343"/>
            <ac:spMk id="3" creationId="{00000000-0000-0000-0000-000000000000}"/>
          </ac:spMkLst>
        </pc:spChg>
      </pc:sldChg>
      <pc:sldChg chg="del">
        <pc:chgData name="Joseph Levy" userId="3766db8f-7892-44ce-ae9b-8fce39950acf" providerId="ADAL" clId="{62604479-B83D-4D7C-8F5B-3580038BF5F0}" dt="2021-03-16T02:01:24.610" v="876" actId="47"/>
        <pc:sldMkLst>
          <pc:docMk/>
          <pc:sldMk cId="2972509850" sldId="370"/>
        </pc:sldMkLst>
      </pc:sldChg>
      <pc:sldChg chg="del">
        <pc:chgData name="Joseph Levy" userId="3766db8f-7892-44ce-ae9b-8fce39950acf" providerId="ADAL" clId="{62604479-B83D-4D7C-8F5B-3580038BF5F0}" dt="2021-03-16T02:01:34.445" v="878" actId="47"/>
        <pc:sldMkLst>
          <pc:docMk/>
          <pc:sldMk cId="2317574386" sldId="415"/>
        </pc:sldMkLst>
      </pc:sldChg>
      <pc:sldChg chg="del">
        <pc:chgData name="Joseph Levy" userId="3766db8f-7892-44ce-ae9b-8fce39950acf" providerId="ADAL" clId="{62604479-B83D-4D7C-8F5B-3580038BF5F0}" dt="2021-03-16T02:01:36.359" v="879" actId="47"/>
        <pc:sldMkLst>
          <pc:docMk/>
          <pc:sldMk cId="4227651981" sldId="419"/>
        </pc:sldMkLst>
      </pc:sldChg>
      <pc:sldChg chg="del">
        <pc:chgData name="Joseph Levy" userId="3766db8f-7892-44ce-ae9b-8fce39950acf" providerId="ADAL" clId="{62604479-B83D-4D7C-8F5B-3580038BF5F0}" dt="2021-03-16T02:01:32.570" v="877" actId="47"/>
        <pc:sldMkLst>
          <pc:docMk/>
          <pc:sldMk cId="2386314671" sldId="421"/>
        </pc:sldMkLst>
      </pc:sldChg>
      <pc:sldMasterChg chg="modSp mod">
        <pc:chgData name="Joseph Levy" userId="3766db8f-7892-44ce-ae9b-8fce39950acf" providerId="ADAL" clId="{62604479-B83D-4D7C-8F5B-3580038BF5F0}" dt="2021-03-16T01:18:43.716" v="7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62604479-B83D-4D7C-8F5B-3580038BF5F0}" dt="2021-03-16T01:18:43.716" v="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1-AANI-draft-technical-report-on-interworking-between-3gpp-5g-network-wlan.docx" TargetMode="External"/><Relationship Id="rId7" Type="http://schemas.openxmlformats.org/officeDocument/2006/relationships/hyperlink" Target="https://mentor.ieee.org/802.11/dcn/21/11-21-0170-00-0000-2021-jan-liaison-from-wba-re-convergence.docx" TargetMode="External"/><Relationship Id="rId2" Type="http://schemas.openxmlformats.org/officeDocument/2006/relationships/hyperlink" Target="https://mentor.ieee.org/802.11/dcn/21/11-21-0214-04-AANI-aani-sc-teleconference-agenda-march-2021-plenary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59-01-AANI-review-on-the-comments-of-wlan-5g-interworking-report-proposed-way-forward-11-21-0438r0.pptx" TargetMode="External"/><Relationship Id="rId5" Type="http://schemas.openxmlformats.org/officeDocument/2006/relationships/hyperlink" Target="https://mentor.ieee.org/802.11/dcn/21/11-21-0438-00-AANI-interworking-report-way-forward.pptx" TargetMode="External"/><Relationship Id="rId4" Type="http://schemas.openxmlformats.org/officeDocument/2006/relationships/hyperlink" Target="https://mentor.ieee.org/802.11/dcn/21/11-21-0413-00-AANI-aani-sc-technical-report-11-20-0013-way-forward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8-00-AANI-interworking-report-way-forward.pptx" TargetMode="External"/><Relationship Id="rId2" Type="http://schemas.openxmlformats.org/officeDocument/2006/relationships/hyperlink" Target="https://mentor.ieee.org/802.11/dcn/20/11-20-0013-11-AANI-draft-technical-report-on-interworking-between-3gpp-5g-network-wla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459-01-AANI-review-on-the-comments-of-wlan-5g-interworking-report-proposed-way-forward-11-21-0438r0.pptx" TargetMode="External"/><Relationship Id="rId4" Type="http://schemas.openxmlformats.org/officeDocument/2006/relationships/hyperlink" Target="https://mentor.ieee.org/802.11/dcn/21/11-21-0413-00-AANI-aani-sc-technical-report-11-20-0013-way-forward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March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2021-03-15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11429999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800" kern="0" dirty="0"/>
              <a:t>This Document is the closing report for AANI SC March</a:t>
            </a:r>
            <a:r>
              <a:rPr lang="en-US" sz="2800" dirty="0"/>
              <a:t> 2021 802.11 Plenary Meeting</a:t>
            </a:r>
            <a:r>
              <a:rPr lang="en-GB" sz="2800" dirty="0"/>
              <a:t>.  Teleconferences were held: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Tuesday 9 March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Wednesday 10 March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Thursday 11 March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Monday 15 March 2021 19:00-21:00 h ET</a:t>
            </a:r>
          </a:p>
          <a:p>
            <a:pPr marL="0" indent="0"/>
            <a:r>
              <a:rPr lang="en-GB" sz="2800" dirty="0"/>
              <a:t>The AANI SC is currently addressing two topics: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The completion of the technical report on: “</a:t>
            </a:r>
            <a:r>
              <a:rPr lang="en-US" sz="2400" dirty="0"/>
              <a:t>Interworking between 3GPP 5G network &amp; WLAN”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802.11ax and 802.11-2020 capabilities descriptions for a reply LS to the WBA LS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March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245067"/>
            <a:ext cx="11608858" cy="5155733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11-21/0214r4</a:t>
            </a:r>
            <a:r>
              <a:rPr lang="en-US" altLang="en-US" sz="2000" b="0" dirty="0"/>
              <a:t> , 4 teleconferences during the 802.11 Plenary meeting</a:t>
            </a:r>
          </a:p>
          <a:p>
            <a:pPr marL="57150" indent="0"/>
            <a:endParaRPr lang="en-US" altLang="en-US" sz="700" dirty="0"/>
          </a:p>
          <a:p>
            <a:pPr marL="57150" indent="0"/>
            <a:r>
              <a:rPr lang="en-US" altLang="en-US" sz="2800" dirty="0"/>
              <a:t>Contributions to the AANI SC: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3"/>
              </a:rPr>
              <a:t>11-20/0013r11</a:t>
            </a:r>
            <a:r>
              <a:rPr lang="en-US" sz="2000" b="0" dirty="0"/>
              <a:t> “Draft technical report on interworking between 3GPP 5G network and WLAN” – Hyun Seo Oh (ETRI)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4"/>
              </a:rPr>
              <a:t>11-21/0413r0</a:t>
            </a:r>
            <a:r>
              <a:rPr lang="en-US" sz="2000" b="0" dirty="0"/>
              <a:t> “AANI SC Technical Report 11-20/0013 - Way Forward” – Joseph Levy (InterDigital)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5"/>
              </a:rPr>
              <a:t>11-21/0438r0</a:t>
            </a:r>
            <a:r>
              <a:rPr lang="en-US" sz="2000" b="0" dirty="0"/>
              <a:t> “Interworking report way forward” - Robert Stacey (Intel)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6"/>
              </a:rPr>
              <a:t>11-21/0459r1</a:t>
            </a:r>
            <a:r>
              <a:rPr lang="en-US" sz="2000" b="0" dirty="0"/>
              <a:t> “Review on the comments of “WLAN/5G interworking report Proposed Way Forward (11-21/0438r0)” – Hyun Seo Oh (ETRI)</a:t>
            </a:r>
          </a:p>
          <a:p>
            <a:pPr marL="0" indent="0"/>
            <a:endParaRPr lang="en-US" sz="1200" dirty="0"/>
          </a:p>
          <a:p>
            <a:pPr marL="0" indent="0"/>
            <a:r>
              <a:rPr lang="en-US" sz="2800" dirty="0"/>
              <a:t>Significant discussion were had on: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The way forward for the technical report on: “</a:t>
            </a:r>
            <a:r>
              <a:rPr lang="en-US" sz="2000" b="0" dirty="0"/>
              <a:t>Interworking between 3GPP 5G network &amp; WLAN”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The WFA LS (</a:t>
            </a:r>
            <a:r>
              <a:rPr lang="en-US" sz="2000" b="0" dirty="0">
                <a:hlinkClick r:id="rId7"/>
              </a:rPr>
              <a:t>11-21-0170r0</a:t>
            </a:r>
            <a:r>
              <a:rPr lang="en-US" sz="2000" b="0" dirty="0"/>
              <a:t>) and the related presentation (</a:t>
            </a:r>
            <a:r>
              <a:rPr lang="en-US" sz="2000" b="0" dirty="0">
                <a:solidFill>
                  <a:srgbClr val="CCCCFF"/>
                </a:solidFill>
              </a:rPr>
              <a:t>11-21/0408r0</a:t>
            </a:r>
            <a:r>
              <a:rPr lang="en-US" sz="2000" b="0" dirty="0"/>
              <a:t>)</a:t>
            </a:r>
            <a:endParaRPr lang="en-GB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69" y="620946"/>
            <a:ext cx="9051396" cy="445853"/>
          </a:xfrm>
        </p:spPr>
        <p:txBody>
          <a:bodyPr/>
          <a:lstStyle/>
          <a:p>
            <a:r>
              <a:rPr lang="en-US" dirty="0"/>
              <a:t>802.11 AANI SC – Discussions on </a:t>
            </a:r>
            <a:r>
              <a:rPr lang="en-US" sz="3200" dirty="0">
                <a:hlinkClick r:id="rId2"/>
              </a:rPr>
              <a:t>11-20/0013r11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111769"/>
            <a:ext cx="11608858" cy="533400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The status of </a:t>
            </a:r>
            <a:r>
              <a:rPr lang="en-US" sz="2000" dirty="0">
                <a:hlinkClick r:id="rId2"/>
              </a:rPr>
              <a:t>11-20/0013r11 </a:t>
            </a:r>
            <a:r>
              <a:rPr lang="en-GB" sz="2000" dirty="0"/>
              <a:t>The way forward for the technical report on: “</a:t>
            </a:r>
            <a:r>
              <a:rPr lang="en-US" sz="2000" dirty="0"/>
              <a:t>Interworking between 3GPP 5G network &amp; WLAN” was reviewed.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Two “Way Forwards” were discussed: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>
                <a:hlinkClick r:id="rId3"/>
              </a:rPr>
              <a:t>11-21/0438r0</a:t>
            </a:r>
            <a:r>
              <a:rPr lang="en-US" sz="1600" dirty="0"/>
              <a:t> “Interworking report way forward” - Robert Stacey (Intel)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>
                <a:hlinkClick r:id="rId4"/>
              </a:rPr>
              <a:t>11-21/0413r0</a:t>
            </a:r>
            <a:r>
              <a:rPr lang="en-US" sz="1600" dirty="0"/>
              <a:t> “AANI SC Technical Report 11-20/0013 - Way Forward” – Joseph Levy (InterDigital)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 response to the technical issues raised in </a:t>
            </a:r>
            <a:r>
              <a:rPr lang="en-US" sz="2000" dirty="0">
                <a:hlinkClick r:id="rId3"/>
              </a:rPr>
              <a:t>11-21/0438r0</a:t>
            </a:r>
            <a:r>
              <a:rPr lang="en-US" sz="2000" dirty="0"/>
              <a:t> was provided and discussed: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hlinkClick r:id="rId5"/>
              </a:rPr>
              <a:t>11-21/0459r1</a:t>
            </a:r>
            <a:r>
              <a:rPr lang="en-US" sz="1800" dirty="0"/>
              <a:t> “Review on the comments of “WLAN/5G interworking report Proposed Way Forward (11-21/0438r0)” – Hyun Seo Oh (ETRI)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This document led to extended discussion on the clarity, purpose, and usefulness of the report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The discussion was a useful and productive and will hopefully yield an improved technical report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The authors of the technical report agreed to clarify some text and concepts in the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Three main 802.11 “uses” of the report were discussed: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To clarify 802.11’s understanding of WLAN/5G interworking and how it relates to 802.11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To provide recommendations to 802.11 identifying areas that may need work to improve WLAN/5G interworking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To provide 802.11 questions and comments to 3GPP to improve 802.11 understanding WLAN/5G interworking and/or suggest possible 3GPP improvements </a:t>
            </a:r>
          </a:p>
          <a:p>
            <a:pPr marL="857250" lvl="1" indent="-4572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4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620" y="560853"/>
            <a:ext cx="9051396" cy="609600"/>
          </a:xfrm>
        </p:spPr>
        <p:txBody>
          <a:bodyPr/>
          <a:lstStyle/>
          <a:p>
            <a:r>
              <a:rPr lang="en-US" dirty="0"/>
              <a:t>802.11 AANI SC – Discussions on </a:t>
            </a:r>
            <a:r>
              <a:rPr lang="en-US" sz="3200" dirty="0"/>
              <a:t>the WFA 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245067"/>
            <a:ext cx="11608858" cy="515573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brief overview of the WFA LS (</a:t>
            </a:r>
            <a:r>
              <a:rPr lang="en-US" sz="2800" dirty="0">
                <a:hlinkClick r:id="rId2"/>
              </a:rPr>
              <a:t>11-21-0170r0</a:t>
            </a:r>
            <a:r>
              <a:rPr lang="en-US" sz="2800" dirty="0"/>
              <a:t>) and the related presentation (</a:t>
            </a:r>
            <a:r>
              <a:rPr lang="en-US" sz="2800" dirty="0">
                <a:solidFill>
                  <a:srgbClr val="CCCCFF"/>
                </a:solidFill>
              </a:rPr>
              <a:t>11-21/0408r0</a:t>
            </a:r>
            <a:r>
              <a:rPr lang="en-US" dirty="0"/>
              <a:t>) was provided.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802.11 Chair has designated the AANI SC as the “home” for:</a:t>
            </a:r>
          </a:p>
          <a:p>
            <a:pPr lvl="1" indent="-34290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Contributions related to the analysis of current 802.11ax capabilities and development of a description of how these capabilities can be used to meet the use cases identified in the liaison should be brought to AANI.”</a:t>
            </a:r>
          </a:p>
          <a:p>
            <a:pPr lvl="1" indent="-3429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/>
              <a:t>ny applicable 802.11-2020 capabilities that meet the use cases identified in the liaison.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discussion held on how to progress the work. </a:t>
            </a:r>
            <a:br>
              <a:rPr lang="en-GB" dirty="0"/>
            </a:br>
            <a:r>
              <a:rPr lang="en-GB" dirty="0"/>
              <a:t>Two volunteers step forward to provide: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A contribution on 802.11ax features that address fine grain QoS for 5G flows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A contribution on TCLAS work done in TGmd and how it relates to QoS for 5G flows. </a:t>
            </a:r>
            <a:r>
              <a:rPr lang="en-GB" sz="2600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01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11967" y="540305"/>
            <a:ext cx="7772400" cy="5264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83092" y="1034320"/>
            <a:ext cx="11925300" cy="538081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sz="2000" dirty="0"/>
              <a:t>802.11 WG May Interim Teleconferences (TBC) – </a:t>
            </a:r>
            <a:r>
              <a:rPr lang="it-IT" altLang="en-US" sz="2000" b="0" dirty="0"/>
              <a:t>the AANI SC -  is requesting 4 meeting slots: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11 May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Wednesday 12 May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Thursday 13 May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Monday 17 May 2021 19:00-21:00 h ET</a:t>
            </a:r>
          </a:p>
          <a:p>
            <a:r>
              <a:rPr lang="it-IT" altLang="en-US" sz="2000" dirty="0"/>
              <a:t>AANI SC Teleconference Plan (TBC) – Agenda to be annouced on the reflector: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6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13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Wednesday 21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Wednesday 28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4 May 2021 9:00-10:00 h ET</a:t>
            </a:r>
          </a:p>
          <a:p>
            <a:pPr marL="57150" indent="0"/>
            <a:r>
              <a:rPr lang="it-IT" altLang="en-US" sz="1600" b="0" dirty="0">
                <a:cs typeface="+mn-cs"/>
              </a:rPr>
              <a:t>Additional Teleconferences Scheduled as required (with 10 days notice)</a:t>
            </a:r>
          </a:p>
          <a:p>
            <a:r>
              <a:rPr lang="en-US" sz="1800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In support of 802.1 Nendica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19409</TotalTime>
  <Words>833</Words>
  <Application>Microsoft Office PowerPoint</Application>
  <PresentationFormat>Widescreen</PresentationFormat>
  <Paragraphs>84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PowerPoint Presentation</vt:lpstr>
      <vt:lpstr>PowerPoint Presentation</vt:lpstr>
      <vt:lpstr>802.11 AANI SC – March 2021</vt:lpstr>
      <vt:lpstr>802.11 AANI SC – Discussions on 11-20/0013r11</vt:lpstr>
      <vt:lpstr>802.11 AANI SC – Discussions on the WFA LS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250</cp:revision>
  <cp:lastPrinted>1601-01-01T00:00:00Z</cp:lastPrinted>
  <dcterms:created xsi:type="dcterms:W3CDTF">2017-06-02T20:57:23Z</dcterms:created>
  <dcterms:modified xsi:type="dcterms:W3CDTF">2021-03-16T03:14:09Z</dcterms:modified>
</cp:coreProperties>
</file>