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1085" cy="4113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802.11-20/</a:t>
            </a:r>
            <a:r>
              <a:rPr lang="en-US" dirty="0"/>
              <a:t>0469</a:t>
            </a:r>
            <a:r>
              <a:rPr dirty="0"/>
              <a:t>r0</a:t>
            </a:r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409999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March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467040"/>
              </p:ext>
            </p:extLst>
          </p:nvPr>
        </p:nvGraphicFramePr>
        <p:xfrm>
          <a:off x="1545546" y="2687320"/>
          <a:ext cx="9274855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self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r>
              <a:rPr lang="en-US" dirty="0"/>
              <a:t> </a:t>
            </a:r>
            <a:r>
              <a:rPr dirty="0"/>
              <a:t>– </a:t>
            </a:r>
            <a:r>
              <a:rPr lang="en-US" dirty="0"/>
              <a:t>March </a:t>
            </a:r>
            <a:r>
              <a:rPr dirty="0"/>
              <a:t>202</a:t>
            </a:r>
            <a:r>
              <a:rPr lang="en-US" dirty="0"/>
              <a:t>1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lnSpcReduction="100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had two sessions during this plenary.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Vice Chair elections were held: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Jerome Henry and Stephen McCann were elected as vice-chairs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For other task group positions: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Po-Kai Huang was appointed and confirmed as Technical Editor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Amelia </a:t>
            </a:r>
            <a:r>
              <a:rPr lang="en-US" dirty="0" err="1"/>
              <a:t>Andersdotter</a:t>
            </a:r>
            <a:r>
              <a:rPr lang="en-US" dirty="0"/>
              <a:t> was appointed and confirmed as Secretary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The group also reviewed and updated a first pass timeline. (21/444r1)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Teleconference schedule will be published shortly.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632857"/>
            <a:ext cx="10361085" cy="44615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TG use case start:					March 2021</a:t>
            </a:r>
          </a:p>
          <a:p>
            <a:r>
              <a:rPr lang="en-US" dirty="0"/>
              <a:t>Use case completion:				January 2022</a:t>
            </a:r>
          </a:p>
          <a:p>
            <a:r>
              <a:rPr lang="en-US" dirty="0"/>
              <a:t>Features identified:				July 2022</a:t>
            </a:r>
          </a:p>
          <a:p>
            <a:r>
              <a:rPr lang="en-US" dirty="0"/>
              <a:t>LB initial:   						March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LB re-circ:  						September 2023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Ballot Pool: 						May 2024</a:t>
            </a:r>
          </a:p>
          <a:p>
            <a:r>
              <a:rPr lang="en-US" dirty="0"/>
              <a:t>MDR: 								May 2024</a:t>
            </a:r>
          </a:p>
          <a:p>
            <a:r>
              <a:rPr lang="en-US" dirty="0"/>
              <a:t>SA ballot: 							July 2024</a:t>
            </a:r>
          </a:p>
          <a:p>
            <a:r>
              <a:rPr lang="en-US" dirty="0"/>
              <a:t>SA re-circ: 						January 2025</a:t>
            </a:r>
          </a:p>
          <a:p>
            <a:r>
              <a:rPr lang="en-US" dirty="0"/>
              <a:t>802.11/EC approval: 				July 2025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	September 2025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6EC8A42-57D6-5845-9B1A-36BC5B804FB2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self</a:t>
            </a:r>
            <a:r>
              <a:rPr dirty="0"/>
              <a:t>)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63C7D7-679F-3747-83A2-6DB2C0BC5199}"/>
              </a:ext>
            </a:extLst>
          </p:cNvPr>
          <p:cNvSpPr txBox="1">
            <a:spLocks/>
          </p:cNvSpPr>
          <p:nvPr/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GB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b="0" i="0" u="none" strike="noStrike" kern="1200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itchFamily="16" charset="0"/>
                <a:ea typeface="MS Gothic" charset="-128"/>
                <a:cs typeface="Arial Unicode MS" charset="0"/>
                <a:sym typeface="Times New Roman"/>
              </a:defRPr>
            </a:lvl1pPr>
            <a:lvl2pPr marL="7429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2pPr>
            <a:lvl3pPr marL="11430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3pPr>
            <a:lvl4pPr marL="16002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4pPr>
            <a:lvl5pPr marL="2057400" marR="0" indent="-2286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5pPr>
            <a:lvl6pPr marL="2286000" marR="0" indent="2286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6pPr>
            <a:lvl7pPr marL="2743200" marR="0" indent="2743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7pPr>
            <a:lvl8pPr marL="3200400" marR="0" indent="3200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8pPr>
            <a:lvl9pPr marL="3657600" marR="0" indent="3657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imes New Roman" pitchFamily="16" charset="0"/>
                <a:ea typeface="MS Gothic" charset="-128"/>
                <a:cs typeface="+mn-cs"/>
                <a:sym typeface="Times New Roman"/>
              </a:defRPr>
            </a:lvl9pPr>
          </a:lstStyle>
          <a:p>
            <a:fld id="{DE40C9FC-4879-4F20-9ECA-A574A90476B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66254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249</Words>
  <Application>Microsoft Macintosh PowerPoint</Application>
  <PresentationFormat>Widescreen</PresentationFormat>
  <Paragraphs>45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TGbi Closing Report</vt:lpstr>
      <vt:lpstr>IEEE 802.11 TGbi – March 2021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Microsoft Office User</cp:lastModifiedBy>
  <cp:revision>7</cp:revision>
  <dcterms:modified xsi:type="dcterms:W3CDTF">2021-03-15T16:04:10Z</dcterms:modified>
</cp:coreProperties>
</file>