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802.11-20/</a:t>
            </a:r>
            <a:r>
              <a:rPr lang="en-US" dirty="0"/>
              <a:t>0469</a:t>
            </a:r>
            <a:r>
              <a:rPr dirty="0"/>
              <a:t>r0</a:t>
            </a:r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67040"/>
              </p:ext>
            </p:extLst>
          </p:nvPr>
        </p:nvGraphicFramePr>
        <p:xfrm>
          <a:off x="1545546" y="2687320"/>
          <a:ext cx="9274855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March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had two sessions during this plenary.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Vice Chair elections were held: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Jerome Henry and Stephen McCann were elected as vice-chairs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For other task group positions: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Po-Kai Huang was appointed and confirmed as Technical Editor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Amelia </a:t>
            </a:r>
            <a:r>
              <a:rPr lang="en-US" dirty="0" err="1"/>
              <a:t>Andersdotter</a:t>
            </a:r>
            <a:r>
              <a:rPr lang="en-US" dirty="0"/>
              <a:t> was appointed and confirmed as Secretary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group also reviewed and updated a first pass timeline. (21/444r1)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Teleconference schedule will be published shortly.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self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249</Words>
  <Application>Microsoft Macintosh PowerPoint</Application>
  <PresentationFormat>Widescreen</PresentationFormat>
  <Paragraphs>45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March 2021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7</cp:revision>
  <dcterms:modified xsi:type="dcterms:W3CDTF">2021-03-15T16:04:10Z</dcterms:modified>
</cp:coreProperties>
</file>