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2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802.11-21/0463r0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March 2021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Task Group BF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 smtClean="0"/>
              <a:t>March </a:t>
            </a:r>
            <a:r>
              <a:rPr lang="en-US" altLang="en-US" sz="2800" dirty="0" smtClean="0"/>
              <a:t>2021 </a:t>
            </a:r>
            <a:r>
              <a:rPr lang="en-US" altLang="en-US" sz="2800" dirty="0" smtClean="0"/>
              <a:t>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2021-03-15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March 2021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 err="1"/>
              <a:t>TGbf</a:t>
            </a:r>
            <a:r>
              <a:rPr lang="en-US" altLang="zh-CN" sz="2800" dirty="0"/>
              <a:t> (WLAN Sensing</a:t>
            </a:r>
            <a:r>
              <a:rPr lang="en-US" altLang="zh-CN" sz="2800" dirty="0" smtClean="0"/>
              <a:t>) – March 2021 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Progress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during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March 2021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meeting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3 teleconference calls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for </a:t>
            </a: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(</a:t>
            </a:r>
            <a:r>
              <a:rPr lang="de-DE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March 9, 12, 15, 9am - 11:00am ET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of technical submissions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(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including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d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efinition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, general protocol and procedure, channel model……)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Initiate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the discussion of SFD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Goals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next two months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Definition, general protocol and procedure, channel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model……)</a:t>
            </a: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Developing the SFD</a:t>
            </a: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1"/>
            <a:ext cx="7770813" cy="685799"/>
          </a:xfrm>
        </p:spPr>
        <p:txBody>
          <a:bodyPr/>
          <a:lstStyle/>
          <a:p>
            <a:r>
              <a:rPr lang="en-US" altLang="zh-CN" dirty="0"/>
              <a:t>IEEE 802.11bf </a:t>
            </a:r>
            <a:r>
              <a:rPr lang="en-US" altLang="zh-CN" dirty="0" smtClean="0"/>
              <a:t>Timeline </a:t>
            </a:r>
            <a:r>
              <a:rPr lang="en-US" altLang="zh-CN" dirty="0">
                <a:solidFill>
                  <a:schemeClr val="tx1"/>
                </a:solidFill>
              </a:rPr>
              <a:t>(unchanged)</a:t>
            </a:r>
            <a:endParaRPr lang="en-US" altLang="en-US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676400"/>
            <a:ext cx="77708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PAR approved			Sep,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First TG meeting		Oct,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D0.1 				Jan,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Letter Ballot (D1.0)	Jul, 2022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(D2.0)	Jan,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(D3.0)	May,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SA Ballot (D4.0)	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Sep 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Final 802.11 WG approval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802 EC approval	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srgbClr val="000000"/>
                </a:solidFill>
                <a:latin typeface="Times New Roman" pitchFamily="18" charset="0"/>
                <a:ea typeface="+mn-ea"/>
              </a:rPr>
              <a:t>RevCom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 and SASB approval	Sep 2024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lvl="1" algn="just"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23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6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20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27 (Tuesday), 10am - 12:00pm ET</a:t>
            </a: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77881</TotalTime>
  <Words>269</Words>
  <Application>Microsoft Office PowerPoint</Application>
  <PresentationFormat>全屏显示(4:3)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Gothic</vt:lpstr>
      <vt:lpstr>MS PGothic</vt:lpstr>
      <vt:lpstr>宋体</vt:lpstr>
      <vt:lpstr>Arial</vt:lpstr>
      <vt:lpstr>Times New Roman</vt:lpstr>
      <vt:lpstr>ACcord Submission Template</vt:lpstr>
      <vt:lpstr>Task Group BF March 2021 Closing Report</vt:lpstr>
      <vt:lpstr>Abstract</vt:lpstr>
      <vt:lpstr>TGbf (WLAN Sensing) – March 2021 </vt:lpstr>
      <vt:lpstr>IEEE 802.11bf Timeline (unchanged)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WT Lab)</cp:lastModifiedBy>
  <cp:revision>44</cp:revision>
  <cp:lastPrinted>1998-02-10T13:28:06Z</cp:lastPrinted>
  <dcterms:created xsi:type="dcterms:W3CDTF">2009-12-02T19:05:24Z</dcterms:created>
  <dcterms:modified xsi:type="dcterms:W3CDTF">2021-03-15T01:26:34Z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(3)WI1z1JS5FDgRv+W+NInw2nhkXxqril7/CqrF2ODfs9wiXLl8aL7I6AR0r6Od9WH1PdWuFvXD
3Q+Udz4nJCEsJjkOjY4PzbqXOP4RHmSJYqdfTqrfrNcAPKdayxu6XCozIaxOFwsrHWGWWWyO
Spy6Z9FH8/PAUFmLhzL7LudjcRpYzTKzD+WOHXbUYCjC+xASVgMvTq4zzwRBKk6nyfCmY9tM
O+waD7IyzENLqRb3Ui</vt:lpwstr>
  </property>
  <property fmtid="{D5CDD505-2E9C-101B-9397-08002B2CF9AE}" pid="10" name="_2015_ms_pID_7253431">
    <vt:lpwstr>AqLX9Zu91R54XSMyouIpEWpb5qlks/VFqEehmOm3lOq0GToXQjSyp/
iAwa7by7dmfvKkcSCvhYDpY4hWEamMqyzhiBgRWpu16BawGUsF6Uv9OYNqS5eIT6iap6PSZY
ixDIGqH0OEDTbL7pjLsPDXwjqaGpnvsAlhjuhfkadqFr1vrLmtAGRNKemAJcxmISMdh66sgH
sEWLDDNA2EwDJNejRj6CtxREB8fbNU4067tT</vt:lpwstr>
  </property>
  <property fmtid="{D5CDD505-2E9C-101B-9397-08002B2CF9AE}" pid="11" name="_2015_ms_pID_7253432">
    <vt:lpwstr>3A==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1610631812</vt:lpwstr>
  </property>
</Properties>
</file>