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774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99DF601E-1214-42C6-A1DB-11D13947935B}"/>
    <pc:docChg chg="custSel modMainMaster">
      <pc:chgData name="Jim Lansford" userId="a4fe446c-a46d-4105-b32e-f064615612ff" providerId="ADAL" clId="{99DF601E-1214-42C6-A1DB-11D13947935B}" dt="2021-03-14T22:54:50.211" v="23" actId="20577"/>
      <pc:docMkLst>
        <pc:docMk/>
      </pc:docMkLst>
      <pc:sldMasterChg chg="modSp mod">
        <pc:chgData name="Jim Lansford" userId="a4fe446c-a46d-4105-b32e-f064615612ff" providerId="ADAL" clId="{99DF601E-1214-42C6-A1DB-11D13947935B}" dt="2021-03-14T22:54:50.211" v="23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99DF601E-1214-42C6-A1DB-11D13947935B}" dt="2021-03-14T22:54:35.531" v="11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a4fe446c-a46d-4105-b32e-f064615612ff" providerId="ADAL" clId="{99DF601E-1214-42C6-A1DB-11D13947935B}" dt="2021-03-14T22:54:50.211" v="2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802.11-21/0461r0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26-01-0wng-agenda-for-wng-sc-2021-march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412-00-0wng-wng-meeting-minutes-2021-march-electronic-meeting.docx" TargetMode="External"/><Relationship Id="rId4" Type="http://schemas.openxmlformats.org/officeDocument/2006/relationships/hyperlink" Target="https://mentor.ieee.org/802.11/dcn/21/11-21-0408-00-0wng-wba-5g-and-wi-fi-ran-convergence-ieee-802-11-wng-sess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2021-03-16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9056359" imgH="2312431" progId="Word.Document.8">
                  <p:embed/>
                </p:oleObj>
              </mc:Choice>
              <mc:Fallback>
                <p:oleObj name="Document" r:id="rId4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March 2021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424" y="692696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  <a:endParaRPr lang="en-US" altLang="en-US" sz="2000" b="0" dirty="0"/>
          </a:p>
          <a:p>
            <a:pPr lvl="1" eaLnBrk="1" hangingPunct="1">
              <a:spcBef>
                <a:spcPts val="0"/>
              </a:spcBef>
            </a:pPr>
            <a:r>
              <a:rPr lang="en-US" altLang="en-US" sz="2400" dirty="0">
                <a:hlinkClick r:id="rId3"/>
              </a:rPr>
              <a:t>https://mentor.ieee.org/802.11/dcn/21/11-21-0226-01-0wng-agenda-for-wng-sc-2021-march.pptx</a:t>
            </a:r>
            <a:r>
              <a:rPr lang="en-US" altLang="en-US" sz="2400" dirty="0"/>
              <a:t> </a:t>
            </a:r>
            <a:endParaRPr lang="en-US" altLang="en-US" sz="2400" b="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January 2020 meeting</a:t>
            </a:r>
            <a:endParaRPr lang="en-GB" alt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400" dirty="0"/>
              <a:t>“WBA_5G and Wi-Fi RAN </a:t>
            </a:r>
            <a:r>
              <a:rPr lang="en-US" sz="2400" dirty="0" err="1"/>
              <a:t>Convergence_IEEE</a:t>
            </a:r>
            <a:r>
              <a:rPr lang="en-US" sz="2400" dirty="0"/>
              <a:t> 802-11 WNG Session” – Binita Gupta (Intel)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dirty="0">
                <a:hlinkClick r:id="rId4"/>
              </a:rPr>
              <a:t>https://mentor.ieee.org/802.11/dcn/21/11-21-0408-00-0wng-wba-5g-and-wi-fi-ran-convergence-ieee-802-11-wng-session.pdf</a:t>
            </a:r>
            <a:r>
              <a:rPr lang="en-GB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sz="2000" dirty="0"/>
              <a:t>No straw polls or motions</a:t>
            </a:r>
            <a:endParaRPr lang="en-US" sz="2000" dirty="0"/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 </a:t>
            </a:r>
            <a:r>
              <a:rPr lang="en-GB" altLang="en-US" dirty="0">
                <a:hlinkClick r:id="rId5"/>
              </a:rPr>
              <a:t>https://mentor.ieee.org/802.11/dcn/21/11-21-0412-00-0wng-wng-meeting-minutes-2021-march-electronic-meeting.docx</a:t>
            </a:r>
            <a:r>
              <a:rPr lang="en-GB" alt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May 2021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15913</TotalTime>
  <Words>193</Words>
  <Application>Microsoft Office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824</cp:revision>
  <cp:lastPrinted>1998-02-10T13:28:06Z</cp:lastPrinted>
  <dcterms:created xsi:type="dcterms:W3CDTF">2004-12-02T14:01:45Z</dcterms:created>
  <dcterms:modified xsi:type="dcterms:W3CDTF">2021-03-14T22:55:01Z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