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297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8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March</a:t>
            </a:r>
            <a:r>
              <a:rPr lang="en-US" sz="1800" b="1" dirty="0"/>
              <a:t> 2021	doc.: IEEE 802.11-21/0458r0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425-02-00bh-draft-ls-from-802-11-to-wfa-on-use-cases.docx" TargetMode="External"/><Relationship Id="rId3" Type="http://schemas.openxmlformats.org/officeDocument/2006/relationships/hyperlink" Target="https://mentor.ieee.org/802.11/dcn/21/11-21-0286-05-00bh-agenda-tgbh-2021-march-plenary.pptx" TargetMode="External"/><Relationship Id="rId7" Type="http://schemas.openxmlformats.org/officeDocument/2006/relationships/hyperlink" Target="https://standards.ieee.org/project/802_11bh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117-05-0rcm-rcm-sg-proposed-rcm-csd-draft.docx" TargetMode="External"/><Relationship Id="rId5" Type="http://schemas.openxmlformats.org/officeDocument/2006/relationships/hyperlink" Target="https://development.standards.ieee.org/myproject-web/public/view.html#pardetail/8770" TargetMode="External"/><Relationship Id="rId4" Type="http://schemas.openxmlformats.org/officeDocument/2006/relationships/hyperlink" Target="https://mentor.ieee.org/802.11/dcn/21/11-21-0460-00-00bh-minutes-tgbh-march-plenary-2021.docx" TargetMode="External"/><Relationship Id="rId9" Type="http://schemas.openxmlformats.org/officeDocument/2006/relationships/hyperlink" Target="https://mentor.ieee.org/802.11/dcn/21/11-21-0449-00-00bh-draft-ls-from-802-11-to-wba-on-rcm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2-01-00bh-issues-tracking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2021-03-15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March 2021 Interim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11-21/0286r5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Draft minutes: </a:t>
            </a:r>
            <a:r>
              <a:rPr lang="en-US" dirty="0">
                <a:hlinkClick r:id="rId4"/>
              </a:rPr>
              <a:t>11-21/0460r0</a:t>
            </a:r>
            <a:r>
              <a:rPr lang="en-US" dirty="0"/>
              <a:t> </a:t>
            </a:r>
            <a:endParaRPr lang="en-US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</a:pPr>
            <a:r>
              <a:rPr lang="en-US" dirty="0"/>
              <a:t>Elected/confirmed leadership:</a:t>
            </a:r>
          </a:p>
          <a:p>
            <a:pPr lvl="1">
              <a:spcBef>
                <a:spcPts val="0"/>
              </a:spcBef>
            </a:pPr>
            <a:r>
              <a:rPr lang="en-US" dirty="0"/>
              <a:t>Vice Chairs (TBC): Peter Yee (NSA-CSD), Stephen Orr (Cisco)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Secretary: Graham Smith (SR Technologies)</a:t>
            </a:r>
          </a:p>
          <a:p>
            <a:pPr lvl="2">
              <a:spcBef>
                <a:spcPts val="0"/>
              </a:spcBef>
            </a:pPr>
            <a:r>
              <a:rPr lang="en-US" dirty="0"/>
              <a:t>Thank you! to these volunteers</a:t>
            </a:r>
          </a:p>
          <a:p>
            <a:pPr>
              <a:spcBef>
                <a:spcPts val="0"/>
              </a:spcBef>
            </a:pPr>
            <a:r>
              <a:rPr lang="en-US" dirty="0"/>
              <a:t>Reviewed formation documents: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PAR: </a:t>
            </a:r>
            <a:r>
              <a:rPr lang="en-US" dirty="0">
                <a:hlinkClick r:id="rId5"/>
              </a:rPr>
              <a:t>https://development.standards.ieee.org/myproject-web/public/view.html#pardetail/8770</a:t>
            </a:r>
            <a:r>
              <a:rPr lang="en-US" dirty="0"/>
              <a:t> 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CSD: </a:t>
            </a:r>
            <a:r>
              <a:rPr lang="en-US" dirty="0">
                <a:hlinkClick r:id="rId6"/>
              </a:rPr>
              <a:t>11-20/1117r5</a:t>
            </a:r>
            <a:endParaRPr lang="en-US" dirty="0"/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P802.11bh IEEE SA website: </a:t>
            </a:r>
            <a:r>
              <a:rPr lang="en-US" dirty="0">
                <a:hlinkClick r:id="rId7"/>
              </a:rPr>
              <a:t>https://standards.ieee.org/project/802_11bh.html</a:t>
            </a: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Approved liaisons to Wi-Fi Alliance, Wireless Broadband Alliance: </a:t>
            </a:r>
          </a:p>
          <a:p>
            <a:pPr lvl="1">
              <a:spcBef>
                <a:spcPts val="0"/>
              </a:spcBef>
            </a:pPr>
            <a:r>
              <a:rPr lang="en-US" sz="2200" b="1" dirty="0">
                <a:hlinkClick r:id="rId8"/>
              </a:rPr>
              <a:t>11-21/0425r2</a:t>
            </a:r>
            <a:r>
              <a:rPr lang="en-US" sz="2200" b="1" dirty="0"/>
              <a:t>, </a:t>
            </a:r>
            <a:r>
              <a:rPr lang="en-US" sz="2200" b="1" dirty="0">
                <a:hlinkClick r:id="rId9"/>
              </a:rPr>
              <a:t>11-21/0449r0</a:t>
            </a:r>
            <a:r>
              <a:rPr lang="en-US" sz="2200" b="1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Agreed organization of work:</a:t>
            </a:r>
          </a:p>
          <a:p>
            <a:pPr lvl="1">
              <a:spcBef>
                <a:spcPts val="0"/>
              </a:spcBef>
            </a:pPr>
            <a:r>
              <a:rPr lang="en-US" b="1" dirty="0"/>
              <a:t>Start from Use Cases and Impacted features or operations of 802.11, caused by RCM</a:t>
            </a:r>
          </a:p>
          <a:p>
            <a:pPr lvl="1">
              <a:spcBef>
                <a:spcPts val="0"/>
              </a:spcBef>
            </a:pPr>
            <a:r>
              <a:rPr lang="en-US" b="1" dirty="0"/>
              <a:t>Based on use cases, consider proposals for specification amendments to address/mitigate the impact</a:t>
            </a:r>
          </a:p>
          <a:p>
            <a:pPr lvl="1">
              <a:spcBef>
                <a:spcPts val="0"/>
              </a:spcBef>
            </a:pPr>
            <a:r>
              <a:rPr lang="en-US" b="1" dirty="0"/>
              <a:t>Reviewed outline of tracking document: </a:t>
            </a:r>
            <a:r>
              <a:rPr lang="en-US" b="1" dirty="0">
                <a:hlinkClick r:id="rId3"/>
              </a:rPr>
              <a:t>11-21/0332r1</a:t>
            </a:r>
            <a:r>
              <a:rPr lang="en-US" b="1" dirty="0"/>
              <a:t> </a:t>
            </a:r>
          </a:p>
          <a:p>
            <a:pPr lvl="1">
              <a:spcBef>
                <a:spcPts val="0"/>
              </a:spcBef>
            </a:pPr>
            <a:endParaRPr lang="en-US" sz="1800" b="1" dirty="0"/>
          </a:p>
          <a:p>
            <a:pPr>
              <a:spcBef>
                <a:spcPts val="0"/>
              </a:spcBef>
            </a:pPr>
            <a:r>
              <a:rPr lang="en-US" sz="2200" dirty="0"/>
              <a:t>Agreed Timeline:</a:t>
            </a:r>
          </a:p>
          <a:p>
            <a:pPr lvl="1" algn="just">
              <a:spcBef>
                <a:spcPts val="0"/>
              </a:spcBef>
            </a:pPr>
            <a:r>
              <a:rPr lang="en-US" altLang="zh-CN" sz="1800" dirty="0"/>
              <a:t>PAR approved			Feb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1800" dirty="0"/>
              <a:t>First TG meeting			Mar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1800" dirty="0"/>
              <a:t>D0.1 				Nov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1800" dirty="0"/>
              <a:t>Initial Letter Ballot (D1.0)		Mar 2022 </a:t>
            </a:r>
          </a:p>
          <a:p>
            <a:pPr lvl="1" algn="just">
              <a:spcBef>
                <a:spcPts val="0"/>
              </a:spcBef>
            </a:pPr>
            <a:r>
              <a:rPr lang="en-US" altLang="zh-CN" sz="1800" dirty="0"/>
              <a:t>Recirculation LB (D2.0)		Jul 2022</a:t>
            </a:r>
          </a:p>
          <a:p>
            <a:pPr lvl="1" algn="just">
              <a:spcBef>
                <a:spcPts val="0"/>
              </a:spcBef>
            </a:pPr>
            <a:r>
              <a:rPr lang="en-US" altLang="zh-CN" sz="1800" dirty="0"/>
              <a:t>Initial SA Ballot (D3.0)		Nov 2022</a:t>
            </a:r>
          </a:p>
          <a:p>
            <a:pPr lvl="1" algn="just">
              <a:spcBef>
                <a:spcPts val="0"/>
              </a:spcBef>
            </a:pPr>
            <a:r>
              <a:rPr lang="en-US" altLang="zh-CN" sz="1800" dirty="0"/>
              <a:t>Final 802.11 WG approval		Mar 2023 </a:t>
            </a:r>
          </a:p>
          <a:p>
            <a:pPr lvl="1" algn="just">
              <a:spcBef>
                <a:spcPts val="0"/>
              </a:spcBef>
            </a:pPr>
            <a:r>
              <a:rPr lang="en-US" altLang="zh-CN" sz="1800" dirty="0"/>
              <a:t>802 EC approval			May 2023</a:t>
            </a:r>
          </a:p>
          <a:p>
            <a:pPr lvl="1" algn="just">
              <a:spcBef>
                <a:spcPts val="0"/>
              </a:spcBef>
            </a:pPr>
            <a:r>
              <a:rPr lang="en-US" altLang="zh-CN" sz="1800" dirty="0" err="1"/>
              <a:t>RevCom</a:t>
            </a:r>
            <a:r>
              <a:rPr lang="en-US" altLang="zh-CN" sz="1800" dirty="0"/>
              <a:t> and SASB approval	May 2023</a:t>
            </a:r>
            <a:endParaRPr lang="en-US" sz="1800" b="1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Monday March 29, 10:00 ET, 2 hours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Monday April 12, 10:00 ET, 2 hours </a:t>
            </a:r>
            <a:endParaRPr lang="en-US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May 2021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meeting slots planned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Agree definitions of “Randomized and/or Changing” that will guide our scope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Continue gathering/reviewing Use Cases and Impacts of RCM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11767</TotalTime>
  <Words>394</Words>
  <Application>Microsoft Office PowerPoint</Application>
  <PresentationFormat>On-screen Show (4:3)</PresentationFormat>
  <Paragraphs>73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TGbh Closing Report </vt:lpstr>
      <vt:lpstr>Abstract</vt:lpstr>
      <vt:lpstr>Work Completed</vt:lpstr>
      <vt:lpstr>Work Completed</vt:lpstr>
      <vt:lpstr>Teleconference(s)</vt:lpstr>
      <vt:lpstr>May 2021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341</cp:revision>
  <cp:lastPrinted>1998-02-10T13:28:06Z</cp:lastPrinted>
  <dcterms:created xsi:type="dcterms:W3CDTF">2009-07-15T16:38:20Z</dcterms:created>
  <dcterms:modified xsi:type="dcterms:W3CDTF">2021-03-15T15:52:12Z</dcterms:modified>
</cp:coreProperties>
</file>