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72" r:id="rId3"/>
    <p:sldId id="293" r:id="rId4"/>
    <p:sldId id="297" r:id="rId5"/>
    <p:sldId id="290" r:id="rId6"/>
    <p:sldId id="296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82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C5F82844-D3D8-4E2F-BC31-F893CF7EF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961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A8AE28EE-710A-423D-918F-347204985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960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7441BA8B-EA44-4BCB-8894-4A698C9D9EC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399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F12C820A-A132-4231-BE0A-AC79B82FD72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8914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7501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1311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0BDA00EA-C510-44A9-980E-C8DBCAD60F3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7398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0BDA00EA-C510-44A9-980E-C8DBCAD60F3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532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7D9E5-F02D-4AA7-B795-6D72BFD35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276E39-D40D-45EE-BB98-AEEAB1C41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177F988-3EF9-4784-AC86-CD5C16932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1C974D1-5F66-4D5B-932A-2DC0BB21F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4BE456-3FE8-4C7D-BA70-D8903C2AA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EB95BF-DBFA-4D98-8EC1-D3D333DB61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B3995D0-4C8C-441F-8566-9B527D4A8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78DC56-3D4A-4DDC-A5FE-22F351A5E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DD4CD7-45B6-4358-B054-C482FA7F6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15DCF0-9B53-4E58-859A-C01E67303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5801" y="332601"/>
            <a:ext cx="77597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numCol="1" anchor="t" anchorCtr="0">
            <a:spAutoFit/>
          </a:bodyPr>
          <a:lstStyle/>
          <a:p>
            <a:pPr marL="0" lvl="4" algn="just">
              <a:tabLst>
                <a:tab pos="4846320" algn="l"/>
              </a:tabLst>
              <a:defRPr/>
            </a:pPr>
            <a:r>
              <a:rPr lang="en-US" sz="1800" b="1" baseline="0" dirty="0"/>
              <a:t>March</a:t>
            </a:r>
            <a:r>
              <a:rPr lang="en-US" sz="1800" b="1" dirty="0"/>
              <a:t> 2021	doc.: IEEE 802.11-21/0458r0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2"/>
            <a:ext cx="77724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tabLst>
                <a:tab pos="3749040" algn="ctr"/>
                <a:tab pos="7662672" algn="r"/>
              </a:tabLst>
              <a:defRPr/>
            </a:pPr>
            <a:r>
              <a:rPr lang="en-US" dirty="0"/>
              <a:t>Report	Slide </a:t>
            </a:r>
            <a:fld id="{77B4D580-F81A-477B-82FA-805B1E489321}" type="slidenum">
              <a:rPr lang="en-US" smtClean="0"/>
              <a:t>‹#›</a:t>
            </a:fld>
            <a:r>
              <a:rPr lang="en-US" dirty="0"/>
              <a:t>	Mark Hamilton</a:t>
            </a:r>
            <a:r>
              <a:rPr lang="en-US" baseline="0" dirty="0"/>
              <a:t> (Ruckus/CommScope)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425-02-00bh-draft-ls-from-802-11-to-wfa-on-use-cases.docx" TargetMode="External"/><Relationship Id="rId3" Type="http://schemas.openxmlformats.org/officeDocument/2006/relationships/hyperlink" Target="https://mentor.ieee.org/802.11/dcn/21/11-21-0286-05-00bh-agenda-tgbh-2021-march-plenary.pptx" TargetMode="External"/><Relationship Id="rId7" Type="http://schemas.openxmlformats.org/officeDocument/2006/relationships/hyperlink" Target="https://standards.ieee.org/project/802_11bh.htm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117-05-0rcm-rcm-sg-proposed-rcm-csd-draft.docx" TargetMode="External"/><Relationship Id="rId5" Type="http://schemas.openxmlformats.org/officeDocument/2006/relationships/hyperlink" Target="https://development.standards.ieee.org/myproject-web/public/view.html#pardetail/8770" TargetMode="External"/><Relationship Id="rId4" Type="http://schemas.openxmlformats.org/officeDocument/2006/relationships/hyperlink" Target="https://mentor.ieee.org/802.11/dcn/21/11-21-0460-00-00bh-minutes-tgbh-march-plenary-2021.docx" TargetMode="External"/><Relationship Id="rId9" Type="http://schemas.openxmlformats.org/officeDocument/2006/relationships/hyperlink" Target="https://mentor.ieee.org/802.11/dcn/21/11-21-0449-00-00bh-draft-ls-from-802-11-to-wba-on-rcm.doc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32-01-00bh-issues-tracking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err="1"/>
              <a:t>TGbh</a:t>
            </a:r>
            <a:r>
              <a:rPr lang="en-US" dirty="0"/>
              <a:t> Closing Report 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2021-03-15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5098018"/>
              </p:ext>
            </p:extLst>
          </p:nvPr>
        </p:nvGraphicFramePr>
        <p:xfrm>
          <a:off x="517525" y="2286000"/>
          <a:ext cx="7559675" cy="2632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6" name="Document" r:id="rId4" imgW="8267030" imgH="2874253" progId="Word.Document.8">
                  <p:embed/>
                </p:oleObj>
              </mc:Choice>
              <mc:Fallback>
                <p:oleObj name="Document" r:id="rId4" imgW="8267030" imgH="2874253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86000"/>
                        <a:ext cx="7559675" cy="2632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Abstract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dirty="0"/>
              <a:t>This document is the closing report for </a:t>
            </a:r>
            <a:r>
              <a:rPr lang="en-US" dirty="0" err="1"/>
              <a:t>TGbh</a:t>
            </a:r>
            <a:endParaRPr lang="en-US" dirty="0"/>
          </a:p>
          <a:p>
            <a:pPr algn="ctr" eaLnBrk="1" hangingPunct="1">
              <a:buFontTx/>
              <a:buNone/>
            </a:pPr>
            <a:r>
              <a:rPr lang="en-US" dirty="0"/>
              <a:t>“Randomized and Changing MAC addresses” (RCM)</a:t>
            </a:r>
          </a:p>
          <a:p>
            <a:pPr algn="ctr" eaLnBrk="1" hangingPunct="1">
              <a:buFontTx/>
              <a:buNone/>
            </a:pPr>
            <a:r>
              <a:rPr lang="en-US" dirty="0"/>
              <a:t>March 2021 Interim Session (virtual)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382000" cy="48768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Agenda is here: </a:t>
            </a:r>
            <a:r>
              <a:rPr lang="en-US" dirty="0">
                <a:hlinkClick r:id="rId3"/>
              </a:rPr>
              <a:t>11-21/0286r5</a:t>
            </a:r>
            <a:r>
              <a:rPr lang="en-US" dirty="0"/>
              <a:t> </a:t>
            </a:r>
          </a:p>
          <a:p>
            <a:pPr>
              <a:spcBef>
                <a:spcPts val="0"/>
              </a:spcBef>
            </a:pPr>
            <a:r>
              <a:rPr lang="en-US" dirty="0"/>
              <a:t>Draft minutes: </a:t>
            </a:r>
            <a:r>
              <a:rPr lang="en-US" dirty="0">
                <a:hlinkClick r:id="rId4"/>
              </a:rPr>
              <a:t>11-21/0460r0</a:t>
            </a:r>
            <a:r>
              <a:rPr lang="en-US" dirty="0"/>
              <a:t> </a:t>
            </a:r>
            <a:endParaRPr lang="en-US" dirty="0">
              <a:highlight>
                <a:srgbClr val="FFFF00"/>
              </a:highlight>
            </a:endParaRPr>
          </a:p>
          <a:p>
            <a:pPr>
              <a:spcBef>
                <a:spcPts val="0"/>
              </a:spcBef>
            </a:pPr>
            <a:r>
              <a:rPr lang="en-US" dirty="0"/>
              <a:t>Elected/confirmed leadership:</a:t>
            </a:r>
          </a:p>
          <a:p>
            <a:pPr lvl="1">
              <a:spcBef>
                <a:spcPts val="0"/>
              </a:spcBef>
            </a:pPr>
            <a:r>
              <a:rPr lang="en-US" dirty="0"/>
              <a:t>Vice Chairs (TBC): Peter Yee (NSA-CSD), Stephen Orr (Cisco)</a:t>
            </a:r>
          </a:p>
          <a:p>
            <a:pPr lvl="1">
              <a:spcBef>
                <a:spcPts val="0"/>
              </a:spcBef>
            </a:pPr>
            <a:r>
              <a:rPr lang="en-US" dirty="0"/>
              <a:t>Secretary: Graham Smith (SR Technologies)</a:t>
            </a:r>
          </a:p>
          <a:p>
            <a:pPr lvl="2">
              <a:spcBef>
                <a:spcPts val="0"/>
              </a:spcBef>
            </a:pPr>
            <a:r>
              <a:rPr lang="en-US" dirty="0"/>
              <a:t>Thank you! to these volunteers</a:t>
            </a:r>
          </a:p>
          <a:p>
            <a:pPr>
              <a:spcBef>
                <a:spcPts val="0"/>
              </a:spcBef>
            </a:pPr>
            <a:r>
              <a:rPr lang="en-US" dirty="0"/>
              <a:t>Reviewed formation documents:</a:t>
            </a:r>
          </a:p>
          <a:p>
            <a:pPr marL="857250" lvl="1" indent="-4572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PAR: </a:t>
            </a:r>
            <a:r>
              <a:rPr lang="en-US" dirty="0">
                <a:hlinkClick r:id="rId5"/>
              </a:rPr>
              <a:t>https://development.standards.ieee.org/myproject-web/public/view.html#pardetail/8770</a:t>
            </a:r>
            <a:r>
              <a:rPr lang="en-US" dirty="0"/>
              <a:t> </a:t>
            </a:r>
          </a:p>
          <a:p>
            <a:pPr marL="857250" lvl="1" indent="-4572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CSD: </a:t>
            </a:r>
            <a:r>
              <a:rPr lang="en-US" dirty="0">
                <a:hlinkClick r:id="rId6"/>
              </a:rPr>
              <a:t>11-20/1117r5</a:t>
            </a:r>
            <a:endParaRPr lang="en-US" dirty="0"/>
          </a:p>
          <a:p>
            <a:pPr marL="857250" lvl="1" indent="-4572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P802.11bh IEEE SA website: </a:t>
            </a:r>
            <a:r>
              <a:rPr lang="en-US" dirty="0">
                <a:hlinkClick r:id="rId7"/>
              </a:rPr>
              <a:t>https://standards.ieee.org/project/802_11bh.html</a:t>
            </a:r>
            <a:endParaRPr lang="en-US" dirty="0">
              <a:solidFill>
                <a:srgbClr val="000000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/>
              <a:t>Approved liaisons to Wi-Fi Alliance, Wireless Broadband Alliance: </a:t>
            </a:r>
          </a:p>
          <a:p>
            <a:pPr lvl="1">
              <a:spcBef>
                <a:spcPts val="0"/>
              </a:spcBef>
            </a:pPr>
            <a:r>
              <a:rPr lang="en-US" sz="2200" b="1" dirty="0">
                <a:hlinkClick r:id="rId8"/>
              </a:rPr>
              <a:t>11-21/0425r2</a:t>
            </a:r>
            <a:r>
              <a:rPr lang="en-US" sz="2200" b="1" dirty="0"/>
              <a:t>, </a:t>
            </a:r>
            <a:r>
              <a:rPr lang="en-US" sz="2200" b="1" dirty="0">
                <a:hlinkClick r:id="rId9"/>
              </a:rPr>
              <a:t>11-21/0449r0</a:t>
            </a:r>
            <a:r>
              <a:rPr lang="en-US" sz="2200" b="1" dirty="0"/>
              <a:t> 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>
              <a:spcBef>
                <a:spcPts val="0"/>
              </a:spcBef>
            </a:pP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159427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382000" cy="48768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Agreed organization of work:</a:t>
            </a:r>
          </a:p>
          <a:p>
            <a:pPr lvl="1">
              <a:spcBef>
                <a:spcPts val="0"/>
              </a:spcBef>
            </a:pPr>
            <a:r>
              <a:rPr lang="en-US" b="1" dirty="0"/>
              <a:t>Start from Use Cases and Impacted features or operations of 802.11, caused by RCM</a:t>
            </a:r>
          </a:p>
          <a:p>
            <a:pPr lvl="1">
              <a:spcBef>
                <a:spcPts val="0"/>
              </a:spcBef>
            </a:pPr>
            <a:r>
              <a:rPr lang="en-US" b="1" dirty="0"/>
              <a:t>Based on use cases, consider proposals for specification amendments to address/mitigate the impact</a:t>
            </a:r>
          </a:p>
          <a:p>
            <a:pPr lvl="1">
              <a:spcBef>
                <a:spcPts val="0"/>
              </a:spcBef>
            </a:pPr>
            <a:r>
              <a:rPr lang="en-US" b="1" dirty="0"/>
              <a:t>Reviewed outline of tracking document: </a:t>
            </a:r>
            <a:r>
              <a:rPr lang="en-US" b="1" dirty="0">
                <a:hlinkClick r:id="rId3"/>
              </a:rPr>
              <a:t>11-21/0332r1</a:t>
            </a:r>
            <a:r>
              <a:rPr lang="en-US" b="1" dirty="0"/>
              <a:t> </a:t>
            </a:r>
          </a:p>
          <a:p>
            <a:pPr lvl="1">
              <a:spcBef>
                <a:spcPts val="0"/>
              </a:spcBef>
            </a:pPr>
            <a:endParaRPr lang="en-US" sz="1800" b="1" dirty="0"/>
          </a:p>
          <a:p>
            <a:pPr>
              <a:spcBef>
                <a:spcPts val="0"/>
              </a:spcBef>
            </a:pPr>
            <a:r>
              <a:rPr lang="en-US" sz="2200" dirty="0"/>
              <a:t>Agreed Timeline:</a:t>
            </a:r>
          </a:p>
          <a:p>
            <a:pPr lvl="1" algn="just">
              <a:spcBef>
                <a:spcPts val="0"/>
              </a:spcBef>
            </a:pPr>
            <a:r>
              <a:rPr lang="en-US" altLang="zh-CN" sz="1800" dirty="0"/>
              <a:t>PAR approved			Feb 2021</a:t>
            </a:r>
          </a:p>
          <a:p>
            <a:pPr lvl="1" algn="just">
              <a:spcBef>
                <a:spcPts val="0"/>
              </a:spcBef>
            </a:pPr>
            <a:r>
              <a:rPr lang="en-US" altLang="zh-CN" sz="1800" dirty="0"/>
              <a:t>First TG meeting			Mar 2021</a:t>
            </a:r>
          </a:p>
          <a:p>
            <a:pPr lvl="1" algn="just">
              <a:spcBef>
                <a:spcPts val="0"/>
              </a:spcBef>
            </a:pPr>
            <a:r>
              <a:rPr lang="en-US" altLang="zh-CN" sz="1800" dirty="0"/>
              <a:t>D0.1 				Nov 2021</a:t>
            </a:r>
          </a:p>
          <a:p>
            <a:pPr lvl="1" algn="just">
              <a:spcBef>
                <a:spcPts val="0"/>
              </a:spcBef>
            </a:pPr>
            <a:r>
              <a:rPr lang="en-US" altLang="zh-CN" sz="1800" dirty="0"/>
              <a:t>Initial Letter Ballot (D1.0)		Mar 2022 </a:t>
            </a:r>
          </a:p>
          <a:p>
            <a:pPr lvl="1" algn="just">
              <a:spcBef>
                <a:spcPts val="0"/>
              </a:spcBef>
            </a:pPr>
            <a:r>
              <a:rPr lang="en-US" altLang="zh-CN" sz="1800" dirty="0"/>
              <a:t>Recirculation LB (D2.0)		Jul 2022</a:t>
            </a:r>
          </a:p>
          <a:p>
            <a:pPr lvl="1" algn="just">
              <a:spcBef>
                <a:spcPts val="0"/>
              </a:spcBef>
            </a:pPr>
            <a:r>
              <a:rPr lang="en-US" altLang="zh-CN" sz="1800" dirty="0"/>
              <a:t>Initial SA Ballot (D3.0)		Nov 2022</a:t>
            </a:r>
          </a:p>
          <a:p>
            <a:pPr lvl="1" algn="just">
              <a:spcBef>
                <a:spcPts val="0"/>
              </a:spcBef>
            </a:pPr>
            <a:r>
              <a:rPr lang="en-US" altLang="zh-CN" sz="1800" dirty="0"/>
              <a:t>Final 802.11 WG approval		Mar 2023 </a:t>
            </a:r>
          </a:p>
          <a:p>
            <a:pPr lvl="1" algn="just">
              <a:spcBef>
                <a:spcPts val="0"/>
              </a:spcBef>
            </a:pPr>
            <a:r>
              <a:rPr lang="en-US" altLang="zh-CN" sz="1800" dirty="0"/>
              <a:t>802 EC approval			May 2023</a:t>
            </a:r>
          </a:p>
          <a:p>
            <a:pPr lvl="1" algn="just">
              <a:spcBef>
                <a:spcPts val="0"/>
              </a:spcBef>
            </a:pPr>
            <a:r>
              <a:rPr lang="en-US" altLang="zh-CN" sz="1800" dirty="0" err="1"/>
              <a:t>RevCom</a:t>
            </a:r>
            <a:r>
              <a:rPr lang="en-US" altLang="zh-CN" sz="1800" dirty="0"/>
              <a:t> and SASB approval	May 2023</a:t>
            </a:r>
            <a:endParaRPr lang="en-US" sz="1800" b="1" dirty="0"/>
          </a:p>
          <a:p>
            <a:pPr>
              <a:spcBef>
                <a:spcPts val="0"/>
              </a:spcBef>
            </a:pPr>
            <a:endParaRPr lang="en-US" dirty="0"/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>
              <a:spcBef>
                <a:spcPts val="0"/>
              </a:spcBef>
            </a:pP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36442910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Teleconference(s)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/>
              <a:t>Monday March 29, 10:00 ET, 2 hours</a:t>
            </a:r>
          </a:p>
          <a:p>
            <a:pPr>
              <a:lnSpc>
                <a:spcPct val="90000"/>
              </a:lnSpc>
            </a:pPr>
            <a:r>
              <a:rPr lang="en-US" sz="3200" dirty="0"/>
              <a:t>Monday April 12, 10:00 ET, 2 hours </a:t>
            </a:r>
            <a:endParaRPr lang="en-US" sz="28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5118"/>
          </a:xfrm>
        </p:spPr>
        <p:txBody>
          <a:bodyPr/>
          <a:lstStyle/>
          <a:p>
            <a:r>
              <a:rPr lang="en-US" dirty="0"/>
              <a:t>May 2021 Plans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686800" cy="49530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/>
              <a:t>Three meeting slots planned</a:t>
            </a:r>
          </a:p>
          <a:p>
            <a:pPr>
              <a:lnSpc>
                <a:spcPct val="90000"/>
              </a:lnSpc>
            </a:pPr>
            <a:endParaRPr lang="en-US" sz="3200" dirty="0"/>
          </a:p>
          <a:p>
            <a:pPr>
              <a:lnSpc>
                <a:spcPct val="90000"/>
              </a:lnSpc>
            </a:pPr>
            <a:r>
              <a:rPr lang="en-US" sz="3200" dirty="0"/>
              <a:t>Agree definitions of “Randomized and/or Changing” that will guide our scope</a:t>
            </a:r>
          </a:p>
          <a:p>
            <a:pPr>
              <a:lnSpc>
                <a:spcPct val="90000"/>
              </a:lnSpc>
            </a:pPr>
            <a:endParaRPr lang="en-US" sz="3200" dirty="0"/>
          </a:p>
          <a:p>
            <a:pPr>
              <a:lnSpc>
                <a:spcPct val="90000"/>
              </a:lnSpc>
            </a:pPr>
            <a:r>
              <a:rPr lang="en-US" sz="3200" dirty="0"/>
              <a:t>Continue gathering/reviewing Use Cases and Impacts of RCM</a:t>
            </a:r>
          </a:p>
          <a:p>
            <a:pPr marL="684213"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290062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11767</TotalTime>
  <Words>394</Words>
  <Application>Microsoft Office PowerPoint</Application>
  <PresentationFormat>On-screen Show (4:3)</PresentationFormat>
  <Paragraphs>73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Times New Roman</vt:lpstr>
      <vt:lpstr>802-11-Submission</vt:lpstr>
      <vt:lpstr>Document</vt:lpstr>
      <vt:lpstr>TGbh Closing Report </vt:lpstr>
      <vt:lpstr>Abstract</vt:lpstr>
      <vt:lpstr>Work Completed</vt:lpstr>
      <vt:lpstr>Work Completed</vt:lpstr>
      <vt:lpstr>Teleconference(s)</vt:lpstr>
      <vt:lpstr>May 2021 Plans</vt:lpstr>
    </vt:vector>
  </TitlesOfParts>
  <Company>Calypso Ventures,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ARC-report-may-2012</dc:title>
  <dc:creator>Mark Hamilton</dc:creator>
  <cp:lastModifiedBy>Hamilton, Mark</cp:lastModifiedBy>
  <cp:revision>341</cp:revision>
  <cp:lastPrinted>1998-02-10T13:28:06Z</cp:lastPrinted>
  <dcterms:created xsi:type="dcterms:W3CDTF">2009-07-15T16:38:20Z</dcterms:created>
  <dcterms:modified xsi:type="dcterms:W3CDTF">2021-03-15T15:52:12Z</dcterms:modified>
</cp:coreProperties>
</file>