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293" r:id="rId4"/>
    <p:sldId id="306" r:id="rId5"/>
    <p:sldId id="290" r:id="rId6"/>
    <p:sldId id="29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82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4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March</a:t>
            </a:r>
            <a:r>
              <a:rPr lang="en-US" sz="1800" b="1" dirty="0"/>
              <a:t> 2021	doc.: IEEE 802.11-21/0457r0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95-04-0arc-arc-sc-agenda-mar-2021.pptx" TargetMode="External"/><Relationship Id="rId7" Type="http://schemas.openxmlformats.org/officeDocument/2006/relationships/hyperlink" Target="https://mentor.ieee.org/802.11/dcn/21/11-21-0396-00-00be-11be-ap-mld-architecture-discussion-2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16-00-0arc-mlo-architecture-reference-model.pptx" TargetMode="External"/><Relationship Id="rId5" Type="http://schemas.openxmlformats.org/officeDocument/2006/relationships/hyperlink" Target="https://mentor.ieee.org/802.11/dcn/17/11-17-1261-02-000m-resolution-for-obsolete-annex-g.docx" TargetMode="External"/><Relationship Id="rId4" Type="http://schemas.openxmlformats.org/officeDocument/2006/relationships/hyperlink" Target="https://mentor.ieee.org/802.11/dcn/21/11-21-0414-01-0arc-draft-examples-of-a-proposed-notation-for-frame-exchange-sequence-sequences-in-annex-g-of-802-11-2020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106-00-000m-sta-and-ap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2021-03-15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March 2021 Interim Session (virtual)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4876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11-21/0195r4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Discussed Annex G: Three options to consider:</a:t>
            </a:r>
          </a:p>
          <a:p>
            <a:pPr lvl="1">
              <a:spcBef>
                <a:spcPts val="0"/>
              </a:spcBef>
            </a:pPr>
            <a:r>
              <a:rPr lang="en-US" dirty="0"/>
              <a:t>Leave it as is, with notation that it only covers “historic” PHYs/features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Replace it with a more useable notation/style</a:t>
            </a:r>
          </a:p>
          <a:p>
            <a:pPr lvl="2">
              <a:spcBef>
                <a:spcPts val="0"/>
              </a:spcBef>
            </a:pPr>
            <a:r>
              <a:rPr lang="en-US" dirty="0">
                <a:hlinkClick r:id="rId4"/>
              </a:rPr>
              <a:t>https://mentor.ieee.org/802.11/dcn/21/11-21-0414-01-0arc-draft-examples-of-a-proposed-notation-for-frame-exchange-sequence-sequences-in-annex-g-of-802-11-2020.docx</a:t>
            </a:r>
            <a:r>
              <a:rPr lang="en-US" dirty="0"/>
              <a:t> 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Remove it and fix any references (direct or indirect) in the body text</a:t>
            </a:r>
          </a:p>
          <a:p>
            <a:pPr lvl="2">
              <a:spcBef>
                <a:spcPts val="0"/>
              </a:spcBef>
            </a:pPr>
            <a:r>
              <a:rPr lang="en-US" dirty="0">
                <a:hlinkClick r:id="rId5"/>
              </a:rPr>
              <a:t>https://mentor.ieee.org/802.11/dcn/17/11-17-1261-02-000m-resolution-for-obsolete-annex-g.docx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 err="1"/>
              <a:t>TGbe</a:t>
            </a:r>
            <a:r>
              <a:rPr lang="en-US" dirty="0"/>
              <a:t> architecture concepts reviewed:</a:t>
            </a:r>
          </a:p>
          <a:p>
            <a:pPr lvl="1">
              <a:spcBef>
                <a:spcPts val="0"/>
              </a:spcBef>
            </a:pPr>
            <a:r>
              <a:rPr lang="en-US" dirty="0">
                <a:hlinkClick r:id="rId6"/>
              </a:rPr>
              <a:t>https://mentor.ieee.org/802.11/dcn/21/11-21-0316-00-0arc-mlo-architecture-reference-model.pptx</a:t>
            </a:r>
            <a:r>
              <a:rPr lang="en-US" dirty="0"/>
              <a:t> </a:t>
            </a:r>
          </a:p>
          <a:p>
            <a:pPr lvl="1">
              <a:spcBef>
                <a:spcPts val="0"/>
              </a:spcBef>
            </a:pPr>
            <a:r>
              <a:rPr lang="en-US" dirty="0">
                <a:hlinkClick r:id="rId7"/>
              </a:rPr>
              <a:t>https://mentor.ieee.org/802.11/dcn/21/11-21-0396-00-00be-11be-ap-mld-architecture-discussion-2.pptx</a:t>
            </a:r>
            <a:r>
              <a:rPr lang="en-US" dirty="0"/>
              <a:t> (not enough time, deferred to telecon)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Monitoring/future activities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1351754-4384-4741-98EB-67ED3215A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2" indent="0">
              <a:spcBef>
                <a:spcPts val="3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400" b="1" kern="0" dirty="0"/>
              <a:t>Other items being tracked (but not actively worked unless/until contributions):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800" b="1" kern="0" dirty="0"/>
              <a:t>Consider any changes to remove 802.2/LLC terms?</a:t>
            </a:r>
            <a:endParaRPr lang="en-US" sz="1800" b="1" kern="0" dirty="0">
              <a:solidFill>
                <a:schemeClr val="accent2">
                  <a:lumMod val="75000"/>
                </a:schemeClr>
              </a:solidFill>
            </a:endParaRP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800" b="1" kern="0" dirty="0"/>
              <a:t>“What is a STA?” (per </a:t>
            </a:r>
            <a:r>
              <a:rPr lang="en-US" sz="1800" b="1" kern="0" dirty="0" err="1"/>
              <a:t>REVmd</a:t>
            </a:r>
            <a:r>
              <a:rPr lang="en-US" sz="1800" b="1" kern="0" dirty="0"/>
              <a:t> discussion: </a:t>
            </a:r>
            <a:r>
              <a:rPr lang="en-US" sz="1800" b="1" kern="0" dirty="0">
                <a:solidFill>
                  <a:schemeClr val="accent2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11-19/0106r0</a:t>
            </a:r>
            <a:r>
              <a:rPr lang="en-US" sz="1800" b="1" kern="0" dirty="0"/>
              <a:t>), Also off-channel TDLS architecture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b="1" kern="0" dirty="0"/>
              <a:t>MLME-RESET, versus MLME-JOIN, MLME-START, MLME-SCAN and MLME-END</a:t>
            </a:r>
          </a:p>
          <a:p>
            <a:pPr marL="11430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kern="0" dirty="0"/>
              <a:t>One aspect is how MAC address is set/controlled – related to IEEE 1609/</a:t>
            </a:r>
            <a:r>
              <a:rPr lang="en-US" b="1" kern="0" dirty="0" err="1"/>
              <a:t>TGbd</a:t>
            </a:r>
            <a:r>
              <a:rPr lang="en-US" b="1" kern="0" dirty="0"/>
              <a:t>  activities</a:t>
            </a:r>
          </a:p>
          <a:p>
            <a:pPr marL="6858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kern="0" dirty="0" err="1"/>
              <a:t>TGaz</a:t>
            </a:r>
            <a:r>
              <a:rPr lang="en-US" sz="1800" b="1" kern="0" dirty="0"/>
              <a:t> work on Fine Timing Measurement and IEEE 1588 mapping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800" b="1" kern="0" dirty="0" err="1"/>
              <a:t>Nendica’s</a:t>
            </a:r>
            <a:r>
              <a:rPr lang="en-US" sz="1800" b="1" kern="0" dirty="0"/>
              <a:t>/</a:t>
            </a:r>
            <a:r>
              <a:rPr lang="en-US" sz="1800" b="1" kern="0" dirty="0" err="1"/>
              <a:t>TGbe’s</a:t>
            </a:r>
            <a:r>
              <a:rPr lang="en-US" sz="1800" b="1" kern="0" dirty="0"/>
              <a:t> discussion on 802.11 in a Deterministic Network/Time-Sensitive Networking</a:t>
            </a:r>
          </a:p>
          <a:p>
            <a:pPr marL="0" lvl="1" indent="0" eaLnBrk="1" hangingPunct="1">
              <a:lnSpc>
                <a:spcPct val="90000"/>
              </a:lnSpc>
              <a:spcBef>
                <a:spcPts val="300"/>
              </a:spcBef>
              <a:buFontTx/>
              <a:buNone/>
              <a:defRPr/>
            </a:pPr>
            <a:endParaRPr lang="en-US" kern="0" dirty="0"/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endParaRPr lang="en-US" b="1" kern="0" dirty="0"/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563882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err="1"/>
              <a:t>TGbe</a:t>
            </a:r>
            <a:r>
              <a:rPr lang="en-US" sz="3200" dirty="0"/>
              <a:t> concepts</a:t>
            </a:r>
          </a:p>
          <a:p>
            <a:pPr lvl="1">
              <a:lnSpc>
                <a:spcPct val="90000"/>
              </a:lnSpc>
            </a:pPr>
            <a:r>
              <a:rPr lang="en-US" sz="2800" b="1" dirty="0"/>
              <a:t>April 8: 19:00 ET, 2 hours</a:t>
            </a:r>
          </a:p>
          <a:p>
            <a:pPr lvl="1">
              <a:lnSpc>
                <a:spcPct val="90000"/>
              </a:lnSpc>
            </a:pPr>
            <a:r>
              <a:rPr lang="en-US" sz="2800" b="1" dirty="0"/>
              <a:t>April 29: 19:00 ET, 2 hours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Annex G</a:t>
            </a:r>
          </a:p>
          <a:p>
            <a:pPr lvl="1">
              <a:lnSpc>
                <a:spcPct val="90000"/>
              </a:lnSpc>
            </a:pPr>
            <a:r>
              <a:rPr lang="en-US" sz="2800" b="1" dirty="0"/>
              <a:t>April 5: 13:00 ET, 2 hours</a:t>
            </a:r>
          </a:p>
          <a:p>
            <a:pPr lvl="1">
              <a:lnSpc>
                <a:spcPct val="90000"/>
              </a:lnSpc>
            </a:pPr>
            <a:r>
              <a:rPr lang="en-US" sz="2800" b="1" dirty="0"/>
              <a:t>April 19: 13:00 ET, 2 hours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May 2021 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49530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Two meeting slots planned: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Continue </a:t>
            </a:r>
            <a:r>
              <a:rPr lang="en-US" dirty="0" err="1"/>
              <a:t>TGbe</a:t>
            </a:r>
            <a:r>
              <a:rPr lang="en-US" dirty="0"/>
              <a:t> architecture concepts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Continue Annex G discussion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Other monitoring/future activities</a:t>
            </a:r>
          </a:p>
          <a:p>
            <a:pPr marL="684213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12090</TotalTime>
  <Words>392</Words>
  <Application>Microsoft Office PowerPoint</Application>
  <PresentationFormat>On-screen Show (4:3)</PresentationFormat>
  <Paragraphs>64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802-11-Submission</vt:lpstr>
      <vt:lpstr>Document</vt:lpstr>
      <vt:lpstr>ARC Closing Report </vt:lpstr>
      <vt:lpstr>Abstract</vt:lpstr>
      <vt:lpstr>Work Completed</vt:lpstr>
      <vt:lpstr>Monitoring/future activities</vt:lpstr>
      <vt:lpstr>Teleconference(s)</vt:lpstr>
      <vt:lpstr>May 2021 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Hamilton, Mark</cp:lastModifiedBy>
  <cp:revision>341</cp:revision>
  <cp:lastPrinted>1998-02-10T13:28:06Z</cp:lastPrinted>
  <dcterms:created xsi:type="dcterms:W3CDTF">2009-07-15T16:38:20Z</dcterms:created>
  <dcterms:modified xsi:type="dcterms:W3CDTF">2021-03-15T20:30:52Z</dcterms:modified>
</cp:coreProperties>
</file>