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578" r:id="rId2"/>
    <p:sldId id="1573" r:id="rId3"/>
    <p:sldId id="1576" r:id="rId4"/>
    <p:sldId id="1575" r:id="rId5"/>
    <p:sldId id="1577" r:id="rId6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4" y="6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/0456r0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 Mar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2021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Mar 2021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       Tech Editor: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Bahar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Sadeghi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(Intel)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Closing Slides </a:t>
            </a:r>
            <a:r>
              <a:rPr lang="en-US" altLang="zh-CN" dirty="0"/>
              <a:t>of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/>
              <a:t>for </a:t>
            </a:r>
            <a:r>
              <a:rPr lang="en-US" altLang="zh-CN" dirty="0" smtClean="0"/>
              <a:t>IEEE 802.11 Mar 2021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95000"/>
          </a:bodyPr>
          <a:lstStyle/>
          <a:p>
            <a:pPr algn="just"/>
            <a:r>
              <a:rPr lang="en-GB" altLang="en-US" dirty="0" err="1" smtClean="0"/>
              <a:t>TGbd</a:t>
            </a:r>
            <a:r>
              <a:rPr lang="en-US" altLang="en-US" dirty="0" smtClean="0"/>
              <a:t>’s</a:t>
            </a:r>
            <a:r>
              <a:rPr lang="en-GB" altLang="en-US" dirty="0" smtClean="0"/>
              <a:t> Progress in this week</a:t>
            </a:r>
          </a:p>
          <a:p>
            <a:pPr lvl="1" algn="just"/>
            <a:r>
              <a:rPr lang="en-GB" altLang="en-US" dirty="0" smtClean="0"/>
              <a:t>4 teleconference sessions were arranged in this week</a:t>
            </a:r>
          </a:p>
          <a:p>
            <a:pPr lvl="1" algn="just"/>
            <a:r>
              <a:rPr lang="en-GB" altLang="en-US" dirty="0" smtClean="0"/>
              <a:t>Approved TC minutes for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in Jan 2021 802.11 interim week and following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TCs before this week.</a:t>
            </a:r>
          </a:p>
          <a:p>
            <a:pPr lvl="1" algn="just"/>
            <a:r>
              <a:rPr lang="en-GB" altLang="en-US" dirty="0" smtClean="0"/>
              <a:t>Approved CRs that have been presented </a:t>
            </a:r>
            <a:r>
              <a:rPr lang="en-GB" altLang="en-US" dirty="0"/>
              <a:t>since Jan 2021 802.11 interim week</a:t>
            </a:r>
            <a:r>
              <a:rPr lang="en-GB" altLang="en-US" dirty="0" smtClean="0"/>
              <a:t> that got majority support. Totally 304 tech comments were resolved (including 120 approved in Jan).</a:t>
            </a:r>
          </a:p>
          <a:p>
            <a:pPr lvl="1" algn="just"/>
            <a:r>
              <a:rPr lang="en-GB" altLang="en-US" dirty="0" smtClean="0"/>
              <a:t>There’re still around 150 CIDs remaining unsolved and some comment resolution documents in the submission list not presented. </a:t>
            </a:r>
            <a:r>
              <a:rPr lang="en-GB" altLang="en-US" dirty="0" smtClean="0"/>
              <a:t>Therefore the D2.0 milestone will be postponed to May 2021.</a:t>
            </a:r>
            <a:endParaRPr lang="en-GB" altLang="en-US" dirty="0" smtClean="0"/>
          </a:p>
          <a:p>
            <a:pPr algn="just"/>
            <a:endParaRPr lang="en-US" altLang="en-GB" dirty="0" smtClean="0"/>
          </a:p>
          <a:p>
            <a:pPr marL="57150" indent="0" algn="just"/>
            <a:r>
              <a:rPr lang="en-US" altLang="en-GB" dirty="0" smtClean="0"/>
              <a:t>Goal for future TCs: complete comment resolutions for LB 251 (11bd D1.0)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2021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2021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76410"/>
              </p:ext>
            </p:extLst>
          </p:nvPr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/>
                <a:gridCol w="6589678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, 11-21/0207r6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11-19/2045r9 (D1.0)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11-20/1887r5 (LB251)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</a:t>
            </a:r>
            <a:r>
              <a:rPr lang="en-US" altLang="zh-CN" dirty="0"/>
              <a:t>802.11 </a:t>
            </a:r>
            <a:r>
              <a:rPr lang="en-US" altLang="zh-CN" dirty="0" err="1"/>
              <a:t>TGbd</a:t>
            </a:r>
            <a:r>
              <a:rPr lang="en-US" altLang="zh-CN" dirty="0"/>
              <a:t> </a:t>
            </a:r>
            <a:r>
              <a:rPr lang="en-US" altLang="zh-CN" dirty="0" smtClean="0"/>
              <a:t>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 2021</a:t>
            </a:r>
            <a:endParaRPr lang="en-US" dirty="0"/>
          </a:p>
        </p:txBody>
      </p:sp>
      <p:sp>
        <p:nvSpPr>
          <p:cNvPr id="7" name="文本占位符 2"/>
          <p:cNvSpPr txBox="1">
            <a:spLocks/>
          </p:cNvSpPr>
          <p:nvPr/>
        </p:nvSpPr>
        <p:spPr>
          <a:xfrm>
            <a:off x="2215430" y="1751013"/>
            <a:ext cx="8144392" cy="3811588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 fontScale="92500"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 smtClean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First TG meeting	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Jan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2019</a:t>
            </a:r>
            <a:endParaRPr lang="en-US" altLang="en-US" sz="2000" kern="0" dirty="0" smtClean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D0.1 				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Wingdings" panose="05000000000000000000" pitchFamily="2" charset="2"/>
              </a:rPr>
              <a:t>Nov </a:t>
            </a:r>
            <a:r>
              <a:rPr lang="en-US" altLang="en-US" sz="2000" kern="0" dirty="0" smtClean="0">
                <a:solidFill>
                  <a:srgbClr val="00B050"/>
                </a:solidFill>
                <a:sym typeface="Wingdings" panose="05000000000000000000" pitchFamily="2" charset="2"/>
              </a:rPr>
              <a:t>2019</a:t>
            </a:r>
            <a:endParaRPr lang="en-US" altLang="en-US" sz="2000" kern="0" dirty="0" smtClean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 smtClean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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May 2021</a:t>
            </a:r>
            <a:endParaRPr lang="en-US" altLang="en-US" sz="2000" kern="0" dirty="0" smtClean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Form Sponsor Ballot Pool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 smtClean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 smtClean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D3.0 unchanged recirculation 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 smtClean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 smtClean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Final 802.11 WG approval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 smtClean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802 EC approval	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 smtClean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 smtClean="0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 and SASB approval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76400" y="5680453"/>
            <a:ext cx="952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Note, the D2.0 LB recirculation is postponed to May 2021 while the future milestones are not changed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Mar 2021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1573333" y="1946773"/>
            <a:ext cx="9143760" cy="4257314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Mar 23</a:t>
            </a:r>
            <a:r>
              <a:rPr lang="en-US" altLang="zh-CN" sz="2400" baseline="30000" dirty="0" smtClean="0">
                <a:solidFill>
                  <a:srgbClr val="00B050"/>
                </a:solidFill>
                <a:cs typeface="+mn-ea"/>
                <a:sym typeface="+mn-ea"/>
              </a:rPr>
              <a:t>rd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, 10:00am 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~ 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11:59am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, 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EDT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  <a:r>
              <a:rPr lang="en-US" altLang="zh-CN" sz="2400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sz="2400" dirty="0" smtClean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Mar 30</a:t>
            </a:r>
            <a:r>
              <a:rPr lang="en-US" altLang="zh-CN" sz="24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, 10:00am ~ 11:59am, 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EDT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  <a:r>
              <a:rPr lang="en-US" altLang="zh-CN" sz="2400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sz="2400" dirty="0" smtClean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Apr 6</a:t>
            </a:r>
            <a:r>
              <a:rPr lang="en-US" altLang="zh-CN" sz="24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, 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10:00am ~ 11:59am, 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EDT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  <a:r>
              <a:rPr lang="en-US" altLang="zh-CN" sz="2400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sz="2400" dirty="0" smtClean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Apr 13</a:t>
            </a:r>
            <a:r>
              <a:rPr lang="en-US" altLang="zh-CN" sz="24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, 10:00am ~ 11:59am, 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EDT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  <a:r>
              <a:rPr lang="en-US" altLang="zh-CN" sz="2400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sz="2400" dirty="0" smtClean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Apr 20</a:t>
            </a:r>
            <a:r>
              <a:rPr lang="en-US" altLang="zh-CN" sz="24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, 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10:00am ~ 11:59am, 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EDT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  <a:r>
              <a:rPr lang="en-US" altLang="zh-CN" sz="2400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sz="2400" dirty="0" smtClean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Apr 27</a:t>
            </a:r>
            <a:r>
              <a:rPr lang="en-US" altLang="zh-CN" sz="24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, 10:00am ~ 11:59am, </a:t>
            </a:r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EDT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; </a:t>
            </a:r>
            <a:r>
              <a:rPr lang="en-US" altLang="zh-CN" sz="2400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sz="2400" dirty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endParaRPr lang="en-US" altLang="zh-CN" sz="2400" dirty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endParaRPr lang="en-US" altLang="zh-CN" sz="2400" dirty="0">
              <a:solidFill>
                <a:srgbClr val="00B050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3406</TotalTime>
  <Words>364</Words>
  <Application>Microsoft Office PowerPoint</Application>
  <PresentationFormat>宽屏</PresentationFormat>
  <Paragraphs>82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Plenary Mar 2021 IEEE 802.11 TGbd</vt:lpstr>
      <vt:lpstr>Closing Slides of TGbd for IEEE 802.11 Mar 2021 Interim</vt:lpstr>
      <vt:lpstr>TGbd Progress Documents</vt:lpstr>
      <vt:lpstr>IEEE 802.11 TGbd Timeline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1941</cp:revision>
  <cp:lastPrinted>1998-02-10T13:28:00Z</cp:lastPrinted>
  <dcterms:created xsi:type="dcterms:W3CDTF">1998-02-10T13:07:00Z</dcterms:created>
  <dcterms:modified xsi:type="dcterms:W3CDTF">2021-03-13T03:14:56Z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