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0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F3A00-E919-42B7-AAAE-D944609E6A7B}" v="45" dt="2021-03-15T14:24:1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802.11-21/0452r1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85-02-00be-mar-may-tgbe-teleconference-agenda.docx" TargetMode="External"/><Relationship Id="rId2" Type="http://schemas.openxmlformats.org/officeDocument/2006/relationships/hyperlink" Target="https://mentor.ieee.org/802.11/dcn/21/11-21-0205-09-00be-tgbe-march-2021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982-12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March 2021 Closing Report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2021-03-15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Covered proposed draft texts (PDTs), comment resolution documents, and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Approved the resolution of </a:t>
            </a:r>
            <a:r>
              <a:rPr lang="en-US" dirty="0">
                <a:solidFill>
                  <a:schemeClr val="tx1"/>
                </a:solidFill>
              </a:rPr>
              <a:t>427 technical </a:t>
            </a:r>
            <a:r>
              <a:rPr lang="en-US" dirty="0"/>
              <a:t>comments (MAC/PHY tabs) and </a:t>
            </a:r>
            <a:r>
              <a:rPr lang="en-US" dirty="0">
                <a:solidFill>
                  <a:schemeClr val="tx1"/>
                </a:solidFill>
              </a:rPr>
              <a:t>19 </a:t>
            </a:r>
            <a:r>
              <a:rPr lang="en-US" dirty="0"/>
              <a:t>PDT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the creation of TGbe D0.4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D0.4 is expected to be available </a:t>
            </a:r>
            <a:r>
              <a:rPr lang="en-US" dirty="0">
                <a:solidFill>
                  <a:schemeClr val="tx1"/>
                </a:solidFill>
              </a:rPr>
              <a:t>by March 22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Amended timeline to better adapt procedurally to R1/R2 phases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205r9</a:t>
            </a:r>
            <a:r>
              <a:rPr lang="en-US" dirty="0"/>
              <a:t>, with queue statuses available in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385r4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1982r12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ET*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ET*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09:00-11:00 ET*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09:00-11:00 ET*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10:00-12:00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19:00-22:00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/>
              <a:t>Apr 07	Wednesday – Joint		10:00-12:00 ET </a:t>
            </a:r>
          </a:p>
          <a:p>
            <a:r>
              <a:rPr lang="en-US" sz="1400" dirty="0"/>
              <a:t>*Sessions during Electronic Plenary Week</a:t>
            </a: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	10:00-12:00 ET</a:t>
            </a:r>
          </a:p>
          <a:p>
            <a:r>
              <a:rPr lang="en-US" sz="1400" dirty="0"/>
              <a:t>Apr 12	Monday 	– MAC/PHY		19:00-22:00 ET</a:t>
            </a:r>
          </a:p>
          <a:p>
            <a:r>
              <a:rPr lang="en-US" sz="1400" dirty="0"/>
              <a:t>Apr 14	Wednesday – Joint (Motions)		10:00-12:00 ET</a:t>
            </a:r>
          </a:p>
          <a:p>
            <a:r>
              <a:rPr lang="en-US" sz="1400" dirty="0"/>
              <a:t>Apr 15	Thursday 	– MAC/PHY		10:00-12:00 ET</a:t>
            </a:r>
          </a:p>
          <a:p>
            <a:r>
              <a:rPr lang="en-US" sz="1400" dirty="0"/>
              <a:t>Apr 19	Monday 	– MAC/PHY		19:00-22:00 ET</a:t>
            </a:r>
          </a:p>
          <a:p>
            <a:r>
              <a:rPr lang="en-US" sz="1400" dirty="0"/>
              <a:t>Apr 21	Wednesday – Joint**			10:00-12:00 ET</a:t>
            </a:r>
          </a:p>
          <a:p>
            <a:r>
              <a:rPr lang="en-US" sz="1400" dirty="0"/>
              <a:t>Apr 22	Thursday 	– MAC/PHY		10:00-12:00 ET</a:t>
            </a:r>
          </a:p>
          <a:p>
            <a:r>
              <a:rPr lang="en-US" sz="1400" dirty="0"/>
              <a:t>Apr 26	Monday 	– MAC/PHY		19:00-22:00 ET</a:t>
            </a:r>
          </a:p>
          <a:p>
            <a:r>
              <a:rPr lang="en-US" sz="1400" dirty="0"/>
              <a:t>Apr 28	Wednesday – Joint (Motions) 	10:00-12:00 ET</a:t>
            </a:r>
          </a:p>
          <a:p>
            <a:r>
              <a:rPr lang="en-US" sz="1400" dirty="0"/>
              <a:t>Apr 29	Thursday 	– MAC/PHY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03	Monday 	– No Conf Call 		Holiday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05	Wednesday – No Conf Call 		Holiday</a:t>
            </a:r>
          </a:p>
          <a:p>
            <a:r>
              <a:rPr lang="en-US" sz="1400" dirty="0"/>
              <a:t>May 06	Thursday	– MAC/PHY		10:00-12:00 ET</a:t>
            </a:r>
          </a:p>
          <a:p>
            <a:r>
              <a:rPr lang="en-US" sz="1400" dirty="0"/>
              <a:t>** Expected to be converted into a </a:t>
            </a:r>
            <a:r>
              <a:rPr lang="en-US" sz="1400"/>
              <a:t>Joint TGbe-802.1 TSN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35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Amended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</a:t>
            </a:r>
            <a:r>
              <a:rPr lang="en-US" strike="sngStrike" dirty="0">
                <a:solidFill>
                  <a:srgbClr val="FF0000"/>
                </a:solidFill>
              </a:rPr>
              <a:t>Letter Ballot  </a:t>
            </a:r>
            <a:r>
              <a:rPr lang="en-US" u="sng" dirty="0">
                <a:solidFill>
                  <a:srgbClr val="FF0000"/>
                </a:solidFill>
              </a:rPr>
              <a:t>WG Comment Collection</a:t>
            </a:r>
            <a:r>
              <a:rPr lang="en-US" dirty="0"/>
              <a:t> 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</a:t>
            </a:r>
            <a:r>
              <a:rPr lang="en-US" strike="sngStrike" dirty="0">
                <a:solidFill>
                  <a:srgbClr val="FF0000"/>
                </a:solidFill>
              </a:rPr>
              <a:t>LB recirculation</a:t>
            </a:r>
            <a:r>
              <a:rPr lang="en-US" u="sng" dirty="0">
                <a:solidFill>
                  <a:srgbClr val="FF0000"/>
                </a:solidFill>
              </a:rPr>
              <a:t> WG Comment Collection</a:t>
            </a:r>
            <a:r>
              <a:rPr lang="en-US" dirty="0"/>
              <a:t>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</a:t>
            </a:r>
            <a:r>
              <a:rPr lang="en-US" u="sng" dirty="0">
                <a:solidFill>
                  <a:srgbClr val="FF0000"/>
                </a:solidFill>
              </a:rPr>
              <a:t>etter</a:t>
            </a:r>
            <a:r>
              <a:rPr lang="en-US" dirty="0"/>
              <a:t> B</a:t>
            </a:r>
            <a:r>
              <a:rPr lang="en-US" u="sng" dirty="0">
                <a:solidFill>
                  <a:srgbClr val="FF0000"/>
                </a:solidFill>
              </a:rPr>
              <a:t>allot</a:t>
            </a:r>
            <a:r>
              <a:rPr lang="en-US" dirty="0"/>
              <a:t> </a:t>
            </a:r>
            <a:r>
              <a:rPr lang="en-US" strike="sngStrike" dirty="0">
                <a:solidFill>
                  <a:srgbClr val="FF0000"/>
                </a:solidFill>
              </a:rPr>
              <a:t>recirculation</a:t>
            </a:r>
            <a:r>
              <a:rPr lang="en-US" dirty="0"/>
              <a:t> 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</a:t>
            </a:r>
            <a:r>
              <a:rPr lang="en-US"/>
              <a:t>Mar           </a:t>
            </a:r>
            <a:r>
              <a:rPr lang="en-US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3278</TotalTime>
  <Words>682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March 2021 Closing Report</vt:lpstr>
      <vt:lpstr>TGbe (Extremely High Throughput)</vt:lpstr>
      <vt:lpstr>Teleconference Plan</vt:lpstr>
      <vt:lpstr>Amended 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20</cp:revision>
  <cp:lastPrinted>1601-01-01T00:00:00Z</cp:lastPrinted>
  <dcterms:created xsi:type="dcterms:W3CDTF">2019-08-12T15:18:02Z</dcterms:created>
  <dcterms:modified xsi:type="dcterms:W3CDTF">2021-03-28T17:24:21Z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