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0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F3A00-E919-42B7-AAAE-D944609E6A7B}" v="45" dt="2021-03-15T14:24:1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5529B81-00DD-4528-8B5E-95FB337BD295}"/>
    <pc:docChg chg="undo custSel modSld modMainMaster">
      <pc:chgData name="Alfred Asterjadhi" userId="39de57b9-85c0-4fd1-aaac-8ca2b6560ad0" providerId="ADAL" clId="{95529B81-00DD-4528-8B5E-95FB337BD295}" dt="2020-11-09T15:27:47.207" v="147" actId="20577"/>
      <pc:docMkLst>
        <pc:docMk/>
      </pc:docMkLst>
      <pc:sldChg chg="modSp">
        <pc:chgData name="Alfred Asterjadhi" userId="39de57b9-85c0-4fd1-aaac-8ca2b6560ad0" providerId="ADAL" clId="{95529B81-00DD-4528-8B5E-95FB337BD295}" dt="2020-11-09T15:27:47.207" v="14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5529B81-00DD-4528-8B5E-95FB337BD295}" dt="2020-11-09T15:27:47.207" v="147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5529B81-00DD-4528-8B5E-95FB337BD295}" dt="2020-11-09T15:26:18.444" v="122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95529B81-00DD-4528-8B5E-95FB337BD295}" dt="2020-11-09T15:26:23.453" v="123"/>
        <pc:sldMkLst>
          <pc:docMk/>
          <pc:sldMk cId="1752578952" sldId="258"/>
        </pc:sldMkLst>
        <pc:spChg chg="mod">
          <ac:chgData name="Alfred Asterjadhi" userId="39de57b9-85c0-4fd1-aaac-8ca2b6560ad0" providerId="ADAL" clId="{95529B81-00DD-4528-8B5E-95FB337BD295}" dt="2020-11-09T15:25:23.584" v="111" actId="20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95529B81-00DD-4528-8B5E-95FB337BD295}" dt="2020-11-09T15:26:23.453" v="123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5529B81-00DD-4528-8B5E-95FB337BD295}" dt="2020-11-09T15:25:02.151" v="109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95529B81-00DD-4528-8B5E-95FB337BD295}" dt="2020-11-09T15:26:37.754" v="1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95529B81-00DD-4528-8B5E-95FB337BD295}" dt="2020-11-09T15:26:37.754" v="12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95529B81-00DD-4528-8B5E-95FB337BD295}" dt="2020-11-09T15:26:25.390" v="124"/>
          <ac:spMkLst>
            <pc:docMk/>
            <pc:sldMk cId="7809349" sldId="259"/>
            <ac:spMk id="6" creationId="{DE7CA8F6-235B-46DD-B9A4-FA889CDAD8A2}"/>
          </ac:spMkLst>
        </pc:spChg>
      </pc:sldChg>
      <pc:sldMasterChg chg="modSp">
        <pc:chgData name="Alfred Asterjadhi" userId="39de57b9-85c0-4fd1-aaac-8ca2b6560ad0" providerId="ADAL" clId="{95529B81-00DD-4528-8B5E-95FB337BD295}" dt="2020-11-09T15:27:01.327" v="13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529B81-00DD-4528-8B5E-95FB337BD295}" dt="2020-11-09T15:27:01.327" v="13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43D2A82-AB96-4AD7-B36D-6A5B47D58533}"/>
    <pc:docChg chg="modSld">
      <pc:chgData name="Alfred Asterjadhi" userId="39de57b9-85c0-4fd1-aaac-8ca2b6560ad0" providerId="ADAL" clId="{043D2A82-AB96-4AD7-B36D-6A5B47D58533}" dt="2021-02-10T19:00:49.906" v="1" actId="20577"/>
      <pc:docMkLst>
        <pc:docMk/>
      </pc:docMkLst>
      <pc:sldChg chg="modSp mod">
        <pc:chgData name="Alfred Asterjadhi" userId="39de57b9-85c0-4fd1-aaac-8ca2b6560ad0" providerId="ADAL" clId="{043D2A82-AB96-4AD7-B36D-6A5B47D58533}" dt="2021-02-10T19:00:49.906" v="1" actId="20577"/>
        <pc:sldMkLst>
          <pc:docMk/>
          <pc:sldMk cId="1752578952" sldId="258"/>
        </pc:sldMkLst>
        <pc:spChg chg="mod">
          <ac:chgData name="Alfred Asterjadhi" userId="39de57b9-85c0-4fd1-aaac-8ca2b6560ad0" providerId="ADAL" clId="{043D2A82-AB96-4AD7-B36D-6A5B47D58533}" dt="2021-02-10T19:00:46.766" v="0" actId="2057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043D2A82-AB96-4AD7-B36D-6A5B47D58533}" dt="2021-02-10T19:00:49.906" v="1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4D65BC55-07F9-4234-8BCD-52E4EE6C3BD6}"/>
    <pc:docChg chg="undo custSel modSld">
      <pc:chgData name="Alfred Asterjadhi" userId="39de57b9-85c0-4fd1-aaac-8ca2b6560ad0" providerId="ADAL" clId="{4D65BC55-07F9-4234-8BCD-52E4EE6C3BD6}" dt="2020-09-11T14:17:48.043" v="1975" actId="20577"/>
      <pc:docMkLst>
        <pc:docMk/>
      </pc:docMkLst>
      <pc:sldChg chg="addSp delSp modSp">
        <pc:chgData name="Alfred Asterjadhi" userId="39de57b9-85c0-4fd1-aaac-8ca2b6560ad0" providerId="ADAL" clId="{4D65BC55-07F9-4234-8BCD-52E4EE6C3BD6}" dt="2020-09-11T14:09:14.480" v="1494" actId="404"/>
        <pc:sldMkLst>
          <pc:docMk/>
          <pc:sldMk cId="1727444069" sldId="256"/>
        </pc:sldMkLst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2" creationId="{705D7FA2-2C5B-47DC-B145-14763F75BAAA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3" creationId="{3DEE5817-196A-4585-90A3-7203329CDB87}"/>
          </ac:spMkLst>
        </pc:spChg>
        <pc:spChg chg="mod">
          <ac:chgData name="Alfred Asterjadhi" userId="39de57b9-85c0-4fd1-aaac-8ca2b6560ad0" providerId="ADAL" clId="{4D65BC55-07F9-4234-8BCD-52E4EE6C3BD6}" dt="2020-09-11T13:33:34.295" v="20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4D65BC55-07F9-4234-8BCD-52E4EE6C3BD6}" dt="2020-09-11T14:09:14.480" v="1494" actId="404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9" creationId="{FF18FA02-0D00-4563-A537-0E6E0D179120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0" creationId="{D31F81B1-F984-4C61-BD99-38DE83A4081F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1" creationId="{0026913E-8748-406E-859E-C49384C79F43}"/>
          </ac:spMkLst>
        </pc:spChg>
      </pc:sldChg>
      <pc:sldChg chg="modSp">
        <pc:chgData name="Alfred Asterjadhi" userId="39de57b9-85c0-4fd1-aaac-8ca2b6560ad0" providerId="ADAL" clId="{4D65BC55-07F9-4234-8BCD-52E4EE6C3BD6}" dt="2020-09-11T14:17:48.043" v="197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D65BC55-07F9-4234-8BCD-52E4EE6C3BD6}" dt="2020-09-11T14:17:48.043" v="197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4D65BC55-07F9-4234-8BCD-52E4EE6C3BD6}" dt="2020-09-11T13:33:39.389" v="2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4D65BC55-07F9-4234-8BCD-52E4EE6C3BD6}" dt="2020-09-11T13:50:49.264" v="943" actId="13926"/>
        <pc:sldMkLst>
          <pc:docMk/>
          <pc:sldMk cId="1752578952" sldId="258"/>
        </pc:sldMkLst>
        <pc:spChg chg="mod">
          <ac:chgData name="Alfred Asterjadhi" userId="39de57b9-85c0-4fd1-aaac-8ca2b6560ad0" providerId="ADAL" clId="{4D65BC55-07F9-4234-8BCD-52E4EE6C3BD6}" dt="2020-09-11T13:50:49.264" v="943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4D65BC55-07F9-4234-8BCD-52E4EE6C3BD6}" dt="2020-09-11T13:33:22.639" v="186" actId="20577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4D65BC55-07F9-4234-8BCD-52E4EE6C3BD6}" dt="2020-09-11T13:33:10.006" v="173" actId="13926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DD078409-FB0F-4319-B9EB-913FB2D2AF17}"/>
    <pc:docChg chg="custSel modSld modMainMaster">
      <pc:chgData name="Alfred Asterjadhi" userId="39de57b9-85c0-4fd1-aaac-8ca2b6560ad0" providerId="ADAL" clId="{DD078409-FB0F-4319-B9EB-913FB2D2AF17}" dt="2020-11-09T15:35:00.476" v="14" actId="20577"/>
      <pc:docMkLst>
        <pc:docMk/>
      </pc:docMkLst>
      <pc:sldChg chg="modSp">
        <pc:chgData name="Alfred Asterjadhi" userId="39de57b9-85c0-4fd1-aaac-8ca2b6560ad0" providerId="ADAL" clId="{DD078409-FB0F-4319-B9EB-913FB2D2AF17}" dt="2020-11-09T15:35:00.476" v="14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D078409-FB0F-4319-B9EB-913FB2D2AF17}" dt="2020-11-09T15:35:00.476" v="14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DD078409-FB0F-4319-B9EB-913FB2D2AF17}" dt="2020-11-09T15:29:38.249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78409-FB0F-4319-B9EB-913FB2D2AF17}" dt="2020-11-09T15:29:02.869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D078409-FB0F-4319-B9EB-913FB2D2AF17}" dt="2020-11-09T15:29:38.249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0499E0F-B0D1-4354-B6E9-10338C5F01CC}"/>
    <pc:docChg chg="undo custSel addSld modSld">
      <pc:chgData name="Alfred Asterjadhi" userId="39de57b9-85c0-4fd1-aaac-8ca2b6560ad0" providerId="ADAL" clId="{F0499E0F-B0D1-4354-B6E9-10338C5F01CC}" dt="2020-07-07T06:35:35.152" v="3218"/>
      <pc:docMkLst>
        <pc:docMk/>
      </pc:docMkLst>
      <pc:sldChg chg="addSp delSp modSp">
        <pc:chgData name="Alfred Asterjadhi" userId="39de57b9-85c0-4fd1-aaac-8ca2b6560ad0" providerId="ADAL" clId="{F0499E0F-B0D1-4354-B6E9-10338C5F01CC}" dt="2020-07-07T06:18:30.817" v="2155" actId="14100"/>
        <pc:sldMkLst>
          <pc:docMk/>
          <pc:sldMk cId="1727444069" sldId="256"/>
        </pc:sldMkLst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2" creationId="{93447A02-581E-4AA1-9EFF-94EDC851DE0D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3" creationId="{13C5F96F-AC31-42DD-8C36-8EAC72BB68D5}"/>
          </ac:spMkLst>
        </pc:spChg>
        <pc:spChg chg="mod">
          <ac:chgData name="Alfred Asterjadhi" userId="39de57b9-85c0-4fd1-aaac-8ca2b6560ad0" providerId="ADAL" clId="{F0499E0F-B0D1-4354-B6E9-10338C5F01CC}" dt="2020-07-06T04:26:18.245" v="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0499E0F-B0D1-4354-B6E9-10338C5F01CC}" dt="2020-07-07T06:04:30.375" v="1854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0499E0F-B0D1-4354-B6E9-10338C5F01CC}" dt="2020-07-07T06:18:30.817" v="2155" actId="14100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9" creationId="{B584B812-0AC6-474B-96F3-C40318C1535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0" creationId="{45DAA000-2701-4977-A283-4336C393457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1" creationId="{AAD54CFD-3270-48ED-9C78-A64269CB641A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2.006" v="3217"/>
        <pc:sldMkLst>
          <pc:docMk/>
          <pc:sldMk cId="2033199149" sldId="257"/>
        </pc:sldMkLst>
        <pc:spChg chg="mod">
          <ac:chgData name="Alfred Asterjadhi" userId="39de57b9-85c0-4fd1-aaac-8ca2b6560ad0" providerId="ADAL" clId="{F0499E0F-B0D1-4354-B6E9-10338C5F01CC}" dt="2020-07-07T06:05:06.429" v="1855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F0499E0F-B0D1-4354-B6E9-10338C5F01CC}" dt="2020-07-07T06:35:06.781" v="321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F0499E0F-B0D1-4354-B6E9-10338C5F01CC}" dt="2020-07-07T06:35:32.006" v="3217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7" creationId="{BB226F25-CEC9-4D78-837F-FCC7C51D7E5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8" creationId="{A9E10DCF-17F8-4529-A44D-B3308C912E5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9" creationId="{04991A2C-DB1D-4C9C-AE1A-A6F746ADA1D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0" creationId="{66D3E1E0-F58A-4A57-96A8-EFC782B3FDC4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1" creationId="{D999BB3C-755C-4851-AB6C-52C19FD55E25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5.152" v="3218"/>
        <pc:sldMkLst>
          <pc:docMk/>
          <pc:sldMk cId="1752578952" sldId="258"/>
        </pc:sldMkLst>
        <pc:spChg chg="mod">
          <ac:chgData name="Alfred Asterjadhi" userId="39de57b9-85c0-4fd1-aaac-8ca2b6560ad0" providerId="ADAL" clId="{F0499E0F-B0D1-4354-B6E9-10338C5F01CC}" dt="2020-07-07T06:05:55.379" v="1857" actId="20577"/>
          <ac:spMkLst>
            <pc:docMk/>
            <pc:sldMk cId="1752578952" sldId="258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F0499E0F-B0D1-4354-B6E9-10338C5F01CC}" dt="2020-07-07T06:28:09.504" v="2884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F0499E0F-B0D1-4354-B6E9-10338C5F01CC}" dt="2020-07-07T06:35:35.152" v="3218"/>
          <ac:spMkLst>
            <pc:docMk/>
            <pc:sldMk cId="1752578952" sldId="258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F0499E0F-B0D1-4354-B6E9-10338C5F01CC}" dt="2020-07-07T06:08:33.624" v="1922"/>
          <ac:spMkLst>
            <pc:docMk/>
            <pc:sldMk cId="1752578952" sldId="258"/>
            <ac:spMk id="7" creationId="{CC4E7048-CE86-409A-B46C-8EC40423F321}"/>
          </ac:spMkLst>
        </pc:spChg>
        <pc:spChg chg="add mod">
          <ac:chgData name="Alfred Asterjadhi" userId="39de57b9-85c0-4fd1-aaac-8ca2b6560ad0" providerId="ADAL" clId="{F0499E0F-B0D1-4354-B6E9-10338C5F01CC}" dt="2020-07-07T06:11:08.915" v="1984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FC0D7C0-C52B-417F-A57B-0AFFDBAE8B1F}"/>
    <pc:docChg chg="custSel modSld">
      <pc:chgData name="Alfred Asterjadhi" userId="39de57b9-85c0-4fd1-aaac-8ca2b6560ad0" providerId="ADAL" clId="{FFC0D7C0-C52B-417F-A57B-0AFFDBAE8B1F}" dt="2019-09-29T08:09:28.907" v="61" actId="14"/>
      <pc:docMkLst>
        <pc:docMk/>
      </pc:docMkLst>
      <pc:sldChg chg="modSp">
        <pc:chgData name="Alfred Asterjadhi" userId="39de57b9-85c0-4fd1-aaac-8ca2b6560ad0" providerId="ADAL" clId="{FFC0D7C0-C52B-417F-A57B-0AFFDBAE8B1F}" dt="2019-09-29T08:09:28.907" v="61" actId="14"/>
        <pc:sldMkLst>
          <pc:docMk/>
          <pc:sldMk cId="1727444069" sldId="256"/>
        </pc:sldMkLst>
        <pc:spChg chg="mod">
          <ac:chgData name="Alfred Asterjadhi" userId="39de57b9-85c0-4fd1-aaac-8ca2b6560ad0" providerId="ADAL" clId="{FFC0D7C0-C52B-417F-A57B-0AFFDBAE8B1F}" dt="2019-09-29T08:09:15.050" v="47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FC0D7C0-C52B-417F-A57B-0AFFDBAE8B1F}" dt="2019-09-29T08:09:21.057" v="57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FC0D7C0-C52B-417F-A57B-0AFFDBAE8B1F}" dt="2019-09-29T08:09:28.907" v="61" actId="14"/>
          <ac:spMkLst>
            <pc:docMk/>
            <pc:sldMk cId="1727444069" sldId="256"/>
            <ac:spMk id="8" creationId="{20D889CA-1380-4761-BDD5-F60F94A58849}"/>
          </ac:spMkLst>
        </pc:spChg>
      </pc:sldChg>
    </pc:docChg>
  </pc:docChgLst>
  <pc:docChgLst>
    <pc:chgData name="Alfred Asterjadhi" userId="39de57b9-85c0-4fd1-aaac-8ca2b6560ad0" providerId="ADAL" clId="{F50C45C0-652E-4872-AA6F-153200998099}"/>
    <pc:docChg chg="custSel modMainMaster">
      <pc:chgData name="Alfred Asterjadhi" userId="39de57b9-85c0-4fd1-aaac-8ca2b6560ad0" providerId="ADAL" clId="{F50C45C0-652E-4872-AA6F-153200998099}" dt="2020-09-18T13:10:25.974" v="7" actId="20577"/>
      <pc:docMkLst>
        <pc:docMk/>
      </pc:docMkLst>
      <pc:sldMasterChg chg="modSp">
        <pc:chgData name="Alfred Asterjadhi" userId="39de57b9-85c0-4fd1-aaac-8ca2b6560ad0" providerId="ADAL" clId="{F50C45C0-652E-4872-AA6F-153200998099}" dt="2020-09-18T13:10:25.974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50C45C0-652E-4872-AA6F-153200998099}" dt="2020-09-18T13:10:20.672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F50C45C0-652E-4872-AA6F-153200998099}" dt="2020-09-18T13:10:25.974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8964BFA-BC11-448E-859F-7ECF4D1A643B}"/>
    <pc:docChg chg="modSld modMainMaster">
      <pc:chgData name="Alfred Asterjadhi" userId="39de57b9-85c0-4fd1-aaac-8ca2b6560ad0" providerId="ADAL" clId="{A8964BFA-BC11-448E-859F-7ECF4D1A643B}" dt="2021-01-15T16:26:22.904" v="9" actId="20577"/>
      <pc:docMkLst>
        <pc:docMk/>
      </pc:docMkLst>
      <pc:sldChg chg="modSp">
        <pc:chgData name="Alfred Asterjadhi" userId="39de57b9-85c0-4fd1-aaac-8ca2b6560ad0" providerId="ADAL" clId="{A8964BFA-BC11-448E-859F-7ECF4D1A643B}" dt="2021-01-15T16:26:22.904" v="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8964BFA-BC11-448E-859F-7ECF4D1A643B}" dt="2021-01-15T16:26:22.904" v="9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A8964BFA-BC11-448E-859F-7ECF4D1A643B}" dt="2021-01-15T16:26:05.742" v="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964BFA-BC11-448E-859F-7ECF4D1A643B}" dt="2021-01-15T16:26:05.742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62208F4-CBE6-46CA-9A97-C935516D7A3A}"/>
    <pc:docChg chg="modSld modMainMaster">
      <pc:chgData name="Alfred Asterjadhi" userId="39de57b9-85c0-4fd1-aaac-8ca2b6560ad0" providerId="ADAL" clId="{C62208F4-CBE6-46CA-9A97-C935516D7A3A}" dt="2020-11-09T20:11:33.688" v="46" actId="20577"/>
      <pc:docMkLst>
        <pc:docMk/>
      </pc:docMkLst>
      <pc:sldChg chg="modSp">
        <pc:chgData name="Alfred Asterjadhi" userId="39de57b9-85c0-4fd1-aaac-8ca2b6560ad0" providerId="ADAL" clId="{C62208F4-CBE6-46CA-9A97-C935516D7A3A}" dt="2020-11-09T20:11:33.688" v="4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62208F4-CBE6-46CA-9A97-C935516D7A3A}" dt="2020-11-09T20:11:33.688" v="46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C62208F4-CBE6-46CA-9A97-C935516D7A3A}" dt="2020-11-09T20:10:43.3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62208F4-CBE6-46CA-9A97-C935516D7A3A}" dt="2020-11-09T20:10:43.3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9A3B3C-7996-48D7-A6F9-2741E43BF1B3}"/>
    <pc:docChg chg="undo custSel addSld delSld modSld">
      <pc:chgData name="Alfred Asterjadhi" userId="39de57b9-85c0-4fd1-aaac-8ca2b6560ad0" providerId="ADAL" clId="{6F9A3B3C-7996-48D7-A6F9-2741E43BF1B3}" dt="2020-09-18T03:10:08.691" v="521" actId="20577"/>
      <pc:docMkLst>
        <pc:docMk/>
      </pc:docMkLst>
      <pc:sldChg chg="del">
        <pc:chgData name="Alfred Asterjadhi" userId="39de57b9-85c0-4fd1-aaac-8ca2b6560ad0" providerId="ADAL" clId="{6F9A3B3C-7996-48D7-A6F9-2741E43BF1B3}" dt="2020-09-18T02:55:44.339" v="0" actId="2696"/>
        <pc:sldMkLst>
          <pc:docMk/>
          <pc:sldMk cId="1727444069" sldId="256"/>
        </pc:sldMkLst>
      </pc:sldChg>
      <pc:sldChg chg="modSp">
        <pc:chgData name="Alfred Asterjadhi" userId="39de57b9-85c0-4fd1-aaac-8ca2b6560ad0" providerId="ADAL" clId="{6F9A3B3C-7996-48D7-A6F9-2741E43BF1B3}" dt="2020-09-18T03:10:08.691" v="52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6F9A3B3C-7996-48D7-A6F9-2741E43BF1B3}" dt="2020-09-18T03:10:08.691" v="521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">
        <pc:chgData name="Alfred Asterjadhi" userId="39de57b9-85c0-4fd1-aaac-8ca2b6560ad0" providerId="ADAL" clId="{6F9A3B3C-7996-48D7-A6F9-2741E43BF1B3}" dt="2020-09-18T02:59:56.333" v="320"/>
        <pc:sldMkLst>
          <pc:docMk/>
          <pc:sldMk cId="1752578952" sldId="258"/>
        </pc:sldMkLst>
        <pc:spChg chg="mod">
          <ac:chgData name="Alfred Asterjadhi" userId="39de57b9-85c0-4fd1-aaac-8ca2b6560ad0" providerId="ADAL" clId="{6F9A3B3C-7996-48D7-A6F9-2741E43BF1B3}" dt="2020-09-18T02:59:56.333" v="320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6F9A3B3C-7996-48D7-A6F9-2741E43BF1B3}" dt="2020-09-18T02:59:52.003" v="319"/>
          <ac:spMkLst>
            <pc:docMk/>
            <pc:sldMk cId="1752578952" sldId="258"/>
            <ac:spMk id="8" creationId="{77F4F601-23E3-46B6-A79D-1B06F13D1768}"/>
          </ac:spMkLst>
        </pc:spChg>
      </pc:sldChg>
      <pc:sldChg chg="addSp delSp modSp add">
        <pc:chgData name="Alfred Asterjadhi" userId="39de57b9-85c0-4fd1-aaac-8ca2b6560ad0" providerId="ADAL" clId="{6F9A3B3C-7996-48D7-A6F9-2741E43BF1B3}" dt="2020-09-18T03:05:24.554" v="4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6F9A3B3C-7996-48D7-A6F9-2741E43BF1B3}" dt="2020-09-18T03:01:06.059" v="331" actId="20577"/>
          <ac:spMkLst>
            <pc:docMk/>
            <pc:sldMk cId="7809349" sldId="259"/>
            <ac:spMk id="2" creationId="{77B92DC9-A3A7-4A8B-92B1-7E0AABF4FECD}"/>
          </ac:spMkLst>
        </pc:spChg>
        <pc:spChg chg="add del mod">
          <ac:chgData name="Alfred Asterjadhi" userId="39de57b9-85c0-4fd1-aaac-8ca2b6560ad0" providerId="ADAL" clId="{6F9A3B3C-7996-48D7-A6F9-2741E43BF1B3}" dt="2020-09-18T03:05:07.116" v="455" actId="20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6F9A3B3C-7996-48D7-A6F9-2741E43BF1B3}" dt="2020-09-18T03:05:24.554" v="457" actId="20577"/>
          <ac:spMkLst>
            <pc:docMk/>
            <pc:sldMk cId="7809349" sldId="259"/>
            <ac:spMk id="6" creationId="{DE7CA8F6-235B-46DD-B9A4-FA889CDAD8A2}"/>
          </ac:spMkLst>
        </pc:spChg>
        <pc:graphicFrameChg chg="add del mod">
          <ac:chgData name="Alfred Asterjadhi" userId="39de57b9-85c0-4fd1-aaac-8ca2b6560ad0" providerId="ADAL" clId="{6F9A3B3C-7996-48D7-A6F9-2741E43BF1B3}" dt="2020-09-18T03:01:26.368" v="336"/>
          <ac:graphicFrameMkLst>
            <pc:docMk/>
            <pc:sldMk cId="7809349" sldId="259"/>
            <ac:graphicFrameMk id="7" creationId="{646A6590-9B4A-4C7C-8212-F457058908E6}"/>
          </ac:graphicFrameMkLst>
        </pc:graphicFrameChg>
        <pc:graphicFrameChg chg="add del mod">
          <ac:chgData name="Alfred Asterjadhi" userId="39de57b9-85c0-4fd1-aaac-8ca2b6560ad0" providerId="ADAL" clId="{6F9A3B3C-7996-48D7-A6F9-2741E43BF1B3}" dt="2020-09-18T03:01:31.212" v="339"/>
          <ac:graphicFrameMkLst>
            <pc:docMk/>
            <pc:sldMk cId="7809349" sldId="259"/>
            <ac:graphicFrameMk id="8" creationId="{D5F22871-C76C-4474-A235-7F7807F49BDB}"/>
          </ac:graphicFrameMkLst>
        </pc:graphicFrameChg>
      </pc:sldChg>
    </pc:docChg>
  </pc:docChgLst>
  <pc:docChgLst>
    <pc:chgData name="Alfred Asterjadhi" userId="39de57b9-85c0-4fd1-aaac-8ca2b6560ad0" providerId="ADAL" clId="{C548894F-96ED-4F75-8704-8768388F042B}"/>
    <pc:docChg chg="undo custSel modSld modMainMaster">
      <pc:chgData name="Alfred Asterjadhi" userId="39de57b9-85c0-4fd1-aaac-8ca2b6560ad0" providerId="ADAL" clId="{C548894F-96ED-4F75-8704-8768388F042B}" dt="2021-01-14T16:52:09.499" v="503" actId="20577"/>
      <pc:docMkLst>
        <pc:docMk/>
      </pc:docMkLst>
      <pc:sldChg chg="modSp">
        <pc:chgData name="Alfred Asterjadhi" userId="39de57b9-85c0-4fd1-aaac-8ca2b6560ad0" providerId="ADAL" clId="{C548894F-96ED-4F75-8704-8768388F042B}" dt="2021-01-14T16:50:42.780" v="48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548894F-96ED-4F75-8704-8768388F042B}" dt="2021-01-14T16:50:42.780" v="48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C548894F-96ED-4F75-8704-8768388F042B}" dt="2021-01-14T16:44:10.524" v="33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C548894F-96ED-4F75-8704-8768388F042B}" dt="2021-01-14T16:52:09.499" v="503" actId="20577"/>
        <pc:sldMkLst>
          <pc:docMk/>
          <pc:sldMk cId="1752578952" sldId="258"/>
        </pc:sldMkLst>
        <pc:spChg chg="mod">
          <ac:chgData name="Alfred Asterjadhi" userId="39de57b9-85c0-4fd1-aaac-8ca2b6560ad0" providerId="ADAL" clId="{C548894F-96ED-4F75-8704-8768388F042B}" dt="2021-01-14T16:52:09.499" v="503" actId="2057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C548894F-96ED-4F75-8704-8768388F042B}" dt="2021-01-14T16:44:12.761" v="3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C548894F-96ED-4F75-8704-8768388F042B}" dt="2021-01-14T16:51:30.466" v="486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C548894F-96ED-4F75-8704-8768388F042B}" dt="2021-01-14T16:44:14.591" v="35"/>
        <pc:sldMkLst>
          <pc:docMk/>
          <pc:sldMk cId="7809349" sldId="259"/>
        </pc:sldMkLst>
        <pc:spChg chg="mod">
          <ac:chgData name="Alfred Asterjadhi" userId="39de57b9-85c0-4fd1-aaac-8ca2b6560ad0" providerId="ADAL" clId="{C548894F-96ED-4F75-8704-8768388F042B}" dt="2021-01-14T16:44:14.591" v="35"/>
          <ac:spMkLst>
            <pc:docMk/>
            <pc:sldMk cId="7809349" sldId="259"/>
            <ac:spMk id="6" creationId="{DE7CA8F6-235B-46DD-B9A4-FA889CDAD8A2}"/>
          </ac:spMkLst>
        </pc:spChg>
      </pc:sldChg>
      <pc:sldMasterChg chg="modSp modSldLayout">
        <pc:chgData name="Alfred Asterjadhi" userId="39de57b9-85c0-4fd1-aaac-8ca2b6560ad0" providerId="ADAL" clId="{C548894F-96ED-4F75-8704-8768388F042B}" dt="2021-01-14T16:44:05.132" v="3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48894F-96ED-4F75-8704-8768388F042B}" dt="2021-01-14T16:43:54.518" v="3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48894F-96ED-4F75-8704-8768388F042B}" dt="2021-01-14T16:43:08.211" v="23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548894F-96ED-4F75-8704-8768388F042B}" dt="2021-01-14T16:44:03.169" v="3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548894F-96ED-4F75-8704-8768388F042B}" dt="2021-01-14T16:44:03.169" v="3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548894F-96ED-4F75-8704-8768388F042B}" dt="2021-01-14T16:44:05.132" v="3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548894F-96ED-4F75-8704-8768388F042B}" dt="2021-01-14T16:44:05.132" v="3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1CF3A00-E919-42B7-AAAE-D944609E6A7B}"/>
    <pc:docChg chg="undo custSel addSld delSld modSld modMainMaster">
      <pc:chgData name="Alfred Asterjadhi" userId="39de57b9-85c0-4fd1-aaac-8ca2b6560ad0" providerId="ADAL" clId="{31CF3A00-E919-42B7-AAAE-D944609E6A7B}" dt="2021-03-15T14:26:55.867" v="890" actId="20577"/>
      <pc:docMkLst>
        <pc:docMk/>
      </pc:docMkLst>
      <pc:sldChg chg="modSp add del">
        <pc:chgData name="Alfred Asterjadhi" userId="39de57b9-85c0-4fd1-aaac-8ca2b6560ad0" providerId="ADAL" clId="{31CF3A00-E919-42B7-AAAE-D944609E6A7B}" dt="2021-03-12T17:46:39.248" v="760"/>
        <pc:sldMkLst>
          <pc:docMk/>
          <pc:sldMk cId="0" sldId="256"/>
        </pc:sldMkLst>
        <pc:spChg chg="mod">
          <ac:chgData name="Alfred Asterjadhi" userId="39de57b9-85c0-4fd1-aaac-8ca2b6560ad0" providerId="ADAL" clId="{31CF3A00-E919-42B7-AAAE-D944609E6A7B}" dt="2021-03-12T17:46:36.424" v="759"/>
          <ac:spMkLst>
            <pc:docMk/>
            <pc:sldMk cId="0" sldId="256"/>
            <ac:spMk id="6" creationId="{00000000-0000-0000-0000-000000000000}"/>
          </ac:spMkLst>
        </pc:spChg>
      </pc:sldChg>
      <pc:sldChg chg="modSp mod">
        <pc:chgData name="Alfred Asterjadhi" userId="39de57b9-85c0-4fd1-aaac-8ca2b6560ad0" providerId="ADAL" clId="{31CF3A00-E919-42B7-AAAE-D944609E6A7B}" dt="2021-03-15T14:23:53.102" v="805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1CF3A00-E919-42B7-AAAE-D944609E6A7B}" dt="2021-03-15T14:23:53.102" v="805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1CF3A00-E919-42B7-AAAE-D944609E6A7B}" dt="2021-03-12T17:19:06.766" v="17"/>
          <ac:spMkLst>
            <pc:docMk/>
            <pc:sldMk cId="2033199149" sldId="257"/>
            <ac:spMk id="6" creationId="{F21C99AD-073C-44E2-9ED3-C4B1C975F366}"/>
          </ac:spMkLst>
        </pc:spChg>
      </pc:sldChg>
      <pc:sldChg chg="modSp del">
        <pc:chgData name="Alfred Asterjadhi" userId="39de57b9-85c0-4fd1-aaac-8ca2b6560ad0" providerId="ADAL" clId="{31CF3A00-E919-42B7-AAAE-D944609E6A7B}" dt="2021-03-12T17:42:13.276" v="64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1CF3A00-E919-42B7-AAAE-D944609E6A7B}" dt="2021-03-12T17:19:09.155" v="18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1CF3A00-E919-42B7-AAAE-D944609E6A7B}" dt="2021-03-12T17:44:08.904" v="7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31CF3A00-E919-42B7-AAAE-D944609E6A7B}" dt="2021-03-12T17:42:25.419" v="673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31CF3A00-E919-42B7-AAAE-D944609E6A7B}" dt="2021-03-12T17:44:08.904" v="757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31CF3A00-E919-42B7-AAAE-D944609E6A7B}" dt="2021-03-12T17:19:11.272" v="19"/>
          <ac:spMkLst>
            <pc:docMk/>
            <pc:sldMk cId="7809349" sldId="259"/>
            <ac:spMk id="6" creationId="{DE7CA8F6-235B-46DD-B9A4-FA889CDAD8A2}"/>
          </ac:spMkLst>
        </pc:spChg>
      </pc:sldChg>
      <pc:sldChg chg="modSp add mod">
        <pc:chgData name="Alfred Asterjadhi" userId="39de57b9-85c0-4fd1-aaac-8ca2b6560ad0" providerId="ADAL" clId="{31CF3A00-E919-42B7-AAAE-D944609E6A7B}" dt="2021-03-15T14:26:55.867" v="890" actId="20577"/>
        <pc:sldMkLst>
          <pc:docMk/>
          <pc:sldMk cId="1693586052" sldId="260"/>
        </pc:sldMkLst>
        <pc:spChg chg="mod">
          <ac:chgData name="Alfred Asterjadhi" userId="39de57b9-85c0-4fd1-aaac-8ca2b6560ad0" providerId="ADAL" clId="{31CF3A00-E919-42B7-AAAE-D944609E6A7B}" dt="2021-03-12T17:42:08.881" v="648" actId="20577"/>
          <ac:spMkLst>
            <pc:docMk/>
            <pc:sldMk cId="1693586052" sldId="260"/>
            <ac:spMk id="3" creationId="{633ED5AE-CF03-4422-B92D-E9623D1A511B}"/>
          </ac:spMkLst>
        </pc:spChg>
        <pc:spChg chg="mod">
          <ac:chgData name="Alfred Asterjadhi" userId="39de57b9-85c0-4fd1-aaac-8ca2b6560ad0" providerId="ADAL" clId="{31CF3A00-E919-42B7-AAAE-D944609E6A7B}" dt="2021-03-15T14:26:55.867" v="890" actId="20577"/>
          <ac:spMkLst>
            <pc:docMk/>
            <pc:sldMk cId="1693586052" sldId="260"/>
            <ac:spMk id="8" creationId="{77F4F601-23E3-46B6-A79D-1B06F13D1768}"/>
          </ac:spMkLst>
        </pc:spChg>
      </pc:sldChg>
      <pc:sldChg chg="addSp delSp modSp new mod">
        <pc:chgData name="Alfred Asterjadhi" userId="39de57b9-85c0-4fd1-aaac-8ca2b6560ad0" providerId="ADAL" clId="{31CF3A00-E919-42B7-AAAE-D944609E6A7B}" dt="2021-03-12T17:47:53.475" v="782" actId="1076"/>
        <pc:sldMkLst>
          <pc:docMk/>
          <pc:sldMk cId="4134685600" sldId="261"/>
        </pc:sldMkLst>
        <pc:spChg chg="del">
          <ac:chgData name="Alfred Asterjadhi" userId="39de57b9-85c0-4fd1-aaac-8ca2b6560ad0" providerId="ADAL" clId="{31CF3A00-E919-42B7-AAAE-D944609E6A7B}" dt="2021-03-12T17:46:53.777" v="762"/>
          <ac:spMkLst>
            <pc:docMk/>
            <pc:sldMk cId="4134685600" sldId="261"/>
            <ac:spMk id="2" creationId="{26CB2D96-36E7-4765-BB8B-66A41A1B17B2}"/>
          </ac:spMkLst>
        </pc:spChg>
        <pc:spChg chg="del">
          <ac:chgData name="Alfred Asterjadhi" userId="39de57b9-85c0-4fd1-aaac-8ca2b6560ad0" providerId="ADAL" clId="{31CF3A00-E919-42B7-AAAE-D944609E6A7B}" dt="2021-03-12T17:46:53.777" v="762"/>
          <ac:spMkLst>
            <pc:docMk/>
            <pc:sldMk cId="4134685600" sldId="261"/>
            <ac:spMk id="3" creationId="{900004F8-F039-4B45-A065-95DA78CF0B22}"/>
          </ac:spMkLst>
        </pc:spChg>
        <pc:spChg chg="mod">
          <ac:chgData name="Alfred Asterjadhi" userId="39de57b9-85c0-4fd1-aaac-8ca2b6560ad0" providerId="ADAL" clId="{31CF3A00-E919-42B7-AAAE-D944609E6A7B}" dt="2021-03-12T17:46:53.777" v="76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1CF3A00-E919-42B7-AAAE-D944609E6A7B}" dt="2021-03-12T17:46:53.777" v="762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31CF3A00-E919-42B7-AAAE-D944609E6A7B}" dt="2021-03-12T17:46:53.777" v="762"/>
          <ac:spMkLst>
            <pc:docMk/>
            <pc:sldMk cId="4134685600" sldId="261"/>
            <ac:spMk id="6" creationId="{476724DD-4485-4EB3-930C-0A4154AA8D2F}"/>
          </ac:spMkLst>
        </pc:spChg>
        <pc:spChg chg="add mod">
          <ac:chgData name="Alfred Asterjadhi" userId="39de57b9-85c0-4fd1-aaac-8ca2b6560ad0" providerId="ADAL" clId="{31CF3A00-E919-42B7-AAAE-D944609E6A7B}" dt="2021-03-12T17:47:02.426" v="770" actId="20577"/>
          <ac:spMkLst>
            <pc:docMk/>
            <pc:sldMk cId="4134685600" sldId="261"/>
            <ac:spMk id="7" creationId="{E078C9E1-E261-45D9-B17A-B795E415F549}"/>
          </ac:spMkLst>
        </pc:spChg>
        <pc:spChg chg="add del mod">
          <ac:chgData name="Alfred Asterjadhi" userId="39de57b9-85c0-4fd1-aaac-8ca2b6560ad0" providerId="ADAL" clId="{31CF3A00-E919-42B7-AAAE-D944609E6A7B}" dt="2021-03-12T17:47:46.322" v="780" actId="478"/>
          <ac:spMkLst>
            <pc:docMk/>
            <pc:sldMk cId="4134685600" sldId="261"/>
            <ac:spMk id="8" creationId="{511A248B-DADD-41EE-A07A-D00F975A50E9}"/>
          </ac:spMkLst>
        </pc:spChg>
        <pc:spChg chg="add mod">
          <ac:chgData name="Alfred Asterjadhi" userId="39de57b9-85c0-4fd1-aaac-8ca2b6560ad0" providerId="ADAL" clId="{31CF3A00-E919-42B7-AAAE-D944609E6A7B}" dt="2021-03-12T17:47:37.452" v="779" actId="20577"/>
          <ac:spMkLst>
            <pc:docMk/>
            <pc:sldMk cId="4134685600" sldId="261"/>
            <ac:spMk id="9" creationId="{C7B67E75-6FEC-43C0-9EE5-4FDD767F3EA8}"/>
          </ac:spMkLst>
        </pc:spChg>
        <pc:spChg chg="add mod">
          <ac:chgData name="Alfred Asterjadhi" userId="39de57b9-85c0-4fd1-aaac-8ca2b6560ad0" providerId="ADAL" clId="{31CF3A00-E919-42B7-AAAE-D944609E6A7B}" dt="2021-03-12T17:47:53.475" v="782" actId="1076"/>
          <ac:spMkLst>
            <pc:docMk/>
            <pc:sldMk cId="4134685600" sldId="261"/>
            <ac:spMk id="11" creationId="{85F313B5-5193-478A-A520-BE0627F59BBA}"/>
          </ac:spMkLst>
        </pc:spChg>
        <pc:graphicFrameChg chg="add mod">
          <ac:chgData name="Alfred Asterjadhi" userId="39de57b9-85c0-4fd1-aaac-8ca2b6560ad0" providerId="ADAL" clId="{31CF3A00-E919-42B7-AAAE-D944609E6A7B}" dt="2021-03-12T17:47:53.475" v="782" actId="1076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MasterChg chg="modSp mod modSldLayout">
        <pc:chgData name="Alfred Asterjadhi" userId="39de57b9-85c0-4fd1-aaac-8ca2b6560ad0" providerId="ADAL" clId="{31CF3A00-E919-42B7-AAAE-D944609E6A7B}" dt="2021-03-12T17:19:03.081" v="16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1CF3A00-E919-42B7-AAAE-D944609E6A7B}" dt="2021-03-12T17:18:56.083" v="1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1CF3A00-E919-42B7-AAAE-D944609E6A7B}" dt="2021-03-12T17:18:49.002" v="9" actId="6549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1CF3A00-E919-42B7-AAAE-D944609E6A7B}" dt="2021-03-12T17:19:01.445" v="15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1CF3A00-E919-42B7-AAAE-D944609E6A7B}" dt="2021-03-12T17:19:01.445" v="15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1CF3A00-E919-42B7-AAAE-D944609E6A7B}" dt="2021-03-12T17:19:03.081" v="16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1CF3A00-E919-42B7-AAAE-D944609E6A7B}" dt="2021-03-12T17:19:03.081" v="16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85-02-00be-mar-may-tgbe-teleconference-agenda.docx" TargetMode="External"/><Relationship Id="rId2" Type="http://schemas.openxmlformats.org/officeDocument/2006/relationships/hyperlink" Target="https://mentor.ieee.org/802.11/dcn/21/11-21-0205-09-00be-tgbe-march-2021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982-12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March 2021 Closing Report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2021-03-15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Covered proposed draft texts (PDTs), comment resolution documents, and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Approved the resolution of </a:t>
            </a:r>
            <a:r>
              <a:rPr lang="en-US" dirty="0">
                <a:solidFill>
                  <a:schemeClr val="tx1"/>
                </a:solidFill>
              </a:rPr>
              <a:t>427 technical </a:t>
            </a:r>
            <a:r>
              <a:rPr lang="en-US" dirty="0"/>
              <a:t>comments (MAC/PHY tabs) and </a:t>
            </a:r>
            <a:r>
              <a:rPr lang="en-US" dirty="0">
                <a:solidFill>
                  <a:schemeClr val="tx1"/>
                </a:solidFill>
              </a:rPr>
              <a:t>19 </a:t>
            </a:r>
            <a:r>
              <a:rPr lang="en-US" dirty="0"/>
              <a:t>PDT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the creation of TGbe D0.4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D0.4 is expected to be available </a:t>
            </a:r>
            <a:r>
              <a:rPr lang="en-US" dirty="0">
                <a:solidFill>
                  <a:schemeClr val="tx1"/>
                </a:solidFill>
              </a:rPr>
              <a:t>by March 22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Amended timeline to better adapt procedurally to R1/R2 phases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205r9</a:t>
            </a:r>
            <a:r>
              <a:rPr lang="en-US" dirty="0"/>
              <a:t>, with queue statuses available in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385r4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1982r12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ET*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ET*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10:00-12:00 ET*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19:00-21:00 ET*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10:00-12:00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19:00-22:00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/>
              <a:t>Apr 07	Wednesday – Joint		10:00-12:00 ET </a:t>
            </a:r>
          </a:p>
          <a:p>
            <a:r>
              <a:rPr lang="en-US" sz="1400" dirty="0"/>
              <a:t>*Sessions during Electronic Plenary Week</a:t>
            </a: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	10:00-12:00 ET</a:t>
            </a:r>
          </a:p>
          <a:p>
            <a:r>
              <a:rPr lang="en-US" sz="1400" dirty="0"/>
              <a:t>Apr 12	Monday 	– MAC/PHY		19:00-22:00 ET</a:t>
            </a:r>
          </a:p>
          <a:p>
            <a:r>
              <a:rPr lang="en-US" sz="1400" dirty="0"/>
              <a:t>Apr 14	Wednesday – Joint (Motions)		10:00-12:00 ET</a:t>
            </a:r>
          </a:p>
          <a:p>
            <a:r>
              <a:rPr lang="en-US" sz="1400" dirty="0"/>
              <a:t>Apr 15	Thursday 	– MAC/PHY		10:00-12:00 ET</a:t>
            </a:r>
          </a:p>
          <a:p>
            <a:r>
              <a:rPr lang="en-US" sz="1400" dirty="0"/>
              <a:t>Apr 19	Monday 	– MAC/PHY		19:00-22:00 ET</a:t>
            </a:r>
          </a:p>
          <a:p>
            <a:r>
              <a:rPr lang="en-US" sz="1400" dirty="0"/>
              <a:t>Apr 21	Wednesday – Joint**			10:00-12:00 ET</a:t>
            </a:r>
          </a:p>
          <a:p>
            <a:r>
              <a:rPr lang="en-US" sz="1400" dirty="0"/>
              <a:t>Apr 22	Thursday 	– MAC/PHY		10:00-12:00 ET</a:t>
            </a:r>
          </a:p>
          <a:p>
            <a:r>
              <a:rPr lang="en-US" sz="1400" dirty="0"/>
              <a:t>Apr 26	Monday 	– MAC/PHY		19:00-22:00 ET</a:t>
            </a:r>
          </a:p>
          <a:p>
            <a:r>
              <a:rPr lang="en-US" sz="1400" dirty="0"/>
              <a:t>Apr 28	Wednesday – Joint (Motions) 	10:00-12:00 ET</a:t>
            </a:r>
          </a:p>
          <a:p>
            <a:r>
              <a:rPr lang="en-US" sz="1400" dirty="0"/>
              <a:t>Apr 29	Thursday 	– MAC/PHY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03	Monday 	– No Conf Call 		Holiday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05	Wednesday – No Conf Call 		Holiday</a:t>
            </a:r>
          </a:p>
          <a:p>
            <a:r>
              <a:rPr lang="en-US" sz="1400" dirty="0"/>
              <a:t>May 06	Thursday	– MAC/PHY		10:00-12:00 ET</a:t>
            </a:r>
          </a:p>
          <a:p>
            <a:r>
              <a:rPr lang="en-US" sz="1400" dirty="0"/>
              <a:t>** Expected to be converted into a </a:t>
            </a:r>
            <a:r>
              <a:rPr lang="en-US" sz="1400"/>
              <a:t>Joint TGbe-802.1 TSN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35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Amended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</a:t>
            </a:r>
            <a:r>
              <a:rPr lang="en-US" strike="sngStrike" dirty="0">
                <a:solidFill>
                  <a:srgbClr val="FF0000"/>
                </a:solidFill>
              </a:rPr>
              <a:t>Letter Ballot  </a:t>
            </a:r>
            <a:r>
              <a:rPr lang="en-US" u="sng" dirty="0">
                <a:solidFill>
                  <a:srgbClr val="FF0000"/>
                </a:solidFill>
              </a:rPr>
              <a:t>WG Comment Collection</a:t>
            </a:r>
            <a:r>
              <a:rPr lang="en-US" dirty="0"/>
              <a:t> 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</a:t>
            </a:r>
            <a:r>
              <a:rPr lang="en-US" strike="sngStrike" dirty="0">
                <a:solidFill>
                  <a:srgbClr val="FF0000"/>
                </a:solidFill>
              </a:rPr>
              <a:t>LB recirculation</a:t>
            </a:r>
            <a:r>
              <a:rPr lang="en-US" u="sng" dirty="0">
                <a:solidFill>
                  <a:srgbClr val="FF0000"/>
                </a:solidFill>
              </a:rPr>
              <a:t> WG Comment Collection</a:t>
            </a:r>
            <a:r>
              <a:rPr lang="en-US" dirty="0"/>
              <a:t>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</a:t>
            </a:r>
            <a:r>
              <a:rPr lang="en-US" u="sng" dirty="0">
                <a:solidFill>
                  <a:srgbClr val="FF0000"/>
                </a:solidFill>
              </a:rPr>
              <a:t>etter</a:t>
            </a:r>
            <a:r>
              <a:rPr lang="en-US" dirty="0"/>
              <a:t> B</a:t>
            </a:r>
            <a:r>
              <a:rPr lang="en-US" u="sng" dirty="0">
                <a:solidFill>
                  <a:srgbClr val="FF0000"/>
                </a:solidFill>
              </a:rPr>
              <a:t>allot</a:t>
            </a:r>
            <a:r>
              <a:rPr lang="en-US" dirty="0"/>
              <a:t> </a:t>
            </a:r>
            <a:r>
              <a:rPr lang="en-US" strike="sngStrike" dirty="0">
                <a:solidFill>
                  <a:srgbClr val="FF0000"/>
                </a:solidFill>
              </a:rPr>
              <a:t>recirculation</a:t>
            </a:r>
            <a:r>
              <a:rPr lang="en-US" dirty="0"/>
              <a:t> 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</a:t>
            </a:r>
            <a:r>
              <a:rPr lang="en-US"/>
              <a:t>Mar           </a:t>
            </a:r>
            <a:r>
              <a:rPr lang="en-US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3276</TotalTime>
  <Words>682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March 2021 Closing Report</vt:lpstr>
      <vt:lpstr>TGbe (Extremely High Throughput)</vt:lpstr>
      <vt:lpstr>Teleconference Plan</vt:lpstr>
      <vt:lpstr>Amended 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19</cp:revision>
  <cp:lastPrinted>1601-01-01T00:00:00Z</cp:lastPrinted>
  <dcterms:created xsi:type="dcterms:W3CDTF">2019-08-12T15:18:02Z</dcterms:created>
  <dcterms:modified xsi:type="dcterms:W3CDTF">2021-03-15T14:26:56Z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