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288" r:id="rId4"/>
    <p:sldId id="617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CC1547-E311-41A4-9559-E77876770E8F}" v="18" dt="2021-03-12T16:23:58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93" d="100"/>
          <a:sy n="93" d="100"/>
        </p:scale>
        <p:origin x="9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AECC1547-E311-41A4-9559-E77876770E8F}"/>
    <pc:docChg chg="undo custSel delSld modSld sldOrd modMainMaster">
      <pc:chgData name="Michael Montemurro" userId="40c20c913ca7511e" providerId="LiveId" clId="{AECC1547-E311-41A4-9559-E77876770E8F}" dt="2021-03-12T16:23:37.424" v="1078" actId="15"/>
      <pc:docMkLst>
        <pc:docMk/>
      </pc:docMkLst>
      <pc:sldChg chg="addSp delSp modSp mod ord">
        <pc:chgData name="Michael Montemurro" userId="40c20c913ca7511e" providerId="LiveId" clId="{AECC1547-E311-41A4-9559-E77876770E8F}" dt="2021-03-12T16:23:37.424" v="1078" actId="15"/>
        <pc:sldMkLst>
          <pc:docMk/>
          <pc:sldMk cId="0" sldId="288"/>
        </pc:sldMkLst>
        <pc:spChg chg="add mod">
          <ac:chgData name="Michael Montemurro" userId="40c20c913ca7511e" providerId="LiveId" clId="{AECC1547-E311-41A4-9559-E77876770E8F}" dt="2021-03-12T16:23:37.424" v="1078" actId="15"/>
          <ac:spMkLst>
            <pc:docMk/>
            <pc:sldMk cId="0" sldId="288"/>
            <ac:spMk id="4" creationId="{69CC6D9C-231E-4010-9950-661F4D83FA2C}"/>
          </ac:spMkLst>
        </pc:spChg>
        <pc:spChg chg="del">
          <ac:chgData name="Michael Montemurro" userId="40c20c913ca7511e" providerId="LiveId" clId="{AECC1547-E311-41A4-9559-E77876770E8F}" dt="2021-03-12T16:20:07.940" v="926" actId="478"/>
          <ac:spMkLst>
            <pc:docMk/>
            <pc:sldMk cId="0" sldId="288"/>
            <ac:spMk id="6" creationId="{E76FC2D1-1909-FA41-A84F-0176571AC78A}"/>
          </ac:spMkLst>
        </pc:spChg>
        <pc:spChg chg="del mod">
          <ac:chgData name="Michael Montemurro" userId="40c20c913ca7511e" providerId="LiveId" clId="{AECC1547-E311-41A4-9559-E77876770E8F}" dt="2021-03-12T16:20:32.241" v="929" actId="478"/>
          <ac:spMkLst>
            <pc:docMk/>
            <pc:sldMk cId="0" sldId="288"/>
            <ac:spMk id="7" creationId="{4C69A6DD-6053-714D-9757-0C03EBA52CB6}"/>
          </ac:spMkLst>
        </pc:spChg>
        <pc:spChg chg="mod">
          <ac:chgData name="Michael Montemurro" userId="40c20c913ca7511e" providerId="LiveId" clId="{AECC1547-E311-41A4-9559-E77876770E8F}" dt="2021-03-12T16:19:34.729" v="924" actId="20577"/>
          <ac:spMkLst>
            <pc:docMk/>
            <pc:sldMk cId="0" sldId="288"/>
            <ac:spMk id="5125" creationId="{00000000-0000-0000-0000-000000000000}"/>
          </ac:spMkLst>
        </pc:spChg>
        <pc:spChg chg="del mod">
          <ac:chgData name="Michael Montemurro" userId="40c20c913ca7511e" providerId="LiveId" clId="{AECC1547-E311-41A4-9559-E77876770E8F}" dt="2021-03-12T16:19:39.183" v="925" actId="478"/>
          <ac:spMkLst>
            <pc:docMk/>
            <pc:sldMk cId="0" sldId="288"/>
            <ac:spMk id="5126" creationId="{00000000-0000-0000-0000-000000000000}"/>
          </ac:spMkLst>
        </pc:spChg>
      </pc:sldChg>
      <pc:sldChg chg="modSp mod">
        <pc:chgData name="Michael Montemurro" userId="40c20c913ca7511e" providerId="LiveId" clId="{AECC1547-E311-41A4-9559-E77876770E8F}" dt="2021-03-12T16:04:51.151" v="28" actId="20577"/>
        <pc:sldMkLst>
          <pc:docMk/>
          <pc:sldMk cId="0" sldId="290"/>
        </pc:sldMkLst>
        <pc:spChg chg="mod">
          <ac:chgData name="Michael Montemurro" userId="40c20c913ca7511e" providerId="LiveId" clId="{AECC1547-E311-41A4-9559-E77876770E8F}" dt="2021-03-12T16:03:49.554" v="26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chael Montemurro" userId="40c20c913ca7511e" providerId="LiveId" clId="{AECC1547-E311-41A4-9559-E77876770E8F}" dt="2021-03-12T16:04:51.151" v="28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Michael Montemurro" userId="40c20c913ca7511e" providerId="LiveId" clId="{AECC1547-E311-41A4-9559-E77876770E8F}" dt="2021-03-12T16:03:26.145" v="7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del">
        <pc:chgData name="Michael Montemurro" userId="40c20c913ca7511e" providerId="LiveId" clId="{AECC1547-E311-41A4-9559-E77876770E8F}" dt="2021-03-12T16:19:20.490" v="911" actId="47"/>
        <pc:sldMkLst>
          <pc:docMk/>
          <pc:sldMk cId="2828915295" sldId="521"/>
        </pc:sldMkLst>
      </pc:sldChg>
      <pc:sldChg chg="del">
        <pc:chgData name="Michael Montemurro" userId="40c20c913ca7511e" providerId="LiveId" clId="{AECC1547-E311-41A4-9559-E77876770E8F}" dt="2021-03-12T16:19:20.490" v="911" actId="47"/>
        <pc:sldMkLst>
          <pc:docMk/>
          <pc:sldMk cId="1718337945" sldId="522"/>
        </pc:sldMkLst>
      </pc:sldChg>
      <pc:sldChg chg="delSp modSp mod">
        <pc:chgData name="Michael Montemurro" userId="40c20c913ca7511e" providerId="LiveId" clId="{AECC1547-E311-41A4-9559-E77876770E8F}" dt="2021-03-12T16:22:48.399" v="1037" actId="14100"/>
        <pc:sldMkLst>
          <pc:docMk/>
          <pc:sldMk cId="2868633806" sldId="523"/>
        </pc:sldMkLst>
        <pc:spChg chg="del">
          <ac:chgData name="Michael Montemurro" userId="40c20c913ca7511e" providerId="LiveId" clId="{AECC1547-E311-41A4-9559-E77876770E8F}" dt="2021-03-12T16:13:34.782" v="700" actId="478"/>
          <ac:spMkLst>
            <pc:docMk/>
            <pc:sldMk cId="2868633806" sldId="523"/>
            <ac:spMk id="6" creationId="{E76FC2D1-1909-FA41-A84F-0176571AC78A}"/>
          </ac:spMkLst>
        </pc:spChg>
        <pc:spChg chg="del">
          <ac:chgData name="Michael Montemurro" userId="40c20c913ca7511e" providerId="LiveId" clId="{AECC1547-E311-41A4-9559-E77876770E8F}" dt="2021-03-12T16:13:39.564" v="701" actId="478"/>
          <ac:spMkLst>
            <pc:docMk/>
            <pc:sldMk cId="2868633806" sldId="523"/>
            <ac:spMk id="7" creationId="{4C69A6DD-6053-714D-9757-0C03EBA52CB6}"/>
          </ac:spMkLst>
        </pc:spChg>
        <pc:spChg chg="mod">
          <ac:chgData name="Michael Montemurro" userId="40c20c913ca7511e" providerId="LiveId" clId="{AECC1547-E311-41A4-9559-E77876770E8F}" dt="2021-03-12T16:22:48.399" v="1037" actId="14100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Michael Montemurro" userId="40c20c913ca7511e" providerId="LiveId" clId="{AECC1547-E311-41A4-9559-E77876770E8F}" dt="2021-03-12T16:12:40.617" v="699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AECC1547-E311-41A4-9559-E77876770E8F}" dt="2021-03-12T16:12:40.617" v="699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chael Montemurro" userId="40c20c913ca7511e" providerId="LiveId" clId="{AECC1547-E311-41A4-9559-E77876770E8F}" dt="2021-03-12T16:12:29.519" v="68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802.11-17/0xxxr0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2017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82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019800" y="381000"/>
            <a:ext cx="533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802.11-21/0451r0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1/maint-parsons-802.1D_withdrawal_status-0321-v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mentor.ieee.org/802.11/dcn/21/11-21-0448-00-000m-miscellaneous-11me-d0-0-issues.pptx" TargetMode="External"/><Relationship Id="rId4" Type="http://schemas.openxmlformats.org/officeDocument/2006/relationships/hyperlink" Target="https://mentor.ieee.org/802.11/dcn/20/11-20-0177-08-0arc-liaison-to-revmd-on-ess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22-0000-802-11-operations-manual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March 2021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2021-03-12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557213" y="2360613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360613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8718" y="6475413"/>
            <a:ext cx="1925207" cy="169277"/>
          </a:xfr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Initial meeting of </a:t>
            </a:r>
            <a:r>
              <a:rPr lang="en-US" sz="1800" dirty="0" err="1"/>
              <a:t>REVme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Elected TG officers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Jon </a:t>
            </a:r>
            <a:r>
              <a:rPr lang="en-US" sz="1600" dirty="0" err="1"/>
              <a:t>Rosdahl</a:t>
            </a:r>
            <a:r>
              <a:rPr lang="en-US" sz="1600" dirty="0"/>
              <a:t> as Secretary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Mark Rison and Mark Hamilton as Vice-Chairs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Emily Qi and Edward Au as Co-Editors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Agreed to initial timeline for </a:t>
            </a:r>
            <a:r>
              <a:rPr lang="en-US" sz="1800" dirty="0" err="1"/>
              <a:t>REVme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Approved comment collection on D0.0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30 days starting on March 17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Discussed issues carried over from </a:t>
            </a:r>
            <a:r>
              <a:rPr lang="en-US" sz="1800" dirty="0" err="1"/>
              <a:t>REVmd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Presentations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802.1D Withdrawal and impact on the 802.11 standard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>
                <a:hlinkClick r:id="rId3"/>
              </a:rPr>
              <a:t>https://www.ieee802.org/1/files/public/docs2021/maint-parsons-802.1D_withdrawal_status-0321-v1.pdf</a:t>
            </a:r>
            <a:r>
              <a:rPr lang="en-US" altLang="en-US" sz="1400" dirty="0"/>
              <a:t> 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ARC Liaison to </a:t>
            </a:r>
            <a:r>
              <a:rPr lang="en-US" sz="1600" dirty="0" err="1"/>
              <a:t>REVme</a:t>
            </a:r>
            <a:r>
              <a:rPr lang="en-US" sz="1600" dirty="0"/>
              <a:t> on ESS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hlinkClick r:id="rId4"/>
              </a:rPr>
              <a:t>https://mentor.ieee.org/802.11/dcn/20/11-20-0177-08-0arc-liaison-to-revmd-on-ess.docx</a:t>
            </a:r>
            <a:r>
              <a:rPr lang="en-US" sz="1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Miscellaneous </a:t>
            </a:r>
            <a:r>
              <a:rPr lang="en-US" sz="1600" dirty="0" err="1"/>
              <a:t>REVme</a:t>
            </a:r>
            <a:r>
              <a:rPr lang="en-US" sz="1600" dirty="0"/>
              <a:t> D0.0 issues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 </a:t>
            </a:r>
            <a:r>
              <a:rPr lang="en-US" altLang="en-US" sz="1400" dirty="0">
                <a:hlinkClick r:id="rId5"/>
              </a:rPr>
              <a:t>https://mentor.ieee.org/802.11/dcn/21/11-21-0448-00-000m-miscellaneous-11me-d0-0-issues.pptx</a:t>
            </a:r>
            <a:r>
              <a:rPr lang="en-US" altLang="en-US" sz="1400" dirty="0"/>
              <a:t> </a:t>
            </a:r>
            <a:endParaRPr lang="en-US" sz="1400" dirty="0"/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8718" y="6475413"/>
            <a:ext cx="1925207" cy="169277"/>
          </a:xfr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Monday 10am ET, 2h – Apr 19, 26, May 24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400" kern="0" dirty="0"/>
              <a:t>Continue processing comments from comment collection</a:t>
            </a:r>
          </a:p>
          <a:p>
            <a:pPr>
              <a:lnSpc>
                <a:spcPct val="90000"/>
              </a:lnSpc>
            </a:pPr>
            <a:r>
              <a:rPr lang="en-US" sz="2400" kern="0" dirty="0"/>
              <a:t>Continue to discuss issues on the issues list</a:t>
            </a:r>
          </a:p>
          <a:p>
            <a:pPr>
              <a:lnSpc>
                <a:spcPct val="90000"/>
              </a:lnSpc>
            </a:pPr>
            <a:r>
              <a:rPr lang="en-US" dirty="0"/>
              <a:t>Updates to timeline and roll-in plans for </a:t>
            </a:r>
            <a:r>
              <a:rPr lang="en-US" dirty="0" err="1"/>
              <a:t>TGax</a:t>
            </a:r>
            <a:r>
              <a:rPr lang="en-US" dirty="0"/>
              <a:t>, </a:t>
            </a:r>
            <a:r>
              <a:rPr lang="en-US" dirty="0" err="1"/>
              <a:t>TGay</a:t>
            </a:r>
            <a:r>
              <a:rPr lang="en-US" dirty="0"/>
              <a:t>, and </a:t>
            </a:r>
            <a:r>
              <a:rPr lang="en-US" dirty="0" err="1"/>
              <a:t>TGba</a:t>
            </a:r>
            <a:endParaRPr lang="en-US" sz="2400" kern="0" dirty="0"/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3600" dirty="0"/>
              <a:t>Vice chair confirmation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752600"/>
            <a:ext cx="8533534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800" dirty="0"/>
              <a:t>Elect Mark Hamilton as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Vice Chair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Elect Mark Rison as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Vice Chair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Volunteers to date: Mark Hamilton, Mark Rison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Moved: Sai </a:t>
            </a:r>
            <a:r>
              <a:rPr lang="en-US" altLang="en-US" sz="2800" dirty="0" err="1"/>
              <a:t>Nandagopalan</a:t>
            </a:r>
            <a:r>
              <a:rPr lang="en-US" altLang="en-US" sz="2800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Seconded: Jerome Henry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Result: 57 – Yes; 0 – No; 1 – Abstain. Motion passes.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b="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1400" b="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b="0" i="1" dirty="0"/>
              <a:t>From </a:t>
            </a:r>
            <a:r>
              <a:rPr lang="en-US" altLang="en-US" sz="1400" b="0" i="1" dirty="0">
                <a:hlinkClick r:id="rId3"/>
              </a:rPr>
              <a:t>https://mentor.ieee.org/802.11/dcn/14/11-14-0629-22-0000-802-11-operations-manual.docx</a:t>
            </a:r>
            <a:r>
              <a:rPr lang="en-US" altLang="en-US" sz="1400" b="0" i="1" dirty="0"/>
              <a:t>  Section 4.5: </a:t>
            </a:r>
            <a:r>
              <a:rPr lang="en-US" sz="1400" b="0" i="1" dirty="0"/>
              <a:t>TG Vice-Chair is elected by a TG majority approval and confirmed by a WG majority approval.  The TG Vice-Chair is reaffirmed every 2 years; one session after the WG Chair is elected.</a:t>
            </a:r>
            <a:endParaRPr lang="en-GB" sz="1400" b="0" i="1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304220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5433</TotalTime>
  <Words>366</Words>
  <Application>Microsoft Office PowerPoint</Application>
  <PresentationFormat>On-screen Show (4:3)</PresentationFormat>
  <Paragraphs>65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802-11-Submission</vt:lpstr>
      <vt:lpstr>Microsoft Word 97 - 2003 Document</vt:lpstr>
      <vt:lpstr>REVme Closing Report – March 2021</vt:lpstr>
      <vt:lpstr>Work Completed</vt:lpstr>
      <vt:lpstr>Plans for May</vt:lpstr>
      <vt:lpstr>Vice chair confirmation 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Michael Montemurro</cp:lastModifiedBy>
  <cp:revision>192</cp:revision>
  <cp:lastPrinted>1998-02-10T13:28:06Z</cp:lastPrinted>
  <dcterms:created xsi:type="dcterms:W3CDTF">2007-05-21T21:00:37Z</dcterms:created>
  <dcterms:modified xsi:type="dcterms:W3CDTF">2021-03-12T16:24:01Z</dcterms:modified>
  <cp:category/>
</cp:coreProperties>
</file>