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1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802.11-21/0450r0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March 2021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March 2021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March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484784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457200" lvl="1" indent="0">
              <a:buFontTx/>
              <a:buNone/>
              <a:defRPr/>
            </a:pPr>
            <a:r>
              <a:rPr lang="en-GB" altLang="en-US" dirty="0"/>
              <a:t>Approved: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Creation of Draft 0.4 with multiple comments on the PHY and additional content for the MAC</a:t>
            </a:r>
          </a:p>
          <a:p>
            <a:pPr marL="457200" lvl="1" indent="0">
              <a:defRPr/>
            </a:pPr>
            <a:endParaRPr lang="en-GB" altLang="en-US" dirty="0"/>
          </a:p>
          <a:p>
            <a:pPr marL="457200" lvl="1" indent="0">
              <a:defRPr/>
            </a:pPr>
            <a:r>
              <a:rPr lang="en-GB" altLang="en-US" dirty="0"/>
              <a:t>The committee completed its agenda items for the meeting.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MAC contributions were considered and approved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LC channel numbering and agreed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CCA concepts were discussed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Changes to the LC HE PHY discussed and agreed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11-21/0216r3.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11-21/0446r0.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Review Draft 0.4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definition of “antenna”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Agree CCA detection value and method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Discuss LC HE MAC 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Discuss and agree LC Optimized </a:t>
            </a:r>
            <a:r>
              <a:rPr lang="en-GB" altLang="en-US" sz="2400"/>
              <a:t>PHY mode coexistence </a:t>
            </a:r>
            <a:r>
              <a:rPr lang="en-GB" altLang="en-US" sz="2400" dirty="0"/>
              <a:t>with LC CM </a:t>
            </a:r>
            <a:r>
              <a:rPr lang="en-GB" altLang="en-US" sz="2400"/>
              <a:t>and </a:t>
            </a:r>
            <a:br>
              <a:rPr lang="en-GB" altLang="en-US" sz="2400"/>
            </a:br>
            <a:r>
              <a:rPr lang="en-GB" altLang="en-US" sz="2400"/>
              <a:t>LC </a:t>
            </a:r>
            <a:r>
              <a:rPr lang="en-GB" altLang="en-US" sz="2400" dirty="0"/>
              <a:t>HE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29 Mar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12 Apr.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26 Apr. at 11:00 EST (17:00 CET) for 1h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279</Words>
  <Application>Microsoft Office PowerPoint</Application>
  <PresentationFormat>Widescreen</PresentationFormat>
  <Paragraphs>57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March 2021 Closing Report</vt:lpstr>
      <vt:lpstr>Abstract</vt:lpstr>
      <vt:lpstr>TGbb activities at the March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62</cp:revision>
  <cp:lastPrinted>1601-01-01T00:00:00Z</cp:lastPrinted>
  <dcterms:created xsi:type="dcterms:W3CDTF">2019-08-08T09:50:31Z</dcterms:created>
  <dcterms:modified xsi:type="dcterms:W3CDTF">2021-03-12T16:01:24Z</dcterms:modified>
</cp:coreProperties>
</file>