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18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5" d="100"/>
          <a:sy n="95" d="100"/>
        </p:scale>
        <p:origin x="15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timeline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11353800" cy="4494214"/>
          </a:xfrm>
        </p:spPr>
        <p:txBody>
          <a:bodyPr/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	July 2022</a:t>
            </a:r>
          </a:p>
          <a:p>
            <a:r>
              <a:rPr lang="en-US" dirty="0"/>
              <a:t>LB initial:   	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163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Office Theme</vt:lpstr>
      <vt:lpstr>Document</vt:lpstr>
      <vt:lpstr>TGbi timeline proposal</vt:lpstr>
      <vt:lpstr>Timeline Proposal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813</cp:revision>
  <cp:lastPrinted>1601-01-01T00:00:00Z</cp:lastPrinted>
  <dcterms:created xsi:type="dcterms:W3CDTF">2018-05-10T16:45:22Z</dcterms:created>
  <dcterms:modified xsi:type="dcterms:W3CDTF">2021-03-12T18:08:29Z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