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618" r:id="rId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44" autoAdjust="0"/>
    <p:restoredTop sz="96563" autoAdjust="0"/>
  </p:normalViewPr>
  <p:slideViewPr>
    <p:cSldViewPr>
      <p:cViewPr varScale="1">
        <p:scale>
          <a:sx n="95" d="100"/>
          <a:sy n="95" d="100"/>
        </p:scale>
        <p:origin x="156" y="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802.11-21/0444r1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802.11-21/0444r1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802.11-21/0444r1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802.11-21/0444r1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timeline proposal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389346"/>
              </p:ext>
            </p:extLst>
          </p:nvPr>
        </p:nvGraphicFramePr>
        <p:xfrm>
          <a:off x="998538" y="2435225"/>
          <a:ext cx="9918700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35225"/>
                        <a:ext cx="9918700" cy="2406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11353800" cy="4494214"/>
          </a:xfrm>
        </p:spPr>
        <p:txBody>
          <a:bodyPr/>
          <a:lstStyle/>
          <a:p>
            <a:r>
              <a:rPr lang="en-US" dirty="0"/>
              <a:t>TG use case start:					March 2021</a:t>
            </a:r>
          </a:p>
          <a:p>
            <a:r>
              <a:rPr lang="en-US" dirty="0"/>
              <a:t>Use case completion:				January 2022</a:t>
            </a:r>
          </a:p>
          <a:p>
            <a:r>
              <a:rPr lang="en-US" dirty="0"/>
              <a:t>Features identified:					July 2022</a:t>
            </a:r>
          </a:p>
          <a:p>
            <a:r>
              <a:rPr lang="en-US" dirty="0"/>
              <a:t>LB initial:   							March 2023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LB re-circ:  							September 2023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Ballot Pool: 							May 2024</a:t>
            </a:r>
          </a:p>
          <a:p>
            <a:r>
              <a:rPr lang="en-US" dirty="0"/>
              <a:t>MDR: 								May 2024</a:t>
            </a:r>
          </a:p>
          <a:p>
            <a:r>
              <a:rPr lang="en-US" dirty="0"/>
              <a:t>SA ballot: 							July 2024</a:t>
            </a:r>
          </a:p>
          <a:p>
            <a:r>
              <a:rPr lang="en-US" dirty="0"/>
              <a:t>SA re-circ: 							January 2025</a:t>
            </a:r>
          </a:p>
          <a:p>
            <a:r>
              <a:rPr lang="en-US" dirty="0"/>
              <a:t>802.11/EC approval: 				July 2025</a:t>
            </a:r>
          </a:p>
          <a:p>
            <a:r>
              <a:rPr lang="en-US" dirty="0" err="1"/>
              <a:t>RevCom</a:t>
            </a:r>
            <a:r>
              <a:rPr lang="en-US" dirty="0"/>
              <a:t>/SASB approval: 			September 2025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163</Words>
  <Application>Microsoft Office PowerPoint</Application>
  <PresentationFormat>Widescreen</PresentationFormat>
  <Paragraphs>25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Times New Roman</vt:lpstr>
      <vt:lpstr>Office Theme</vt:lpstr>
      <vt:lpstr>Document</vt:lpstr>
      <vt:lpstr>TGbi timeline proposal</vt:lpstr>
      <vt:lpstr>Timeline Proposal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November2020 WG Motions</dc:title>
  <dc:creator>Stephen McCan</dc:creator>
  <cp:keywords>11-20-1635r3</cp:keywords>
  <cp:lastModifiedBy>Stephen McCann</cp:lastModifiedBy>
  <cp:revision>813</cp:revision>
  <cp:lastPrinted>1601-01-01T00:00:00Z</cp:lastPrinted>
  <dcterms:created xsi:type="dcterms:W3CDTF">2018-05-10T16:45:22Z</dcterms:created>
  <dcterms:modified xsi:type="dcterms:W3CDTF">2021-03-12T18:08:29Z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