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618" r:id="rId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44" autoAdjust="0"/>
    <p:restoredTop sz="96563" autoAdjust="0"/>
  </p:normalViewPr>
  <p:slideViewPr>
    <p:cSldViewPr>
      <p:cViewPr varScale="1">
        <p:scale>
          <a:sx n="89" d="100"/>
          <a:sy n="89" d="100"/>
        </p:scale>
        <p:origin x="120" y="49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802.11-21/0444r0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802.11-21/0444r0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802.11-21/0444r0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802.11-21/0444r0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timeline proposal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2021-03-11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9389346"/>
              </p:ext>
            </p:extLst>
          </p:nvPr>
        </p:nvGraphicFramePr>
        <p:xfrm>
          <a:off x="998538" y="2435225"/>
          <a:ext cx="9918700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5244" progId="Word.Document.8">
                  <p:embed/>
                </p:oleObj>
              </mc:Choice>
              <mc:Fallback>
                <p:oleObj name="Document" r:id="rId3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35225"/>
                        <a:ext cx="9918700" cy="2406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800" dirty="0"/>
              <a:t>TG start: 						March 2021</a:t>
            </a:r>
          </a:p>
          <a:p>
            <a:r>
              <a:rPr lang="en-US" sz="2800" dirty="0"/>
              <a:t>LB initial:   					March 2022</a:t>
            </a:r>
          </a:p>
          <a:p>
            <a:r>
              <a:rPr lang="en-US" sz="2800" dirty="0"/>
              <a:t>LB re-circ:  					September 2022</a:t>
            </a:r>
          </a:p>
          <a:p>
            <a:r>
              <a:rPr lang="en-US" sz="2800" dirty="0"/>
              <a:t>Ballot Pool: 					May 2023</a:t>
            </a:r>
          </a:p>
          <a:p>
            <a:r>
              <a:rPr lang="en-US" sz="2800" dirty="0"/>
              <a:t>MEC: 							May 2023</a:t>
            </a:r>
          </a:p>
          <a:p>
            <a:r>
              <a:rPr lang="en-US" sz="2800" dirty="0"/>
              <a:t>SA ballot: 						July 2023</a:t>
            </a:r>
          </a:p>
          <a:p>
            <a:r>
              <a:rPr lang="en-US" sz="2800" dirty="0"/>
              <a:t>SA re-circ: 						January 2024</a:t>
            </a:r>
          </a:p>
          <a:p>
            <a:r>
              <a:rPr lang="en-US" sz="2800" dirty="0"/>
              <a:t>802.11/EC approval: 		September 2024</a:t>
            </a:r>
          </a:p>
          <a:p>
            <a:r>
              <a:rPr lang="en-US" sz="2800" dirty="0" err="1"/>
              <a:t>RevCom</a:t>
            </a:r>
            <a:r>
              <a:rPr lang="en-US" sz="2800" dirty="0"/>
              <a:t> approval: 			September 2024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129</Words>
  <Application>Microsoft Office PowerPoint</Application>
  <PresentationFormat>Widescreen</PresentationFormat>
  <Paragraphs>23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Times New Roman</vt:lpstr>
      <vt:lpstr>Office Theme</vt:lpstr>
      <vt:lpstr>Document</vt:lpstr>
      <vt:lpstr>TGbi timeline proposal</vt:lpstr>
      <vt:lpstr>Timeline Proposal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November2020 WG Motions</dc:title>
  <dc:creator>Stephen McCan</dc:creator>
  <cp:keywords>11-20-1635r3</cp:keywords>
  <cp:lastModifiedBy>Stephen McCann</cp:lastModifiedBy>
  <cp:revision>806</cp:revision>
  <cp:lastPrinted>1601-01-01T00:00:00Z</cp:lastPrinted>
  <dcterms:created xsi:type="dcterms:W3CDTF">2018-05-10T16:45:22Z</dcterms:created>
  <dcterms:modified xsi:type="dcterms:W3CDTF">2021-03-11T12:14:17Z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