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5" r:id="rId4"/>
    <p:sldId id="266" r:id="rId5"/>
    <p:sldId id="267" r:id="rId6"/>
    <p:sldId id="268" r:id="rId7"/>
    <p:sldId id="269" r:id="rId8"/>
    <p:sldId id="264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>
      <p:cViewPr varScale="1">
        <p:scale>
          <a:sx n="97" d="100"/>
          <a:sy n="97" d="100"/>
        </p:scale>
        <p:origin x="78" y="86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802.11-19/0705r0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May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Assaf Kasher,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802.11-19/0705r0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Assaf Kasher,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802.11-19/0705r0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Assaf Kasher,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802.11-19/0705r0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Assaf Kasher,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802.11-19/0705r0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Assaf Kasher,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14400" y="304800"/>
            <a:ext cx="2499764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802.11-21/0430r0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mmWave status in ETSI BRAN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2019-04-15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5167277"/>
              </p:ext>
            </p:extLst>
          </p:nvPr>
        </p:nvGraphicFramePr>
        <p:xfrm>
          <a:off x="993775" y="2417763"/>
          <a:ext cx="10217150" cy="2479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Document" r:id="rId4" imgW="10442994" imgH="2544564" progId="Word.Document.8">
                  <p:embed/>
                </p:oleObj>
              </mc:Choice>
              <mc:Fallback>
                <p:oleObj name="Document" r:id="rId4" imgW="10442994" imgH="254456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17763"/>
                        <a:ext cx="10217150" cy="24796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document discusses the status of mmWave standard1.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C7BF9-1006-4470-B6FA-CEE8A9674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ETSI BRAN activity in the mmWave band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802DC3-82C8-4477-87FA-25E4D6A205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Band original designated 57-66GHz, now extended to e 57-71GHz.</a:t>
            </a:r>
          </a:p>
          <a:p>
            <a:r>
              <a:rPr lang="en-US" dirty="0"/>
              <a:t>The group operates under the guidance of ERC </a:t>
            </a:r>
            <a:r>
              <a:rPr lang="en-US" dirty="0" err="1"/>
              <a:t>Recommandation</a:t>
            </a:r>
            <a:r>
              <a:rPr lang="en-US" dirty="0"/>
              <a:t> 70-03 (relating to the use of Short Range Devices)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7CF115-1776-4673-A7DE-630134E3451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2F4E96-1F22-4E3B-9D83-D857F3F3732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8456EC0-78E0-4890-BF2E-6F38195D4FC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9C1EE3B-0A3E-44FC-AF4E-CC026471EB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42" y="3429000"/>
            <a:ext cx="12192000" cy="1959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6941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22FF36-75B5-457D-BF39-C191E949A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ETSI BRAN standard for the band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1B6176-55A0-4248-A308-E5157FD163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 302 567 – Multiple-Gigabit/2 radio equipment operating in the 60GHz band; </a:t>
            </a:r>
            <a:r>
              <a:rPr lang="en-US" dirty="0" err="1"/>
              <a:t>Harmonised</a:t>
            </a:r>
            <a:r>
              <a:rPr lang="en-US" dirty="0"/>
              <a:t> Standard for access to radio spectrum</a:t>
            </a:r>
          </a:p>
          <a:p>
            <a:r>
              <a:rPr lang="en-US" dirty="0"/>
              <a:t>EN 303 722 – Wideband Data Transmission System (WDTS) for Fixed Network Radio Equipment in the 57-71 GHz band; </a:t>
            </a:r>
            <a:r>
              <a:rPr lang="en-US" dirty="0" err="1"/>
              <a:t>Harmonised</a:t>
            </a:r>
            <a:r>
              <a:rPr lang="en-US" dirty="0"/>
              <a:t> Standard for access to radio spectrum </a:t>
            </a:r>
          </a:p>
          <a:p>
            <a:r>
              <a:rPr lang="en-US" dirty="0"/>
              <a:t>EN 303 753 - Wideband Data Transmission System (WDTS) for Fixed and Mobile Network Radio Equipment in the 57-71 GHz band; </a:t>
            </a:r>
            <a:r>
              <a:rPr lang="en-US" dirty="0" err="1"/>
              <a:t>Harmonised</a:t>
            </a:r>
            <a:r>
              <a:rPr lang="en-US" dirty="0"/>
              <a:t> Standard for access to radio spectrum </a:t>
            </a:r>
          </a:p>
          <a:p>
            <a:r>
              <a:rPr lang="en-US" dirty="0"/>
              <a:t>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C678C4-DB2E-40B6-9AA9-9AC0F416B71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09CBC3-454B-4903-864F-354A1DD256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05253F2-C627-43E7-A56B-FACF218E9B2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17CB0CAE-563A-417A-9FFF-0587D3EFDE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5913" y="286226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E78D3C1E-EA00-4039-9892-90B833208A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688" y="333720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45162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5DB0A7-D5DE-4D33-9CC7-EE5B0DCDB2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 302 567 – status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E87F18-DBCC-492C-AA3D-F944BC029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Corresponds to mobile devices, no fixed </a:t>
            </a:r>
            <a:r>
              <a:rPr lang="en-US" dirty="0" err="1"/>
              <a:t>outdorr</a:t>
            </a:r>
            <a:r>
              <a:rPr lang="en-US" dirty="0"/>
              <a:t>.</a:t>
            </a:r>
          </a:p>
          <a:p>
            <a:r>
              <a:rPr lang="en-US" dirty="0"/>
              <a:t>Appropriate for 11ad devices</a:t>
            </a:r>
          </a:p>
          <a:p>
            <a:r>
              <a:rPr lang="en-US" dirty="0"/>
              <a:t>In the working for many years.</a:t>
            </a:r>
          </a:p>
          <a:p>
            <a:r>
              <a:rPr lang="en-US" dirty="0"/>
              <a:t>In the last stages of approval (sent to ENAP)</a:t>
            </a:r>
          </a:p>
          <a:p>
            <a:r>
              <a:rPr lang="en-US" dirty="0"/>
              <a:t>Coexistence Mechanism: LBT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49B78E-2B7C-4957-97B6-24088870469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A92FAF-709F-49EF-BC99-FDFDEFD4724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900F623-CE5C-4C27-A546-20E62258EF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2134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ADE12-C490-4F47-A577-514554A8DE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 303 722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4C5D89-4FF1-477E-A423-EC7A945591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Fixed outdoor access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Appropriate for TDD access in 802.11ay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discussion for about 2 years – about to be set to </a:t>
            </a:r>
            <a:r>
              <a:rPr lang="en-US"/>
              <a:t>EC consultant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Channel Sharing Mechanism: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Automatic Transmit Power Control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Automatic Link Adaptation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we want to act?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069708-2C97-4484-93BD-6041E0FBD10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9ECCA0-B367-4FBF-8D55-14EFF784963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8A2291A-107D-4401-96D1-14E638D5AF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52834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77947-4B9D-4E2D-8FFF-E3E532B37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 303 753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2774F7-CDBF-4E80-AFFE-5061D26A14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Fixed and Mobile devices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In the early stages of development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Coexistence Mechanisms: </a:t>
            </a:r>
            <a:r>
              <a:rPr lang="en-US" u="sng" dirty="0"/>
              <a:t>not defined yet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Narrow Beams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Aren’t necessary (?)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260F15-C1C4-4EB5-A84B-E67244274AF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9D3867-0F11-442A-BC89-0C1ECB10A70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C95272-5D5C-4D2A-BDF7-C693EDCAD5D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6610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" id="{1CA34DF3-31AE-4491-BB0A-0A8A975CF4FC}" vid="{7482ED61-3420-4E5E-AF3A-361B3F1EF81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15175</TotalTime>
  <Words>357</Words>
  <Application>Microsoft Office PowerPoint</Application>
  <PresentationFormat>Widescreen</PresentationFormat>
  <Paragraphs>72</Paragraphs>
  <Slides>8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Office Theme</vt:lpstr>
      <vt:lpstr>Document</vt:lpstr>
      <vt:lpstr>mmWave status in ETSI BRAN</vt:lpstr>
      <vt:lpstr>Abstract</vt:lpstr>
      <vt:lpstr>ETSI BRAN activity in the mmWave band</vt:lpstr>
      <vt:lpstr>ETSI BRAN standard for the band</vt:lpstr>
      <vt:lpstr>EN 302 567 – status </vt:lpstr>
      <vt:lpstr>EN 303 722</vt:lpstr>
      <vt:lpstr>EN 303 753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Assaf Kasher</dc:creator>
  <cp:lastModifiedBy>Assaf Kasher-20200802</cp:lastModifiedBy>
  <cp:revision>33</cp:revision>
  <dcterms:created xsi:type="dcterms:W3CDTF">2019-04-18T11:24:17Z</dcterms:created>
  <dcterms:modified xsi:type="dcterms:W3CDTF">2021-03-10T18:28:59Z</dcterms:modified>
</cp:coreProperties>
</file>