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97" d="100"/>
          <a:sy n="97" d="100"/>
        </p:scale>
        <p:origin x="78" y="8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802.11-19/0705r0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802.11-19/0705r0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802.11-19/0705r0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304800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mmWave status in ETSI BRAN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2019-04-15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167277"/>
              </p:ext>
            </p:extLst>
          </p:nvPr>
        </p:nvGraphicFramePr>
        <p:xfrm>
          <a:off x="993775" y="2417763"/>
          <a:ext cx="102171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7763"/>
                        <a:ext cx="10217150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discusses the status of mmWave standard1.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7BF9-1006-4470-B6FA-CEE8A967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activity in the mmWave 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2DC3-82C8-4477-87FA-25E4D6A2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 original designated 57-66GHz, now extended to e 57-71GHz.</a:t>
            </a:r>
          </a:p>
          <a:p>
            <a:r>
              <a:rPr lang="en-US" dirty="0"/>
              <a:t>The group operates under the guidance of ERC </a:t>
            </a:r>
            <a:r>
              <a:rPr lang="en-US" dirty="0" err="1"/>
              <a:t>Recommandation</a:t>
            </a:r>
            <a:r>
              <a:rPr lang="en-US" dirty="0"/>
              <a:t> 70-03 (relating to the use of Short Range Devices)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CF115-1776-4673-A7DE-630134E345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4E96-1F22-4E3B-9D83-D857F3F373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56EC0-78E0-4890-BF2E-6F38195D4F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C1EE3B-0A3E-44FC-AF4E-CC026471E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2" y="3429000"/>
            <a:ext cx="12192000" cy="195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4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2FF36-75B5-457D-BF39-C191E949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standard for the 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6176-55A0-4248-A308-E5157FD1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 302 567 – Multiple-Gigabit/2 radio equipment operating in the 60GHz band; </a:t>
            </a:r>
            <a:r>
              <a:rPr lang="en-US" dirty="0" err="1"/>
              <a:t>Harmonised</a:t>
            </a:r>
            <a:r>
              <a:rPr lang="en-US" dirty="0"/>
              <a:t> Standard for access to radio spectrum</a:t>
            </a:r>
          </a:p>
          <a:p>
            <a:r>
              <a:rPr lang="en-US" dirty="0"/>
              <a:t>EN 303 722 – Wideband Data Transmission System (WDTS) for Fixed Network Radio Equipment in the 57-71 GHz band; </a:t>
            </a:r>
            <a:r>
              <a:rPr lang="en-US" dirty="0" err="1"/>
              <a:t>Harmonised</a:t>
            </a:r>
            <a:r>
              <a:rPr lang="en-US" dirty="0"/>
              <a:t> Standard for access to radio spectrum </a:t>
            </a:r>
          </a:p>
          <a:p>
            <a:r>
              <a:rPr lang="en-US" dirty="0"/>
              <a:t>EN 303 753 - Wideband Data Transmission System (WDTS) for Fixed and Mobile Network Radio Equipment in the 57-71 GHz band; </a:t>
            </a:r>
            <a:r>
              <a:rPr lang="en-US" dirty="0" err="1"/>
              <a:t>Harmonised</a:t>
            </a:r>
            <a:r>
              <a:rPr lang="en-US" dirty="0"/>
              <a:t> Standard for access to radio spectrum 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678C4-DB2E-40B6-9AA9-9AC0F416B7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9CBC3-454B-4903-864F-354A1DD256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253F2-C627-43E7-A56B-FACF218E9B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7CB0CAE-563A-417A-9FFF-0587D3EF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2862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78D3C1E-EA00-4039-9892-90B83320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8" y="33372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1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B0A7-D5DE-4D33-9CC7-EE5B0DCD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302 567 –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7F18-DBCC-492C-AA3D-F944BC02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Corresponds to mobile devices, no fixed </a:t>
            </a:r>
            <a:r>
              <a:rPr lang="en-US" dirty="0" err="1"/>
              <a:t>outdorr</a:t>
            </a:r>
            <a:r>
              <a:rPr lang="en-US" dirty="0"/>
              <a:t>.</a:t>
            </a:r>
          </a:p>
          <a:p>
            <a:r>
              <a:rPr lang="en-US" dirty="0"/>
              <a:t>Appropriate for 11ad devices</a:t>
            </a:r>
          </a:p>
          <a:p>
            <a:r>
              <a:rPr lang="en-US" dirty="0"/>
              <a:t>In the working for many years.</a:t>
            </a:r>
          </a:p>
          <a:p>
            <a:r>
              <a:rPr lang="en-US" dirty="0"/>
              <a:t>In the last stages of approval (sent to ENAP)</a:t>
            </a:r>
          </a:p>
          <a:p>
            <a:r>
              <a:rPr lang="en-US" dirty="0"/>
              <a:t>Coexistence Mechanism: LBT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9B78E-2B7C-4957-97B6-2408887046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92FAF-709F-49EF-BC99-FDFDEFD472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00F623-CE5C-4C27-A546-20E62258EF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13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DE12-C490-4F47-A577-514554A8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303 722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C5D89-4FF1-477E-A423-EC7A9455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Fixed outdoor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Appropriate for TDD access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discussion for about 2 years – about to be set to </a:t>
            </a:r>
            <a:r>
              <a:rPr lang="en-US"/>
              <a:t>EC consultant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Sharing Mechanism: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Automatic Transmit Power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Automatic Link 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want to act?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69708-2C97-4484-93BD-6041E0FBD1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ECCA0-B367-4FBF-8D55-14EFF78496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A2291A-107D-4401-96D1-14E638D5AF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28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77947-4B9D-4E2D-8FFF-E3E532B3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303 753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74F7-CDBF-4E80-AFFE-5061D26A1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Fixed and Mobile devices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the early stages of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Coexistence Mechanisms: </a:t>
            </a:r>
            <a:r>
              <a:rPr lang="en-US" u="sng" dirty="0"/>
              <a:t>not defined yet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Narrow Beams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Aren’t necessary (?)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0F15-C1C4-4EB5-A84B-E67244274A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3867-0F11-442A-BC89-0C1ECB10A7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C95272-5D5C-4D2A-BDF7-C693EDCAD5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6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15175</TotalTime>
  <Words>357</Words>
  <Application>Microsoft Office PowerPoint</Application>
  <PresentationFormat>Widescreen</PresentationFormat>
  <Paragraphs>72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mmWave status in ETSI BRAN</vt:lpstr>
      <vt:lpstr>Abstract</vt:lpstr>
      <vt:lpstr>ETSI BRAN activity in the mmWave band</vt:lpstr>
      <vt:lpstr>ETSI BRAN standard for the band</vt:lpstr>
      <vt:lpstr>EN 302 567 – status </vt:lpstr>
      <vt:lpstr>EN 303 722</vt:lpstr>
      <vt:lpstr>EN 303 753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Assaf Kasher</dc:creator>
  <cp:lastModifiedBy>Assaf Kasher-20200802</cp:lastModifiedBy>
  <cp:revision>33</cp:revision>
  <dcterms:created xsi:type="dcterms:W3CDTF">2019-04-18T11:24:17Z</dcterms:created>
  <dcterms:modified xsi:type="dcterms:W3CDTF">2021-03-10T18:28:59Z</dcterms:modified>
</cp:coreProperties>
</file>