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4" d="100"/>
          <a:sy n="114" d="100"/>
        </p:scale>
        <p:origin x="102" y="6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802.11-20/0427r1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1-015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Mar 2021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20210310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779780"/>
              </p:ext>
            </p:extLst>
          </p:nvPr>
        </p:nvGraphicFramePr>
        <p:xfrm>
          <a:off x="993775" y="3140968"/>
          <a:ext cx="10023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6686" progId="Word.Document.8">
                  <p:embed/>
                </p:oleObj>
              </mc:Choice>
              <mc:Fallback>
                <p:oleObj name="Document" r:id="rId3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40968"/>
                        <a:ext cx="10023475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11-21-0159</a:t>
            </a:r>
            <a:endParaRPr lang="en-AU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 2021</a:t>
            </a:r>
            <a:endParaRPr lang="en-GB" dirty="0"/>
          </a:p>
        </p:txBody>
      </p:sp>
      <p:graphicFrame>
        <p:nvGraphicFramePr>
          <p:cNvPr id="14" name="Content Placeholder 5">
            <a:extLst>
              <a:ext uri="{FF2B5EF4-FFF2-40B4-BE49-F238E27FC236}">
                <a16:creationId xmlns:a16="http://schemas.microsoft.com/office/drawing/2014/main" id="{EEA81B01-E997-4631-BB8E-49D2B6267D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9038201"/>
              </p:ext>
            </p:extLst>
          </p:nvPr>
        </p:nvGraphicFramePr>
        <p:xfrm>
          <a:off x="1343472" y="270892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70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7392144" y="2708920"/>
            <a:ext cx="4608512" cy="32403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amendments about to enter PSDO adoption ballots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WG motion in Mar 2021</a:t>
            </a:r>
          </a:p>
          <a:p>
            <a:pPr marL="536575" lvl="1" indent="-17621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802.11md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WG motion in May 2021</a:t>
            </a:r>
          </a:p>
          <a:p>
            <a:pPr marL="536575" lvl="1" indent="-17621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802.11ax</a:t>
            </a:r>
          </a:p>
          <a:p>
            <a:pPr marL="536575" lvl="1" indent="-17621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802.11ay</a:t>
            </a:r>
          </a:p>
          <a:p>
            <a:pPr marL="536575" lvl="1" indent="-17621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802.11ba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AU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virtual meeting in May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IEEE 802 JTC1 SC plans for the virtual meeting in May 2021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dirty="0"/>
              <a:t>Execute PSDO process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dirty="0"/>
              <a:t>Review the agenda for next SC6 meeting</a:t>
            </a:r>
          </a:p>
          <a:p>
            <a:pPr lvl="1"/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197</TotalTime>
  <Words>159</Words>
  <Application>Microsoft Office PowerPoint</Application>
  <PresentationFormat>Widescreen</PresentationFormat>
  <Paragraphs>56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IEEE 802 JTC1 Standing Committee Mar 2021 (virtual) closing report</vt:lpstr>
      <vt:lpstr>The IEEE 802 JTC1 SC reviewed the PSDO process status</vt:lpstr>
      <vt:lpstr>The IEEE 802 JTC1 SC will undertake its usual work at its virtual meeting in May 2021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34</cp:revision>
  <cp:lastPrinted>1601-01-01T00:00:00Z</cp:lastPrinted>
  <dcterms:created xsi:type="dcterms:W3CDTF">2019-09-19T04:57:16Z</dcterms:created>
  <dcterms:modified xsi:type="dcterms:W3CDTF">2021-03-10T04:07:10Z</dcterms:modified>
</cp:coreProperties>
</file>