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6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15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20210310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11-21-0159</a:t>
            </a:r>
            <a:endParaRPr lang="en-A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 2021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038201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708920"/>
            <a:ext cx="4608512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amendments about to enter PSDO adoption ballots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WG motion in Mar 2021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802.11md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WG motion in May 2021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536575" lvl="1" indent="-1762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802.11ba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May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Review the agenda for next SC6 meeting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197</TotalTime>
  <Words>159</Words>
  <Application>Microsoft Office PowerPoint</Application>
  <PresentationFormat>Widescreen</PresentationFormat>
  <Paragraphs>56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Mar 2021 (virtual) closing report</vt:lpstr>
      <vt:lpstr>The IEEE 802 JTC1 SC reviewed the PSDO process status</vt:lpstr>
      <vt:lpstr>The IEEE 802 JTC1 SC will undertake its usual work at its virtual meeting in May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34</cp:revision>
  <cp:lastPrinted>1601-01-01T00:00:00Z</cp:lastPrinted>
  <dcterms:created xsi:type="dcterms:W3CDTF">2019-09-19T04:57:16Z</dcterms:created>
  <dcterms:modified xsi:type="dcterms:W3CDTF">2021-03-10T04:07:10Z</dcterms:modified>
</cp:coreProperties>
</file>