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256" r:id="rId2"/>
    <p:sldId id="270" r:id="rId3"/>
    <p:sldId id="269" r:id="rId4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4" autoAdjust="0"/>
    <p:restoredTop sz="94660"/>
  </p:normalViewPr>
  <p:slideViewPr>
    <p:cSldViewPr>
      <p:cViewPr varScale="1">
        <p:scale>
          <a:sx n="114" d="100"/>
          <a:sy n="114" d="100"/>
        </p:scale>
        <p:origin x="102" y="66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3/10/2021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Month Year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John Doe, Some Company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 2021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Andrew Myles, Cisco</a:t>
            </a:r>
          </a:p>
          <a:p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802.11-20/0427r0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0/11-21-0159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AU" dirty="0"/>
              <a:t>IEEE 802 JTC1 Standing Committee</a:t>
            </a:r>
            <a:br>
              <a:rPr lang="en-AU" dirty="0"/>
            </a:br>
            <a:r>
              <a:rPr lang="en-AU" dirty="0"/>
              <a:t>Mar 2021 (virtual) closing report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28800" y="2088654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20210310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 2021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1779780"/>
              </p:ext>
            </p:extLst>
          </p:nvPr>
        </p:nvGraphicFramePr>
        <p:xfrm>
          <a:off x="993775" y="3140968"/>
          <a:ext cx="10023475" cy="2438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85" imgH="2546686" progId="Word.Document.8">
                  <p:embed/>
                </p:oleObj>
              </mc:Choice>
              <mc:Fallback>
                <p:oleObj name="Document" r:id="rId3" imgW="10439485" imgH="2546686" progId="Word.Document.8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93775" y="3140968"/>
                        <a:ext cx="10023475" cy="24384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702893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reviewed the PSDO process status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Agenda - </a:t>
            </a:r>
            <a:r>
              <a:rPr lang="en-AU" dirty="0">
                <a:solidFill>
                  <a:schemeClr val="tx1"/>
                </a:solidFill>
                <a:hlinkClick r:id="rId2"/>
              </a:rPr>
              <a:t>11-21-0159</a:t>
            </a:r>
            <a:endParaRPr lang="en-AU" dirty="0">
              <a:solidFill>
                <a:schemeClr val="tx1"/>
              </a:solidFill>
            </a:endParaRPr>
          </a:p>
          <a:p>
            <a:pPr>
              <a:buFont typeface="Arial" panose="020B0604020202020204" pitchFamily="34" charset="0"/>
              <a:buChar char="•"/>
            </a:pPr>
            <a:endParaRPr lang="en-AU" dirty="0">
              <a:solidFill>
                <a:schemeClr val="tx1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Andrew Myles, Cisco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>
          <a:xfrm>
            <a:off x="929217" y="333375"/>
            <a:ext cx="2499764" cy="273050"/>
          </a:xfrm>
        </p:spPr>
        <p:txBody>
          <a:bodyPr/>
          <a:lstStyle/>
          <a:p>
            <a:r>
              <a:rPr lang="en-US" dirty="0"/>
              <a:t>Mar 2021</a:t>
            </a:r>
            <a:endParaRPr lang="en-GB" dirty="0"/>
          </a:p>
        </p:txBody>
      </p:sp>
      <p:graphicFrame>
        <p:nvGraphicFramePr>
          <p:cNvPr id="14" name="Content Placeholder 5">
            <a:extLst>
              <a:ext uri="{FF2B5EF4-FFF2-40B4-BE49-F238E27FC236}">
                <a16:creationId xmlns:a16="http://schemas.microsoft.com/office/drawing/2014/main" id="{EEA81B01-E997-4631-BB8E-49D2B6267D5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81056449"/>
              </p:ext>
            </p:extLst>
          </p:nvPr>
        </p:nvGraphicFramePr>
        <p:xfrm>
          <a:off x="1343472" y="2708920"/>
          <a:ext cx="5791200" cy="333756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930400">
                  <a:extLst>
                    <a:ext uri="{9D8B030D-6E8A-4147-A177-3AD203B41FA5}">
                      <a16:colId xmlns:a16="http://schemas.microsoft.com/office/drawing/2014/main" val="4026387333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1749157900"/>
                    </a:ext>
                  </a:extLst>
                </a:gridCol>
                <a:gridCol w="1930400">
                  <a:extLst>
                    <a:ext uri="{9D8B030D-6E8A-4147-A177-3AD203B41FA5}">
                      <a16:colId xmlns:a16="http://schemas.microsoft.com/office/drawing/2014/main" val="3686578755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WG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Completed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In-process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21862381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14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187023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16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643755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14654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8770993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802.16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3031579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0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7903007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802.22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3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dirty="0"/>
                        <a:t>1</a:t>
                      </a:r>
                    </a:p>
                  </a:txBody>
                  <a:tcP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636025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All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69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AU" b="1" dirty="0"/>
                        <a:t>40</a:t>
                      </a:r>
                    </a:p>
                  </a:txBody>
                  <a:tcP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024263602"/>
                  </a:ext>
                </a:extLst>
              </a:tr>
            </a:tbl>
          </a:graphicData>
        </a:graphic>
      </p:graphicFrame>
      <p:sp>
        <p:nvSpPr>
          <p:cNvPr id="7" name="Rectangle 6">
            <a:extLst>
              <a:ext uri="{FF2B5EF4-FFF2-40B4-BE49-F238E27FC236}">
                <a16:creationId xmlns:a16="http://schemas.microsoft.com/office/drawing/2014/main" id="{F7F19B36-2873-48E9-B4AD-CD47A49D9156}"/>
              </a:ext>
            </a:extLst>
          </p:cNvPr>
          <p:cNvSpPr/>
          <p:nvPr/>
        </p:nvSpPr>
        <p:spPr bwMode="auto">
          <a:xfrm>
            <a:off x="7392144" y="2708920"/>
            <a:ext cx="4608512" cy="3240360"/>
          </a:xfrm>
          <a:prstGeom prst="rect">
            <a:avLst/>
          </a:prstGeom>
          <a:noFill/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 amendments about to enter PSDO adoption ballots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WG motion in Mar 2021</a:t>
            </a:r>
          </a:p>
          <a:p>
            <a:pPr marL="536575" lvl="1" indent="-1762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802.11md</a:t>
            </a:r>
          </a:p>
          <a:p>
            <a:pPr marL="342900" indent="-342900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WG motion in May 2021</a:t>
            </a:r>
          </a:p>
          <a:p>
            <a:pPr marL="536575" lvl="1" indent="-1762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lang="en-AU" dirty="0">
                <a:solidFill>
                  <a:schemeClr val="tx1"/>
                </a:solidFill>
              </a:rPr>
              <a:t>802.11ax</a:t>
            </a:r>
          </a:p>
          <a:p>
            <a:pPr marL="536575" lvl="1" indent="-1762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802.11ay</a:t>
            </a:r>
          </a:p>
          <a:p>
            <a:pPr marL="536575" lvl="1" indent="-176213">
              <a:spcBef>
                <a:spcPts val="800"/>
              </a:spcBef>
              <a:buFont typeface="Arial" panose="020B0604020202020204" pitchFamily="34" charset="0"/>
              <a:buChar char="•"/>
            </a:pPr>
            <a:r>
              <a:rPr kumimoji="0" lang="en-AU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</a:rPr>
              <a:t>802.11ba</a:t>
            </a:r>
          </a:p>
          <a:p>
            <a:pPr marL="0" marR="0" indent="0" algn="l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en-AU" sz="2400" b="0" i="0" u="none" strike="noStrike" cap="none" normalizeH="0" baseline="0" dirty="0">
              <a:ln>
                <a:noFill/>
              </a:ln>
              <a:solidFill>
                <a:schemeClr val="bg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119613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 IEEE 802 JTC1 SC will undertake its usual work</a:t>
            </a:r>
            <a:br>
              <a:rPr lang="en-AU" dirty="0"/>
            </a:br>
            <a:r>
              <a:rPr lang="en-AU" dirty="0"/>
              <a:t>at its virtual meeting in May 2021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AU" dirty="0"/>
              <a:t>IEEE 802 JTC1 SC plans for the virtual meeting in May 2021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Execute PSDO process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AU" dirty="0"/>
              <a:t>Review the agenda for next SC6 meeting</a:t>
            </a:r>
          </a:p>
          <a:p>
            <a:pPr lvl="1"/>
            <a:endParaRPr lang="en-AU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/>
              <a:t>Slide </a:t>
            </a:r>
            <a:fld id="{EF4002E7-DB4D-4CC3-8382-1939D19420D8}" type="slidenum">
              <a:rPr lang="en-US" smtClean="0"/>
              <a:pPr/>
              <a:t>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en-US"/>
              <a:t>Andrew Myles, Cisco</a:t>
            </a:r>
            <a:endParaRPr lang="en-US" dirty="0"/>
          </a:p>
        </p:txBody>
      </p:sp>
      <p:sp>
        <p:nvSpPr>
          <p:cNvPr id="6" name="Date Placehold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2021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483204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802-11-Submission-16-9</Template>
  <TotalTime>197</TotalTime>
  <Words>159</Words>
  <Application>Microsoft Office PowerPoint</Application>
  <PresentationFormat>Widescreen</PresentationFormat>
  <Paragraphs>56</Paragraphs>
  <Slides>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Times New Roman</vt:lpstr>
      <vt:lpstr>Office Theme</vt:lpstr>
      <vt:lpstr>Document</vt:lpstr>
      <vt:lpstr>IEEE 802 JTC1 Standing Committee Mar 2021 (virtual) closing report</vt:lpstr>
      <vt:lpstr>The IEEE 802 JTC1 SC reviewed the PSDO process status</vt:lpstr>
      <vt:lpstr>The IEEE 802 JTC1 SC will undertake its usual work at its virtual meeting in May 2021</vt:lpstr>
    </vt:vector>
  </TitlesOfParts>
  <Company>Cisco Systems,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IEEE 802 JTC1 Standing Committee July 2019 (Vienna) closing report</dc:title>
  <dc:creator>Andrew Myles (amyles)</dc:creator>
  <cp:lastModifiedBy>Andrew Myles (amyles)</cp:lastModifiedBy>
  <cp:revision>32</cp:revision>
  <cp:lastPrinted>1601-01-01T00:00:00Z</cp:lastPrinted>
  <dcterms:created xsi:type="dcterms:W3CDTF">2019-09-19T04:57:16Z</dcterms:created>
  <dcterms:modified xsi:type="dcterms:W3CDTF">2021-03-10T04:00:42Z</dcterms:modified>
</cp:coreProperties>
</file>