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322" r:id="rId4"/>
    <p:sldId id="352" r:id="rId5"/>
    <p:sldId id="355" r:id="rId6"/>
    <p:sldId id="356" r:id="rId7"/>
    <p:sldId id="348" r:id="rId8"/>
    <p:sldId id="360" r:id="rId9"/>
    <p:sldId id="361" r:id="rId10"/>
    <p:sldId id="363" r:id="rId11"/>
    <p:sldId id="362" r:id="rId12"/>
    <p:sldId id="359" r:id="rId13"/>
    <p:sldId id="357" r:id="rId14"/>
    <p:sldId id="358" r:id="rId15"/>
    <p:sldId id="350" r:id="rId16"/>
    <p:sldId id="349" r:id="rId17"/>
    <p:sldId id="364" r:id="rId18"/>
  </p:sldIdLst>
  <p:sldSz cx="9144000" cy="6858000" type="screen4x3"/>
  <p:notesSz cx="7010400" cy="9296400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2" clrIdx="0">
    <p:extLst>
      <p:ext uri="{19B8F6BF-5375-455C-9EA6-DF929625EA0E}">
        <p15:presenceInfo xmlns:p15="http://schemas.microsoft.com/office/powerpoint/2012/main" userId="S::Mark.Hamilton@arris.com::dbc9b3ad-d18e-4358-8462-64805d530d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9697B"/>
    <a:srgbClr val="008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8" autoAdjust="0"/>
    <p:restoredTop sz="97440" autoAdjust="0"/>
  </p:normalViewPr>
  <p:slideViewPr>
    <p:cSldViewPr>
      <p:cViewPr varScale="1">
        <p:scale>
          <a:sx n="127" d="100"/>
          <a:sy n="127" d="100"/>
        </p:scale>
        <p:origin x="894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0T18:51:13.193" idx="2">
    <p:pos x="4967" y="3521"/>
    <p:text>Start here next time</p:text>
    <p:extLst>
      <p:ext uri="{C676402C-5697-4E1C-873F-D02D1690AC5C}">
        <p15:threadingInfo xmlns:p15="http://schemas.microsoft.com/office/powerpoint/2012/main" timeZoneBias="3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8T00:39:17.28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386 208,'-8'5,"-1"9,-105 223,93-186,3 0,2 2,-10 59,6-25,10-47,2-1,1 1,2 1,1 46,4 917,-45-589,11-157,19-127,2-22,1 112,11-166,3 0,2-1,2 1,3-1,18 62,93 204,-80-168,-3-9,-20-87,-14-42,1 1,0-1,2 1,-1-2,1 1,1-1,1 1,0-2,0 1,16 16,152 128,-46-34,-41-39,22 18,-95-90,1 0,0 0,1-2,1 0,24 9,207 90,6 2,-165-82,124 22,-51-14,239 40,-317-68,0-3,153-11,-233 4,-1-1,1 0,0 0,0 0,-1-1,0 0,1 0,-1 0,0-1,-1 0,1 0,7-7,19-16,147-81,-119 76,-2-3,-1-3,87-75,-111 82,-3-2,0 0,-3-2,0-1,35-68,-47 74,-1 1,-2-2,0 0,-2 0,-2-1,-1 0,-1-1,1-45,-7-75,-2 58,5 1,24-167,6 36,-13 73,-5 90,2 1,3 1,47-105,19-54,36-134,-56 166,-41 107,13-90,6-23,-37 171,48-148,-44 145,1 1,0 1,2-1,27-36,22-33,-26 36,5-5,-3-1,36-82,-61 113,0 0,-3-1,-1-1,-1 0,-1 0,2-67,-8 72,0-14,-7-77,4 106,-1 0,0 0,-1 0,-1 0,0 1,0 0,-2 0,1 0,-13-15,4 5,-2 1,-1 1,0 0,-1 2,-2 0,1 1,-2 1,-1 1,-32-17,11 9,15 7,0 2,-1 1,-1 1,-50-13,28 16,-1 2,0 2,-94 4,-164 27,201-14,-320-3,248-11,112 1,1-4,-111-23,22-4,-196-34,279 57,0 4,-132 5,-34 23,-43 3,212-18,-79 18,36-5,104-19,1 0,-1 1,0 0,0 1,1 0,0 1,-1 0,1 1,1 0,-1 1,1 0,-16 13,15-8,-2 0,1-1,-1 0,-1-1,0 0,0-1,-1-1,-22 8,29-12,-1 0,1 0,0 1,-12 6,14-5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8T00:39:22.57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568 135,'-4'-1,"0"1,1 0,-1 0,1 1,-1-1,1 1,-1-1,1 1,-6 2,7-2,-23 5,1 1,0 2,0 0,-31 19,47-23,-1 0,2 0,-1 1,0 1,1-1,0 1,1 0,0 0,0 1,0 0,1 0,0 1,1-1,-7 18,3 2,2 0,0 1,2 0,2 0,0 0,2 0,1 0,1 0,2 0,1 0,12 40,-8-30,-1-1,-1 1,-3 1,-1-1,-2 1,-2-1,-7 55,-12 22,-40 129,55-227,-13 63,-9 105,17-101,-23 88,8-76,3 2,-8 107,26-152,-25 513,24-347,0-118,4 0,20 161,43 47,4 32,-63-323,1 0,0 0,2 0,0-1,1 0,1 0,1-1,0 0,1-1,1 1,1-2,0 0,1 0,0-1,1-1,1 0,0-1,0-1,2 0,-1-1,1-1,35 14,354 102,-308-98,312 61,-327-76,0-4,0-3,139-11,-71-9,166-40,70-44,-375 96,0-1,0-1,0 0,-1 0,0-1,0-1,-1 1,1-2,-1 0,-1 0,0-1,0 0,-1 0,0-1,0 0,-1 0,0-1,-1 0,-1 0,7-18,134-337,-115 304,67-101,1 1,-60 88,4 2,92-118,-98 143,-2-1,-2-1,-2-2,-2-1,38-99,139-494,-123 242,-57 251,82-267,-84 353,29-80,-5-3,28-164,-45 178,-20 98,-2 0,-2-1,-1 1,0-49,-6 66,0-1,-2 1,0 0,-1 0,-2 0,-7-24,10 39,0-1,-1 1,0 0,0 0,0 0,0 0,-1 0,0 1,0-1,0 1,0 0,-1 1,0-1,0 1,0 0,0 0,0 0,0 1,-1 0,1 0,-1 0,0 0,1 1,-1 0,0 1,-8-1,-220-5,-201-15,-97-8,200 16,213 0,-226-55,334 65,-73-14,-1 4,-111-3,-174 14,171 5,131 1,0 3,-121 29,54-9,74-18,0-3,-74-3,122-3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8T00:39:36.60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7137 192,'-6'-5,"0"1,-1 0,1 0,-1 1,0 0,0 0,0 1,-1 0,-8-2,-16-5,-26-11,-1 2,-1 3,-1 3,-115-8,-260-23,430 42,-177-18,158 18,0 1,-1 1,1 1,0 1,-29 8,43-7,0 0,1 1,-1 1,1 0,1 0,-17 14,13-10,1-1,-2 0,-15 7,-83 27,71-28,-41 19,67-26,1 0,0 1,1 0,-1 1,2 0,-16 17,-26 30,-3-4,-65 49,91-79,20-16,0 0,0 2,0-1,1 1,0 1,1-1,0 2,1-1,0 1,1 1,-8 13,-26 50,31-58,0 0,1 0,1 1,0 0,-7 26,-13 55,19-72,1 0,1 0,2 1,0 0,0 40,5-55,0 0,-1 0,0-1,-1 1,-6 23,5-27,-1-1,0-1,0 1,-1 0,0-1,0 0,0 0,-1-1,-10 10,-70 63,8-9,-67 80,124-122,2 1,1 1,2 1,-24 62,0-2,11-38,-37 51,-1 3,5-4,13-24,-46 106,-38 133,118-290,0-1,-2 0,-1-1,-1-2,-2 1,0-2,-1-1,-1-1,-1-1,-43 28,46-35,0-1,-1-1,0-1,-44 13,-99 15,-5 2,76-11,-218 61,253-77,0-2,-1-4,-86 1,107-9,0-3,0-1,-69-18,-109-50,169 56,0 3,-101-16,-103 4,237 25,-36-1,1 2,-1 3,-67 11,-146 44,223-44,0 2,1 1,-66 40,-39 18,129-68,-1 1,1 1,1 1,-1 0,2 1,-1 1,2 0,0 0,0 2,1-1,0 2,2 0,0 0,0 0,1 2,-12 30,-32 64,36-78,0 0,2 1,2 1,-13 51,21-50,2 1,1-1,2 1,1-1,7 38,-5-57,0 0,2 0,0-1,0 1,2-1,0 0,1-1,0 1,2-1,-1-1,2 0,0-1,0 0,2 0,-1-1,1-1,1 0,0-1,1 0,28 13,86 31,2-7,147 34,50 16,-230-64,1-4,1-5,2-4,0-5,144 4,330 13,-429-14,271 71,35 23,-32-52,-60-11,-302-39,737 120,-536-99,285-4,386 3,167-10,-804-45,56-2,93 54,-299-12,1-7,171-11,-275-1,504-28,-181 19,-103 0,-159 4,-1-4,0-5,100-31,-37 9,-79 21,-9 4,-2-3,141-54,-196 63,1 0,-1-2,0 0,-1-1,-1 0,0-2,0 0,-1-1,-1 0,-1-2,0 0,-1 0,-1-1,-1 0,11-24,121-338,-82 206,-48 137,-1 1,-2-2,-2 1,-1-1,-2 0,-1-1,-2 1,-2-1,-2 0,-1 1,-2 0,-1 0,-3 0,-1 1,-1 0,-2 1,-2 0,-1 1,-24-38,6 21,-2 2,-3 1,-1 3,-3 0,-1 3,-3 2,-1 2,-76-48,61 50,-1 3,-2 3,-1 2,-1 3,-1 4,-137-26,123 36,-2 3,1 5,-1 3,-103 12,-714 14,803-29,-169-28,221 22,-1-1,2-3,0-1,0-3,-67-37,99 46,1-1,0-1,0 0,1-1,1 0,0-1,0 0,1-1,1 0,0 0,1-1,-11-30,-3-15,3-1,-11-63,28 118,-8-51,1 0,0-81,5 76,2 41,0 0,2 0,0-1,2 1,0 0,1 0,10-33,13-26,58-153,-70 199,3 0,1 1,1 1,37-46,-33 47,27-49,-24 38,-9 13,-2-1,-1 0,-2-1,-1 0,-1-1,-1 0,7-65,-12 52,-1 0,-3 1,-1-1,-3 0,-12-61,13 89,-2 1,1 0,-2-1,0 2,-1-1,-1 1,0 0,-1 1,-1-1,0 2,-1 0,-18-18,-12-9,26 24,0 1,-1 1,0 1,-1 0,0 1,-22-11,-90-32,-253-70,346 114,-315-60,338 69,-83-13,-181-5,-150 35,394-13,-1 1,1 1,1 2,-1 2,-43 15,59-16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11-21/0396r4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June 2021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customXml" Target="../ink/ink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802.11be MLD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2021-06-17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0573"/>
              </p:ext>
            </p:extLst>
          </p:nvPr>
        </p:nvGraphicFramePr>
        <p:xfrm>
          <a:off x="538163" y="2349500"/>
          <a:ext cx="799623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49500"/>
                        <a:ext cx="7996237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2555776" y="5661248"/>
            <a:ext cx="3610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/>
              <a:t>Is this better, or still confusing?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A94424-6B5F-4110-9708-135E6B3F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400" y="1340768"/>
            <a:ext cx="6917992" cy="360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668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1187625" y="908720"/>
            <a:ext cx="52301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 this any better (or is it worse)?</a:t>
            </a:r>
          </a:p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Other suggestions?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E5CDA7-23A5-4209-8C5C-D6B2EDADD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37759"/>
            <a:ext cx="8568952" cy="426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432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What about non-AP?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9161F7-7834-4D66-9A17-0A05643DE885}"/>
              </a:ext>
            </a:extLst>
          </p:cNvPr>
          <p:cNvSpPr txBox="1">
            <a:spLocks/>
          </p:cNvSpPr>
          <p:nvPr/>
        </p:nvSpPr>
        <p:spPr bwMode="auto">
          <a:xfrm>
            <a:off x="675249" y="1333872"/>
            <a:ext cx="7770813" cy="166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Non-AP is always </a:t>
            </a:r>
            <a:r>
              <a:rPr lang="en-US" sz="2800" b="0" u="sng" kern="0" dirty="0"/>
              <a:t>either</a:t>
            </a:r>
            <a:r>
              <a:rPr lang="en-US" sz="2800" b="0" kern="0" dirty="0"/>
              <a:t> MLO or legacy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So, no “combined” view.  It’s either one or the other: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9BB8DD-4FCC-495B-B70D-2E3DEF02D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859832"/>
            <a:ext cx="1059704" cy="33123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35E4A3-A5B9-4915-B3C3-29ACA6DE4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039" y="2859832"/>
            <a:ext cx="3014184" cy="33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3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stack details – what is where?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15179"/>
              </p:ext>
            </p:extLst>
          </p:nvPr>
        </p:nvGraphicFramePr>
        <p:xfrm>
          <a:off x="539552" y="1556793"/>
          <a:ext cx="7704856" cy="3266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Security SAs/Keys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(In MLO, agreement, there is 1 PTK/PMK per “MLD-MLD (P2P) association”, managed by MLD stack)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(GTKs are distributed via MLD-MLD association)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PTK/PMK: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MLO: PTK/PMK in MLD stack;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Legacy: legacy stack’s PTK/PMK;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dirty="0"/>
                    </a:p>
                    <a:p>
                      <a:r>
                        <a:rPr lang="en-US" sz="1400" dirty="0"/>
                        <a:t>GTK, IGTK, BIGTK: in each legacy stack - 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(Any use case for pre-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 Security SA (and PMKID) that needs to work post-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95514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(Re)(Dis)Association, (De)Authentication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“Routing”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to which stack is based on ML element indication (legacy or MLO)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8754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Authenticator(s)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per legacy + 1 for MLD</a:t>
                      </a:r>
                    </a:p>
                    <a:p>
                      <a:r>
                        <a:rPr lang="en-US" sz="1400" dirty="0"/>
                        <a:t>(At least separate Authenticator IDs (AAs))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1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73456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28331"/>
              </p:ext>
            </p:extLst>
          </p:nvPr>
        </p:nvGraphicFramePr>
        <p:xfrm>
          <a:off x="611560" y="1556793"/>
          <a:ext cx="7560839" cy="402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414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4227425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Address1 filter/RX frame routing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“The value of the RA/TA fields sent over-the-air in the MAC header of a frame is the MAC address of the STA affiliated with the MLD corresponding to that link.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[Motion 108, [30] and [186]]”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Peer -&gt; MLD (known by association)</a:t>
                      </a:r>
                    </a:p>
                    <a:p>
                      <a:r>
                        <a:rPr lang="en-US" sz="1400" dirty="0"/>
                        <a:t>Legacy Peer -&gt; Legacy stack</a:t>
                      </a:r>
                    </a:p>
                    <a:p>
                      <a:r>
                        <a:rPr lang="en-US" sz="1400" dirty="0" err="1"/>
                        <a:t>Unassoc</a:t>
                      </a:r>
                      <a:r>
                        <a:rPr lang="en-US" sz="1400" dirty="0"/>
                        <a:t> Peer -&gt; Legacy stack</a:t>
                      </a:r>
                    </a:p>
                    <a:p>
                      <a:r>
                        <a:rPr lang="en-US" sz="1400" dirty="0"/>
                        <a:t>(All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frames, data, Auth/Assoc, </a:t>
                      </a:r>
                      <a:r>
                        <a:rPr lang="en-US" sz="1400" dirty="0" err="1"/>
                        <a:t>Mgmt</a:t>
                      </a:r>
                      <a:r>
                        <a:rPr lang="en-US" sz="1400" dirty="0"/>
                        <a:t>, etc.)</a:t>
                      </a:r>
                    </a:p>
                    <a:p>
                      <a:r>
                        <a:rPr lang="en-US" sz="1400" dirty="0"/>
                        <a:t>Note:</a:t>
                      </a:r>
                    </a:p>
                    <a:p>
                      <a:r>
                        <a:rPr lang="en-US" sz="1400" dirty="0"/>
                        <a:t>- Power Save affecting information: PM bit, PS-Poll frames, PS trigger frames – handled by coordination.  </a:t>
                      </a:r>
                    </a:p>
                    <a:p>
                      <a:r>
                        <a:rPr lang="en-US" sz="1400" dirty="0"/>
                        <a:t>- MLD knows when all links (or all relevant-TID links) are dozing, and buffers 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693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SAP(s)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1 MLD, 1 per legacy – guarantees frame order w/in TS (DS is responsible for “routing” DL)</a:t>
                      </a:r>
                    </a:p>
                    <a:p>
                      <a:r>
                        <a:rPr lang="en-US" sz="1400" dirty="0"/>
                        <a:t>- Note: to guarantee frame order, without block ack, can’t do cross-link parallel transmit/queuing.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Non-AP: Consistent MAC address (MLD or legacy)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275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7096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41484"/>
              </p:ext>
            </p:extLst>
          </p:nvPr>
        </p:nvGraphicFramePr>
        <p:xfrm>
          <a:off x="539552" y="1556793"/>
          <a:ext cx="7704856" cy="4516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Beacons; Probes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go to/from legacy stack (but legacy stack will add ML-element, as appropriate)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TIM bits?  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07261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Robust management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Individually addressed – just works (PTK)</a:t>
                      </a:r>
                    </a:p>
                    <a:p>
                      <a:r>
                        <a:rPr lang="en-US" sz="1400" dirty="0"/>
                        <a:t>Group addressed?  Are there any “MLD” (not link-related/link-specific) group addressed management frames?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6311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GAS/ANQP (Pre-Assoc or post-Assoc)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Given security and RX routing above, just works.  (Pre-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legacy, post-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usual rules.)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81766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QoS(EDCA) queues/retry buffers (includes how to “merge” TX traffic at the lower MAC boundary – implementation choice)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EDCA queues per lower MAC.  Retries can “stay in their queue” (same link), or can be moved to another link (where in the queue is implementation choice).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9192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Block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  (Is it required, to handle frame ordering across links?)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9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9193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739724"/>
              </p:ext>
            </p:extLst>
          </p:nvPr>
        </p:nvGraphicFramePr>
        <p:xfrm>
          <a:off x="539552" y="1556793"/>
          <a:ext cx="7776864" cy="397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MLO channel configuration/modification of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26213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SN and PN (including QMF)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spaces per stack – need MLO </a:t>
                      </a:r>
                      <a:r>
                        <a:rPr lang="en-US" sz="1400" dirty="0" err="1"/>
                        <a:t>RXr</a:t>
                      </a:r>
                      <a:r>
                        <a:rPr lang="en-US" sz="1400" dirty="0"/>
                        <a:t> to keep separate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376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DMS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Legacy peer: as today;</a:t>
                      </a:r>
                    </a:p>
                    <a:p>
                      <a:r>
                        <a:rPr lang="en-US" sz="1400" dirty="0"/>
                        <a:t>MLO peer: messy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507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Multiple BSSID sets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Are legacy and MLD stacks separate “multiple BSSs”?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12155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Any impacts on DS interface?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Separate SAPs – so what (??)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8021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What is an ESS/BSS?  (In MLO, transitions to/from MLO)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591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BSS transition (“AP roaming”) – group address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How is this different/more complicated than legacy case?  Multiple DTIM timings…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7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775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967868"/>
              </p:ext>
            </p:extLst>
          </p:nvPr>
        </p:nvGraphicFramePr>
        <p:xfrm>
          <a:off x="539552" y="1556793"/>
          <a:ext cx="7776864" cy="224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Access Controls?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1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Multi-AP coordination?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610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(Mixed-mode) Mesh?  Relays?  OCB?  TDLS?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8766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Group membership for group addressed frames?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961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6138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considers architecture concepts for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TGbe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MLDs, AP and non-AP.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is follow-on from ideas in 11-20/1639, and starts from assumptions/agreements from ARC sessions from Nov ’20 through Feb ’21, in that document.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contents here are from ongoing discussions in the ARC group, and are still open discussions (TBDs, questions/question marks/TBRs are actions for the ARC group)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3064419" cy="838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 data plane agreed model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(See also, slide 9 </a:t>
            </a: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of 11-21/0316r0)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0281C6-17D9-4610-B035-583CA35E1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5433466" cy="56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6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AP Data plane w/legacy operation added (Alt 2 of 11-20/1639)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1D7E58-ECB5-45C7-9822-FFA565368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700809"/>
            <a:ext cx="3535827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15008"/>
          </a:xfrm>
        </p:spPr>
        <p:txBody>
          <a:bodyPr/>
          <a:lstStyle/>
          <a:p>
            <a:r>
              <a:rPr lang="en-US" dirty="0"/>
              <a:t>Reminder of (legacy) DS structure,</a:t>
            </a:r>
            <a:br>
              <a:rPr lang="en-US" dirty="0"/>
            </a:br>
            <a:r>
              <a:rPr lang="en-US" dirty="0"/>
              <a:t>Figure 7-1, in 802.11-2020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F73A86-4A9C-47B1-8B6F-FA62869F8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11" y="2349303"/>
            <a:ext cx="7701178" cy="23038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2204864"/>
            <a:ext cx="8096532" cy="268168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41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7581"/>
          </a:xfrm>
        </p:spPr>
        <p:txBody>
          <a:bodyPr/>
          <a:lstStyle/>
          <a:p>
            <a:r>
              <a:rPr lang="en-US" dirty="0"/>
              <a:t>MLO DS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1323381"/>
            <a:ext cx="8096532" cy="32577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8B00F4-E42C-489B-B9BE-6E8B0BB615FF}"/>
              </a:ext>
            </a:extLst>
          </p:cNvPr>
          <p:cNvSpPr txBox="1"/>
          <p:nvPr/>
        </p:nvSpPr>
        <p:spPr>
          <a:xfrm>
            <a:off x="572151" y="4586352"/>
            <a:ext cx="81763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/>
              <a:t>“multi-link device (MLD): </a:t>
            </a:r>
            <a:r>
              <a:rPr lang="en-US" dirty="0"/>
              <a:t>A device that is a logical entity and has more than one affiliated station (STA) and has a single medium access control (MAC) service access point (SAP) to logical link control (LLC), which includes one MAC data service.”</a:t>
            </a:r>
          </a:p>
          <a:p>
            <a:pPr marL="342900" indent="-342900" algn="l">
              <a:buFontTx/>
              <a:buChar char="-"/>
            </a:pPr>
            <a:endParaRPr lang="en-US" dirty="0"/>
          </a:p>
          <a:p>
            <a:pPr marL="342900" indent="-342900" algn="l">
              <a:buFontTx/>
              <a:buChar char="-"/>
            </a:pPr>
            <a:r>
              <a:rPr lang="en-US" dirty="0"/>
              <a:t>Each stack has a MAC SAP, which (on an AP) supports a DSAF, with a DS SAP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MLD AP and legacy APs look like (N+1) APs to the DS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The DS will route all downlink frames to the DS SAP that has “registered” this client (legacy non-AP STAs or MLO non-APs)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Portal hides the details to the outside world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4DA834-3F38-4E59-B4D2-798524DAF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92759"/>
            <a:ext cx="7894461" cy="31498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9EBE193-E632-41DE-ADF4-DA649F1622AF}"/>
                  </a:ext>
                </a:extLst>
              </p14:cNvPr>
              <p14:cNvContentPartPr/>
              <p14:nvPr/>
            </p14:nvContentPartPr>
            <p14:xfrm>
              <a:off x="856628" y="1615628"/>
              <a:ext cx="1688040" cy="1943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9EBE193-E632-41DE-ADF4-DA649F1622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7628" y="1606988"/>
                <a:ext cx="1705680" cy="19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EBA84F3-0E70-4D35-B62A-C21F9EFB10AE}"/>
                  </a:ext>
                </a:extLst>
              </p14:cNvPr>
              <p14:cNvContentPartPr/>
              <p14:nvPr/>
            </p14:nvContentPartPr>
            <p14:xfrm>
              <a:off x="4115348" y="1594388"/>
              <a:ext cx="1581480" cy="17874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EBA84F3-0E70-4D35-B62A-C21F9EFB10A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06348" y="1585388"/>
                <a:ext cx="1599120" cy="180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7CCB186-F5A2-48AF-9A78-5AC511097B63}"/>
                  </a:ext>
                </a:extLst>
              </p14:cNvPr>
              <p14:cNvContentPartPr/>
              <p14:nvPr/>
            </p14:nvContentPartPr>
            <p14:xfrm>
              <a:off x="811988" y="1573868"/>
              <a:ext cx="4487400" cy="20552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7CCB186-F5A2-48AF-9A78-5AC511097B6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7988" y="1465868"/>
                <a:ext cx="4595040" cy="227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186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4ED98-0458-4B60-B65B-BFEB5F850357}"/>
              </a:ext>
            </a:extLst>
          </p:cNvPr>
          <p:cNvSpPr txBox="1"/>
          <p:nvPr/>
        </p:nvSpPr>
        <p:spPr>
          <a:xfrm>
            <a:off x="801100" y="692696"/>
            <a:ext cx="710975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Add (ML) management operations, and consider the stack details: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643E0-CE8F-40FE-886D-458F57365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65" y="1268760"/>
            <a:ext cx="7861545" cy="51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1453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649607" y="908720"/>
            <a:ext cx="7506735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add management concepts, we have this figure as the </a:t>
            </a:r>
          </a:p>
          <a:p>
            <a:r>
              <a:rPr lang="en-US" b="1" dirty="0"/>
              <a:t>fundamental reference model for a STA</a:t>
            </a:r>
          </a:p>
          <a:p>
            <a:r>
              <a:rPr lang="en-US" b="1" dirty="0"/>
              <a:t>(Figure 4-24 in 802.11-2020)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This adds MLME, PLME, SME concepts, and their SAPs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Do we want/need a similar reference model for MLDs?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5185E7-64A0-4E97-9E0C-5AA4FA46D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952" y="2475179"/>
            <a:ext cx="4763320" cy="311406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6FBE78-7566-4749-BA45-B50245E0942A}"/>
              </a:ext>
            </a:extLst>
          </p:cNvPr>
          <p:cNvSpPr/>
          <p:nvPr/>
        </p:nvSpPr>
        <p:spPr bwMode="auto">
          <a:xfrm>
            <a:off x="1907704" y="2348880"/>
            <a:ext cx="5400600" cy="33843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8816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784A8A1-A3DA-4290-AAF0-57EB683E2F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543448"/>
              </p:ext>
            </p:extLst>
          </p:nvPr>
        </p:nvGraphicFramePr>
        <p:xfrm>
          <a:off x="251520" y="1268760"/>
          <a:ext cx="8549184" cy="428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Visio" r:id="rId3" imgW="9734630" imgH="4886325" progId="Visio.Drawing.11">
                  <p:embed/>
                </p:oleObj>
              </mc:Choice>
              <mc:Fallback>
                <p:oleObj name="Visio" r:id="rId3" imgW="9734630" imgH="4886325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C366532-6C21-44C9-8D48-97B59904D2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268760"/>
                        <a:ext cx="8549184" cy="428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5CE5E2C-E3D0-4EC2-85B9-CD7D7AB9623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23728" y="2204864"/>
            <a:ext cx="1800200" cy="38164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879130" y="893033"/>
            <a:ext cx="709681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Suggest this was a bad idea – raises many questions about what</a:t>
            </a:r>
          </a:p>
          <a:p>
            <a:pPr algn="l"/>
            <a:r>
              <a:rPr lang="en-US" b="1" dirty="0"/>
              <a:t>is this part  ?  Why isn’t the MAC SAP at the top?  Are there</a:t>
            </a:r>
          </a:p>
          <a:p>
            <a:pPr algn="l"/>
            <a:r>
              <a:rPr lang="en-US" b="1" dirty="0"/>
              <a:t>always exactly two STAs, </a:t>
            </a:r>
            <a:r>
              <a:rPr lang="en-US" b="1" dirty="0" err="1"/>
              <a:t>Etc</a:t>
            </a:r>
            <a:r>
              <a:rPr lang="en-US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024920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76181</TotalTime>
  <Words>1236</Words>
  <Application>Microsoft Office PowerPoint</Application>
  <PresentationFormat>On-screen Show (4:3)</PresentationFormat>
  <Paragraphs>188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802-11-template</vt:lpstr>
      <vt:lpstr>Document</vt:lpstr>
      <vt:lpstr>Visio</vt:lpstr>
      <vt:lpstr>802.11be MLD Architecture Discussion</vt:lpstr>
      <vt:lpstr>Abstract</vt:lpstr>
      <vt:lpstr>PowerPoint Presentation</vt:lpstr>
      <vt:lpstr>AP Data plane w/legacy operation added (Alt 2 of 11-20/1639)</vt:lpstr>
      <vt:lpstr>Reminder of (legacy) DS structure, Figure 7-1, in 802.11-2020</vt:lpstr>
      <vt:lpstr>MLO DS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non-AP?</vt:lpstr>
      <vt:lpstr>Analysis of stack details – what is where?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</vt:vector>
  </TitlesOfParts>
  <Company>Ruckus/CommScope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11be MLD Architecture Discussion 2</dc:title>
  <dc:creator>mark.hamilton@commscope.com</dc:creator>
  <cp:lastModifiedBy>Hamilton, Mark</cp:lastModifiedBy>
  <cp:revision>450</cp:revision>
  <cp:lastPrinted>2021-04-28T00:27:11Z</cp:lastPrinted>
  <dcterms:created xsi:type="dcterms:W3CDTF">2010-02-15T12:38:41Z</dcterms:created>
  <dcterms:modified xsi:type="dcterms:W3CDTF">2021-06-18T01:03:49Z</dcterms:modified>
</cp:coreProperties>
</file>