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80" r:id="rId5"/>
    <p:sldId id="279" r:id="rId6"/>
    <p:sldId id="265" r:id="rId7"/>
    <p:sldId id="281" r:id="rId8"/>
    <p:sldId id="26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86667" autoAdjust="0"/>
  </p:normalViewPr>
  <p:slideViewPr>
    <p:cSldViewPr>
      <p:cViewPr varScale="1">
        <p:scale>
          <a:sx n="70" d="100"/>
          <a:sy n="70" d="100"/>
        </p:scale>
        <p:origin x="1181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0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27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802.11-21/0395r3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TSPEC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2021-03-05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623885"/>
              </p:ext>
            </p:extLst>
          </p:nvPr>
        </p:nvGraphicFramePr>
        <p:xfrm>
          <a:off x="1000125" y="2414588"/>
          <a:ext cx="8415338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Document" r:id="rId4" imgW="10429873" imgH="2752937" progId="Word.Document.8">
                  <p:embed/>
                </p:oleObj>
              </mc:Choice>
              <mc:Fallback>
                <p:oleObj name="Document" r:id="rId4" imgW="10429873" imgH="27529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4588"/>
                        <a:ext cx="8415338" cy="2308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support for traffic information request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from a non-AP STA or non-AP MLD to an AP or AP MLD.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Standard supports a non-AP STA or non-AP MLD to specify a suggested/demanded set of TWT parameters in </a:t>
            </a:r>
            <a:r>
              <a:rPr lang="en-US" dirty="0"/>
              <a:t>TWT Setup (Suggest TWT and Demand TWT in TWT Setup Command</a:t>
            </a:r>
            <a:r>
              <a:rPr lang="en-US" dirty="0" smtClean="0"/>
              <a:t>) [1].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assist a non-AP STA or non-AP MLD to specify a suggested/demanded set of TWT </a:t>
            </a:r>
            <a:r>
              <a:rPr lang="en-US" dirty="0" smtClean="0"/>
              <a:t>parameters, it </a:t>
            </a:r>
            <a:r>
              <a:rPr lang="en-US" dirty="0"/>
              <a:t>would be beneficial if the AP or AP MLD can provide information about the expected traffic pattern in the DL for a traffic flow for the non-AP STA or non-AP MLD  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should be possible for the non-AP STA or non-AP MLD send a request to the AP or AP MLD for </a:t>
            </a:r>
            <a:r>
              <a:rPr lang="en-US" dirty="0" smtClean="0"/>
              <a:t>providing </a:t>
            </a:r>
            <a:r>
              <a:rPr lang="en-US" dirty="0"/>
              <a:t>such information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4762" y="1981200"/>
            <a:ext cx="105917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In many cases</a:t>
            </a:r>
            <a:r>
              <a:rPr lang="en-US" sz="1600" dirty="0"/>
              <a:t>, STAs </a:t>
            </a:r>
            <a:r>
              <a:rPr lang="en-US" sz="1600" dirty="0" smtClean="0"/>
              <a:t>may </a:t>
            </a:r>
            <a:r>
              <a:rPr lang="en-US" sz="1600" dirty="0"/>
              <a:t>not have the necessary traffic profile information, especially for downlink.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Timing information available at the STA is affected by a number of factors. E.g., TWT settings, high contention, etc</a:t>
            </a:r>
            <a:r>
              <a:rPr lang="en-US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instance, in high contention case, timing information may be disordered, and hence information like burst size and service starting time maybe inaccurate.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Therefore, DL timing information available at the STA side may not be accurate for computation of some of the fields in the TSPEC element. E.g., Burst size, traffic type, etc</a:t>
            </a:r>
            <a:r>
              <a:rPr lang="en-US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Even with knowledge of the application running, the STA may not have the necessary traffic profile information for DL </a:t>
            </a:r>
            <a:r>
              <a:rPr lang="en-US" altLang="zh-CN" sz="1600" dirty="0" smtClean="0"/>
              <a:t>traffic. A </a:t>
            </a:r>
            <a:r>
              <a:rPr lang="en-US" altLang="zh-CN" sz="1600" dirty="0"/>
              <a:t>single application can support more than one type of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support more than one type of traffic. E.g., Social media apps support video, audio, messaging related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can be run from within a web browser. E.g., YouTube, news channel websites, etc.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Knowledge </a:t>
            </a:r>
            <a:r>
              <a:rPr lang="en-US" sz="1600" dirty="0"/>
              <a:t>of DL timing information </a:t>
            </a:r>
            <a:r>
              <a:rPr lang="en-US" sz="1600" dirty="0" smtClean="0"/>
              <a:t>(provided by AP) coupled </a:t>
            </a:r>
            <a:r>
              <a:rPr lang="en-US" sz="1600" dirty="0"/>
              <a:t>with UL timing information </a:t>
            </a:r>
            <a:r>
              <a:rPr lang="en-US" sz="1600" dirty="0" smtClean="0"/>
              <a:t>(available at STA) can </a:t>
            </a:r>
            <a:r>
              <a:rPr lang="en-US" sz="1600" dirty="0"/>
              <a:t>enable the STA to make a TWT parameter suggestion/demand suitable for both downlink and </a:t>
            </a:r>
            <a:r>
              <a:rPr lang="en-US" sz="1600" dirty="0" smtClean="0"/>
              <a:t>uplink (jointly) considering its own power saving need and latency sensitivity tolerance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072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40529" y="4146904"/>
            <a:ext cx="1143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Fig. 1 Illustration to show the improvement in TWT setting considering latency and power savings with the knowledge of DL timing information. 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609020" y="25483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609020" y="30817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88766" y="2888528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83456" y="3534649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1035" y="2179821"/>
            <a:ext cx="1210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Wi-Fi Original Traffic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037190" y="2165130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187690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4330146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475302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616108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756914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902070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0048548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183544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11660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415216" y="216513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691476" y="2164244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830626" y="3179140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2968788" y="317031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4114910" y="3170962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5268738" y="3171609"/>
            <a:ext cx="1123911" cy="5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V="1">
            <a:off x="6375754" y="3164809"/>
            <a:ext cx="1151418" cy="21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V="1">
            <a:off x="7519446" y="3165527"/>
            <a:ext cx="1180879" cy="60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681987" y="316037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9816510" y="3163984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30626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>
            <a:off x="2980601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412358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/>
          <p:nvPr/>
        </p:nvCxnSpPr>
        <p:spPr bwMode="auto">
          <a:xfrm>
            <a:off x="5264885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6416200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/>
          <p:nvPr/>
        </p:nvCxnSpPr>
        <p:spPr bwMode="auto">
          <a:xfrm>
            <a:off x="755915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>
            <a:off x="8681987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9841984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/>
          <p:nvPr/>
        </p:nvCxnSpPr>
        <p:spPr bwMode="auto">
          <a:xfrm>
            <a:off x="1609020" y="3719971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Rectangle 174"/>
          <p:cNvSpPr/>
          <p:nvPr/>
        </p:nvSpPr>
        <p:spPr bwMode="auto">
          <a:xfrm>
            <a:off x="2037190" y="3336702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187690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4330146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5475302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616108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7756914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902070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0048548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835446" y="3335816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4123581" y="3334337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415216" y="3336702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8691476" y="3335816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V="1">
            <a:off x="1807262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8" name="Straight Arrow Connector 187"/>
          <p:cNvCxnSpPr/>
          <p:nvPr/>
        </p:nvCxnSpPr>
        <p:spPr bwMode="auto">
          <a:xfrm flipV="1">
            <a:off x="2228942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9" name="Straight Arrow Connector 188"/>
          <p:cNvCxnSpPr/>
          <p:nvPr/>
        </p:nvCxnSpPr>
        <p:spPr bwMode="auto">
          <a:xfrm flipV="1">
            <a:off x="2994186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0" name="Straight Arrow Connector 189"/>
          <p:cNvCxnSpPr/>
          <p:nvPr/>
        </p:nvCxnSpPr>
        <p:spPr bwMode="auto">
          <a:xfrm flipV="1">
            <a:off x="3415866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4120163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 flipV="1">
            <a:off x="4541843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3" name="Straight Arrow Connector 192"/>
          <p:cNvCxnSpPr/>
          <p:nvPr/>
        </p:nvCxnSpPr>
        <p:spPr bwMode="auto">
          <a:xfrm flipV="1">
            <a:off x="5271590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 flipV="1">
            <a:off x="5693270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 flipV="1">
            <a:off x="6440249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 flipV="1">
            <a:off x="6861929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7" name="Straight Arrow Connector 196"/>
          <p:cNvCxnSpPr/>
          <p:nvPr/>
        </p:nvCxnSpPr>
        <p:spPr bwMode="auto">
          <a:xfrm flipV="1">
            <a:off x="7542688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8" name="Straight Arrow Connector 197"/>
          <p:cNvCxnSpPr/>
          <p:nvPr/>
        </p:nvCxnSpPr>
        <p:spPr bwMode="auto">
          <a:xfrm flipV="1">
            <a:off x="7964368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flipV="1">
            <a:off x="8661105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0" name="Straight Arrow Connector 199"/>
          <p:cNvCxnSpPr/>
          <p:nvPr/>
        </p:nvCxnSpPr>
        <p:spPr bwMode="auto">
          <a:xfrm flipV="1">
            <a:off x="9082785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 flipV="1">
            <a:off x="9837445" y="3821770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2" name="Straight Arrow Connector 201"/>
          <p:cNvCxnSpPr/>
          <p:nvPr/>
        </p:nvCxnSpPr>
        <p:spPr bwMode="auto">
          <a:xfrm flipV="1">
            <a:off x="10259125" y="3821770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3" name="Rectangle 202"/>
          <p:cNvSpPr/>
          <p:nvPr/>
        </p:nvSpPr>
        <p:spPr bwMode="auto">
          <a:xfrm>
            <a:off x="2037190" y="269727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4136825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67218" y="269281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6415216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6819553" y="269085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680795" y="2696675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9109771" y="270028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10048548" y="2696388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1835446" y="2696388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353678" y="268947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6618661" y="2688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8899177" y="2696943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594163" y="3849976"/>
            <a:ext cx="74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2399587" y="3834419"/>
            <a:ext cx="502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045626" y="3127239"/>
            <a:ext cx="736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313682" y="2831734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9" name="Rectangle 2"/>
          <p:cNvSpPr>
            <a:spLocks noGrp="1" noChangeArrowheads="1"/>
          </p:cNvSpPr>
          <p:nvPr>
            <p:ph idx="1"/>
          </p:nvPr>
        </p:nvSpPr>
        <p:spPr>
          <a:xfrm>
            <a:off x="378472" y="4693666"/>
            <a:ext cx="11534540" cy="14480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above figure shows two example TWT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1, STA considers UL timing information for TWT parameter specification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2, STA considers both DL and UL timing information for TWT parameter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itchFamily="16" charset="0"/>
              </a:rPr>
              <a:t>Availability of DL timing information can enable the STA to suggest/demand an improved TWT setting for both DL and UL.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221" name="Rectangle 220"/>
          <p:cNvSpPr/>
          <p:nvPr/>
        </p:nvSpPr>
        <p:spPr bwMode="auto">
          <a:xfrm>
            <a:off x="11028033" y="1926353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11024004" y="2473115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1153541" y="1977602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Downlink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11180433" y="2508569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Uplink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TSPEC Request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define a new IE called TSPEC request IE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request IE is sent by the non-AP STA or non-AP MLD to the AP or AP </a:t>
            </a:r>
            <a:r>
              <a:rPr lang="en-US" dirty="0" smtClean="0"/>
              <a:t>MLD</a:t>
            </a:r>
          </a:p>
          <a:p>
            <a:pPr lvl="1">
              <a:buFontTx/>
              <a:buChar char="-"/>
            </a:pPr>
            <a:r>
              <a:rPr lang="en-US" dirty="0"/>
              <a:t>It includes a TID bitmap to indicate the information for which TID(s) are being requested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Upon receiving the TSPEC request IE, the AP or AP MLD can send the requested information using the </a:t>
            </a:r>
            <a:r>
              <a:rPr lang="en-US" sz="2000" dirty="0" smtClean="0"/>
              <a:t>TSPEC </a:t>
            </a:r>
            <a:r>
              <a:rPr lang="en-US" sz="2000" dirty="0"/>
              <a:t>element(s) or its variant </a:t>
            </a:r>
            <a:r>
              <a:rPr lang="en-US" sz="2000" dirty="0" smtClean="0"/>
              <a:t>to </a:t>
            </a:r>
            <a:r>
              <a:rPr lang="en-US" sz="2000" dirty="0"/>
              <a:t>the non-AP STA or non-AP MLD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element(s) correspond to the characteristics of the traffic flow in DL for the requested TID(s</a:t>
            </a:r>
            <a:r>
              <a:rPr lang="en-US" dirty="0" smtClean="0"/>
              <a:t>)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IEEE 802.11-2020, “Wireless LAN Medium Access Control (MAC) and Physical Layer (PHY) Specification”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4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11be </a:t>
            </a:r>
            <a:r>
              <a:rPr lang="en-US" dirty="0" smtClean="0"/>
              <a:t>R1: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non-AP STA or non-AP MLD </a:t>
            </a:r>
            <a:r>
              <a:rPr lang="en-US" dirty="0" smtClean="0"/>
              <a:t>may send </a:t>
            </a:r>
            <a:r>
              <a:rPr lang="en-US" dirty="0"/>
              <a:t>a TSPEC request IE to the AP or AP MLD to request for the DL traffic characteristic of a traffic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Upon receiving the TSPEC request IE, the AP or AP MLD can send the requested information using the </a:t>
            </a:r>
            <a:r>
              <a:rPr lang="en-US" dirty="0" smtClean="0"/>
              <a:t>TSPEC </a:t>
            </a:r>
            <a:r>
              <a:rPr lang="en-US" dirty="0"/>
              <a:t>element(s) or its variant </a:t>
            </a:r>
            <a:r>
              <a:rPr lang="en-US" dirty="0" smtClean="0"/>
              <a:t>to </a:t>
            </a:r>
            <a:r>
              <a:rPr lang="en-US" dirty="0"/>
              <a:t>the non-AP STA or non-AP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</a:t>
            </a:r>
            <a:r>
              <a:rPr lang="en-US" dirty="0" smtClean="0"/>
              <a:t>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15415</TotalTime>
  <Words>892</Words>
  <Application>Microsoft Office PowerPoint</Application>
  <PresentationFormat>Widescreen</PresentationFormat>
  <Paragraphs>141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TSPEC Request</vt:lpstr>
      <vt:lpstr>Abstract</vt:lpstr>
      <vt:lpstr>Background</vt:lpstr>
      <vt:lpstr>Motivation</vt:lpstr>
      <vt:lpstr>Motivation</vt:lpstr>
      <vt:lpstr>TSPEC Request</vt:lpstr>
      <vt:lpstr>References</vt:lpstr>
      <vt:lpstr>SP 1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Nayak/New Communication Technology /SRA/Engineer/Samsung Electronics</cp:lastModifiedBy>
  <cp:revision>109</cp:revision>
  <cp:lastPrinted>1601-01-01T00:00:00Z</cp:lastPrinted>
  <dcterms:created xsi:type="dcterms:W3CDTF">2021-02-24T17:42:37Z</dcterms:created>
  <dcterms:modified xsi:type="dcterms:W3CDTF">2021-07-09T16:26:08Z</dcterms:modified>
</cp:coreProperties>
</file>