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2" r:id="rId4"/>
    <p:sldId id="266" r:id="rId5"/>
    <p:sldId id="265" r:id="rId6"/>
    <p:sldId id="263"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0" d="100"/>
          <a:sy n="100" d="100"/>
        </p:scale>
        <p:origin x="84" y="3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802.11-21/0395r0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Rubayet Shafin, 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802.11-21/0395r0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Rubayet Shafin, 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9642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1041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Rubayet</a:t>
            </a:r>
            <a:r>
              <a:rPr lang="en-GB" dirty="0" smtClean="0"/>
              <a:t> </a:t>
            </a:r>
            <a:r>
              <a:rPr lang="en-GB" dirty="0" err="1" smtClean="0"/>
              <a:t>Shafin</a:t>
            </a:r>
            <a:r>
              <a:rPr lang="en-GB" dirty="0" smtClean="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March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2021</a:t>
            </a:r>
            <a:endParaRPr lang="en-GB"/>
          </a:p>
        </p:txBody>
      </p:sp>
      <p:sp>
        <p:nvSpPr>
          <p:cNvPr id="6" name="Footer Placeholder 5"/>
          <p:cNvSpPr>
            <a:spLocks noGrp="1"/>
          </p:cNvSpPr>
          <p:nvPr>
            <p:ph type="ftr" idx="11"/>
          </p:nvPr>
        </p:nvSpPr>
        <p:spPr/>
        <p:txBody>
          <a:bodyPr/>
          <a:lstStyle>
            <a:lvl1pPr>
              <a:defRPr/>
            </a:lvl1pPr>
          </a:lstStyle>
          <a:p>
            <a:r>
              <a:rPr lang="en-US" smtClean="0"/>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smtClean="0"/>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2021</a:t>
            </a:r>
            <a:endParaRPr lang="en-GB"/>
          </a:p>
        </p:txBody>
      </p:sp>
      <p:sp>
        <p:nvSpPr>
          <p:cNvPr id="4" name="Footer Placeholder 3"/>
          <p:cNvSpPr>
            <a:spLocks noGrp="1"/>
          </p:cNvSpPr>
          <p:nvPr>
            <p:ph type="ftr" idx="11"/>
          </p:nvPr>
        </p:nvSpPr>
        <p:spPr/>
        <p:txBody>
          <a:bodyPr/>
          <a:lstStyle>
            <a:lvl1pPr>
              <a:defRPr/>
            </a:lvl1pPr>
          </a:lstStyle>
          <a:p>
            <a:r>
              <a:rPr lang="en-US" smtClean="0"/>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2021</a:t>
            </a:r>
            <a:endParaRPr lang="en-GB"/>
          </a:p>
        </p:txBody>
      </p:sp>
      <p:sp>
        <p:nvSpPr>
          <p:cNvPr id="3" name="Footer Placeholder 2"/>
          <p:cNvSpPr>
            <a:spLocks noGrp="1"/>
          </p:cNvSpPr>
          <p:nvPr>
            <p:ph type="ftr" idx="11"/>
          </p:nvPr>
        </p:nvSpPr>
        <p:spPr/>
        <p:txBody>
          <a:bodyPr/>
          <a:lstStyle>
            <a:lvl1pPr>
              <a:defRPr/>
            </a:lvl1pPr>
          </a:lstStyle>
          <a:p>
            <a:r>
              <a:rPr lang="en-US" smtClean="0"/>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2021</a:t>
            </a:r>
            <a:endParaRPr lang="en-GB"/>
          </a:p>
        </p:txBody>
      </p:sp>
      <p:sp>
        <p:nvSpPr>
          <p:cNvPr id="5" name="Footer Placeholder 4"/>
          <p:cNvSpPr>
            <a:spLocks noGrp="1"/>
          </p:cNvSpPr>
          <p:nvPr>
            <p:ph type="ftr" idx="11"/>
          </p:nvPr>
        </p:nvSpPr>
        <p:spPr/>
        <p:txBody>
          <a:bodyPr/>
          <a:lstStyle>
            <a:lvl1pPr>
              <a:defRPr/>
            </a:lvl1pPr>
          </a:lstStyle>
          <a:p>
            <a:r>
              <a:rPr lang="en-US" smtClean="0"/>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802.11-21/0395r0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TSPEC Request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2021-03-05</a:t>
            </a:r>
            <a:endParaRPr lang="en-GB" sz="2000" b="0" dirty="0"/>
          </a:p>
        </p:txBody>
      </p:sp>
      <p:sp>
        <p:nvSpPr>
          <p:cNvPr id="6" name="Date Placeholder 3"/>
          <p:cNvSpPr>
            <a:spLocks noGrp="1"/>
          </p:cNvSpPr>
          <p:nvPr>
            <p:ph type="dt" idx="10"/>
          </p:nvPr>
        </p:nvSpPr>
        <p:spPr/>
        <p:txBody>
          <a:bodyPr/>
          <a:lstStyle/>
          <a:p>
            <a:r>
              <a:rPr lang="en-US" smtClean="0"/>
              <a:t>March 2021</a:t>
            </a:r>
            <a:endParaRPr lang="en-GB" dirty="0"/>
          </a:p>
        </p:txBody>
      </p:sp>
      <p:sp>
        <p:nvSpPr>
          <p:cNvPr id="7" name="Footer Placeholder 4"/>
          <p:cNvSpPr>
            <a:spLocks noGrp="1"/>
          </p:cNvSpPr>
          <p:nvPr>
            <p:ph type="ftr" idx="11"/>
          </p:nvPr>
        </p:nvSpPr>
        <p:spPr/>
        <p:txBody>
          <a:bodyPr/>
          <a:lstStyle/>
          <a:p>
            <a:r>
              <a:rPr lang="en-US" smtClean="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571674"/>
              </p:ext>
            </p:extLst>
          </p:nvPr>
        </p:nvGraphicFramePr>
        <p:xfrm>
          <a:off x="996950" y="2413000"/>
          <a:ext cx="8477250" cy="2152650"/>
        </p:xfrm>
        <a:graphic>
          <a:graphicData uri="http://schemas.openxmlformats.org/presentationml/2006/ole">
            <mc:AlternateContent xmlns:mc="http://schemas.openxmlformats.org/markup-compatibility/2006">
              <mc:Choice xmlns:v="urn:schemas-microsoft-com:vml" Requires="v">
                <p:oleObj spid="_x0000_s3102" name="Document" r:id="rId4" imgW="10429873" imgH="2654939" progId="Word.Document.8">
                  <p:embed/>
                </p:oleObj>
              </mc:Choice>
              <mc:Fallback>
                <p:oleObj name="Document" r:id="rId4" imgW="10429873" imgH="2654939" progId="Word.Document.8">
                  <p:embed/>
                  <p:pic>
                    <p:nvPicPr>
                      <p:cNvPr id="0" name="Picture 3"/>
                      <p:cNvPicPr>
                        <a:picLocks noChangeAspect="1" noChangeArrowheads="1"/>
                      </p:cNvPicPr>
                      <p:nvPr/>
                    </p:nvPicPr>
                    <p:blipFill>
                      <a:blip r:embed="rId5"/>
                      <a:srcRect/>
                      <a:stretch>
                        <a:fillRect/>
                      </a:stretch>
                    </p:blipFill>
                    <p:spPr bwMode="auto">
                      <a:xfrm>
                        <a:off x="996950" y="2413000"/>
                        <a:ext cx="8477250" cy="21526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we propose the support for traffic information request from a non-AP STA or non-AP MLD to an AP or AP MLD.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To assist a non-AP STA or non-AP MLD to specify a suggested/demanded set of TWT parameters in TWT Setup (Suggest TWT and Demand TWT in TWT Setup Command), it would be beneficial if the AP or AP MLD can provide information about the expected traffic pattern in the DL for a traffic flow for the non-AP STA or non-AP MLD   </a:t>
            </a:r>
          </a:p>
          <a:p>
            <a:pPr marL="400050">
              <a:buFont typeface="Arial" panose="020B0604020202020204" pitchFamily="34" charset="0"/>
              <a:buChar char="•"/>
            </a:pPr>
            <a:endParaRPr lang="en-US" altLang="zh-CN" dirty="0"/>
          </a:p>
          <a:p>
            <a:pPr>
              <a:buFont typeface="Arial" panose="020B0604020202020204" pitchFamily="34" charset="0"/>
              <a:buChar char="•"/>
            </a:pPr>
            <a:r>
              <a:rPr lang="en-US" dirty="0"/>
              <a:t>It should be possible for the non-AP STA or non-AP MLD send a request to the AP or AP MLD for </a:t>
            </a:r>
            <a:r>
              <a:rPr lang="en-US" dirty="0" smtClean="0"/>
              <a:t>providing </a:t>
            </a:r>
            <a:r>
              <a:rPr lang="en-US" dirty="0"/>
              <a:t>such information</a:t>
            </a:r>
          </a:p>
          <a:p>
            <a:pPr marL="400050">
              <a:buFont typeface="Arial" panose="020B0604020202020204" pitchFamily="34" charset="0"/>
              <a:buChar char="•"/>
            </a:pPr>
            <a:endParaRPr lang="en-US" altLang="zh-CN" dirty="0" smtClean="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9218" name="Rectangle 2"/>
          <p:cNvSpPr>
            <a:spLocks noGrp="1" noChangeArrowheads="1"/>
          </p:cNvSpPr>
          <p:nvPr>
            <p:ph idx="1"/>
          </p:nvPr>
        </p:nvSpPr>
        <p:spPr>
          <a:xfrm>
            <a:off x="914400" y="1981201"/>
            <a:ext cx="10591799" cy="4113213"/>
          </a:xfrm>
          <a:ln/>
        </p:spPr>
        <p:txBody>
          <a:bodyPr/>
          <a:lstStyle/>
          <a:p>
            <a:pPr>
              <a:buFont typeface="Arial" panose="020B0604020202020204" pitchFamily="34" charset="0"/>
              <a:buChar char="•"/>
            </a:pPr>
            <a:r>
              <a:rPr lang="en-US" dirty="0" smtClean="0"/>
              <a:t>In many cases</a:t>
            </a:r>
            <a:r>
              <a:rPr lang="en-US" dirty="0"/>
              <a:t>, STAs </a:t>
            </a:r>
            <a:r>
              <a:rPr lang="en-US" dirty="0" smtClean="0"/>
              <a:t>may </a:t>
            </a:r>
            <a:r>
              <a:rPr lang="en-US" dirty="0"/>
              <a:t>not have the necessary traffic profile information, especially for downlink. </a:t>
            </a:r>
          </a:p>
          <a:p>
            <a:pPr marL="400050">
              <a:buFont typeface="Arial" panose="020B0604020202020204" pitchFamily="34" charset="0"/>
              <a:buChar char="•"/>
            </a:pPr>
            <a:endParaRPr lang="en-US" altLang="zh-CN" dirty="0"/>
          </a:p>
          <a:p>
            <a:pPr>
              <a:buFont typeface="Arial" panose="020B0604020202020204" pitchFamily="34" charset="0"/>
              <a:buChar char="•"/>
            </a:pPr>
            <a:r>
              <a:rPr lang="en-US" dirty="0"/>
              <a:t>Sometimes the STA may have the inaccurate information</a:t>
            </a:r>
            <a:r>
              <a:rPr lang="en-US" dirty="0" smtClean="0"/>
              <a:t>.</a:t>
            </a:r>
          </a:p>
          <a:p>
            <a:pPr lvl="1">
              <a:buFont typeface="Arial" panose="020B0604020202020204" pitchFamily="34" charset="0"/>
              <a:buChar char="•"/>
            </a:pPr>
            <a:r>
              <a:rPr lang="en-US" dirty="0" smtClean="0"/>
              <a:t> </a:t>
            </a:r>
            <a:r>
              <a:rPr lang="en-US" dirty="0"/>
              <a:t>For instance, in high contention case, timing information may be disordered, and hence information like burst size and service starting time maybe inaccurate. </a:t>
            </a:r>
            <a:endParaRPr lang="en-US" dirty="0" smtClean="0"/>
          </a:p>
          <a:p>
            <a:pPr lvl="1">
              <a:buFont typeface="Arial" panose="020B0604020202020204" pitchFamily="34" charset="0"/>
              <a:buChar char="•"/>
            </a:pPr>
            <a:endParaRPr lang="en-US" altLang="zh-CN" dirty="0"/>
          </a:p>
          <a:p>
            <a:pPr>
              <a:buFont typeface="Arial" panose="020B0604020202020204" pitchFamily="34" charset="0"/>
              <a:buChar char="•"/>
            </a:pPr>
            <a:r>
              <a:rPr lang="en-US" dirty="0"/>
              <a:t>P</a:t>
            </a:r>
            <a:r>
              <a:rPr lang="en-US" dirty="0" smtClean="0"/>
              <a:t>roviding </a:t>
            </a:r>
            <a:r>
              <a:rPr lang="en-US" dirty="0"/>
              <a:t>this information by the AP/AP MLD would help the non-AP STA/non-AP </a:t>
            </a:r>
            <a:r>
              <a:rPr lang="en-US" dirty="0" smtClean="0"/>
              <a:t>MLD in better traffic detection</a:t>
            </a:r>
            <a:endParaRPr lang="en-US" dirty="0"/>
          </a:p>
          <a:p>
            <a:pPr>
              <a:buFont typeface="Arial" panose="020B0604020202020204" pitchFamily="34" charset="0"/>
              <a:buChar char="•"/>
            </a:pPr>
            <a:endParaRPr lang="en-US" altLang="zh-CN" dirty="0" smtClean="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March 2021</a:t>
            </a:r>
            <a:endParaRPr lang="en-GB"/>
          </a:p>
        </p:txBody>
      </p:sp>
    </p:spTree>
    <p:extLst>
      <p:ext uri="{BB962C8B-B14F-4D97-AF65-F5344CB8AC3E}">
        <p14:creationId xmlns:p14="http://schemas.microsoft.com/office/powerpoint/2010/main" val="1968550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TSPEC Request</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sz="2000" dirty="0"/>
              <a:t>We propose to define a new IE called TSPEC request IE</a:t>
            </a:r>
          </a:p>
          <a:p>
            <a:pPr lvl="1">
              <a:buFontTx/>
              <a:buChar char="-"/>
            </a:pPr>
            <a:r>
              <a:rPr lang="en-US" dirty="0" smtClean="0"/>
              <a:t>The </a:t>
            </a:r>
            <a:r>
              <a:rPr lang="en-US" dirty="0"/>
              <a:t>TSPEC request IE is sent by the non-AP STA or non-AP MLD to the AP or AP </a:t>
            </a:r>
            <a:r>
              <a:rPr lang="en-US" dirty="0" smtClean="0"/>
              <a:t>MLD</a:t>
            </a:r>
          </a:p>
          <a:p>
            <a:pPr lvl="1">
              <a:buFontTx/>
              <a:buChar char="-"/>
            </a:pPr>
            <a:r>
              <a:rPr lang="en-US" dirty="0"/>
              <a:t>It includes a TID bitmap to indicate the information for which TID(s) are being requested</a:t>
            </a:r>
          </a:p>
          <a:p>
            <a:endParaRPr lang="en-US" sz="2000" dirty="0"/>
          </a:p>
          <a:p>
            <a:pPr>
              <a:buFont typeface="Arial" panose="020B0604020202020204" pitchFamily="34" charset="0"/>
              <a:buChar char="•"/>
            </a:pPr>
            <a:r>
              <a:rPr lang="en-US" sz="2000" dirty="0"/>
              <a:t>Upon receiving the TSPEC request IE, the AP or AP MLD can send the requested information using the </a:t>
            </a:r>
            <a:r>
              <a:rPr lang="en-US" sz="2000" dirty="0" smtClean="0"/>
              <a:t>TSPEC </a:t>
            </a:r>
            <a:r>
              <a:rPr lang="en-US" sz="2000" dirty="0"/>
              <a:t>element(s) or its variant (e.g. </a:t>
            </a:r>
            <a:r>
              <a:rPr lang="en-US" sz="2000" dirty="0" smtClean="0"/>
              <a:t>TSPEC-lite</a:t>
            </a:r>
            <a:r>
              <a:rPr lang="en-US" sz="2000" dirty="0"/>
              <a:t>) to the non-AP STA or non-AP MLD</a:t>
            </a:r>
          </a:p>
          <a:p>
            <a:pPr lvl="1">
              <a:buFontTx/>
              <a:buChar char="-"/>
            </a:pPr>
            <a:r>
              <a:rPr lang="en-US" dirty="0" smtClean="0"/>
              <a:t>The </a:t>
            </a:r>
            <a:r>
              <a:rPr lang="en-US" dirty="0"/>
              <a:t>TSPEC element(s) correspond to the characteristics of the traffic flow in DL for the requested TID(s</a:t>
            </a:r>
            <a:r>
              <a:rPr lang="en-US" dirty="0" smtClean="0"/>
              <a:t>)</a:t>
            </a:r>
          </a:p>
          <a:p>
            <a:pPr lvl="1">
              <a:buFontTx/>
              <a:buChar char="-"/>
            </a:pPr>
            <a:endParaRPr lang="en-US" sz="1600" dirty="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March 2021</a:t>
            </a:r>
            <a:endParaRPr lang="en-GB"/>
          </a:p>
        </p:txBody>
      </p:sp>
    </p:spTree>
    <p:extLst>
      <p:ext uri="{BB962C8B-B14F-4D97-AF65-F5344CB8AC3E}">
        <p14:creationId xmlns:p14="http://schemas.microsoft.com/office/powerpoint/2010/main" val="17359331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 1</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11be R1:</a:t>
            </a:r>
          </a:p>
          <a:p>
            <a:pPr lvl="1">
              <a:buFont typeface="Arial" panose="020B0604020202020204" pitchFamily="34" charset="0"/>
              <a:buChar char="•"/>
            </a:pPr>
            <a:r>
              <a:rPr lang="en-US" dirty="0"/>
              <a:t>The non-AP STA or non-AP MLD </a:t>
            </a:r>
            <a:r>
              <a:rPr lang="en-US" dirty="0" smtClean="0"/>
              <a:t>may send </a:t>
            </a:r>
            <a:r>
              <a:rPr lang="en-US" dirty="0"/>
              <a:t>a TSPEC request IE to the AP or AP MLD to request for the DL traffic characteristic of a traffic flow</a:t>
            </a:r>
          </a:p>
          <a:p>
            <a:pPr lvl="1">
              <a:buFont typeface="Arial" panose="020B0604020202020204" pitchFamily="34" charset="0"/>
              <a:buChar char="•"/>
            </a:pPr>
            <a:r>
              <a:rPr lang="en-US" dirty="0"/>
              <a:t> Upon receiving the TSPEC request IE, the AP or AP MLD can send the requested information using the </a:t>
            </a:r>
            <a:r>
              <a:rPr lang="en-US" dirty="0" smtClean="0"/>
              <a:t>TSPEC </a:t>
            </a:r>
            <a:r>
              <a:rPr lang="en-US" dirty="0"/>
              <a:t>element(s) or its variant (e.g. </a:t>
            </a:r>
            <a:r>
              <a:rPr lang="en-US" dirty="0" smtClean="0"/>
              <a:t>TSPEC-lite</a:t>
            </a:r>
            <a:r>
              <a:rPr lang="en-US" dirty="0"/>
              <a:t>) to the non-AP STA or non-AP MLD</a:t>
            </a:r>
          </a:p>
          <a:p>
            <a:pPr marL="1200150" lvl="2" indent="-285750">
              <a:buFont typeface="Arial" panose="020B0604020202020204" pitchFamily="34" charset="0"/>
              <a:buChar char="•"/>
            </a:pPr>
            <a:endParaRPr lang="en-US" altLang="zh-CN"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US" smtClean="0"/>
              <a:t>Rubayet Shafin, Samsung Research America</a:t>
            </a:r>
            <a:endParaRPr lang="en-GB" dirty="0"/>
          </a:p>
        </p:txBody>
      </p:sp>
      <p:sp>
        <p:nvSpPr>
          <p:cNvPr id="4" name="Date Placeholder 3"/>
          <p:cNvSpPr>
            <a:spLocks noGrp="1"/>
          </p:cNvSpPr>
          <p:nvPr>
            <p:ph type="dt" idx="15"/>
          </p:nvPr>
        </p:nvSpPr>
        <p:spPr/>
        <p:txBody>
          <a:bodyPr/>
          <a:lstStyle/>
          <a:p>
            <a:r>
              <a:rPr lang="en-US" smtClean="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3816</TotalTime>
  <Words>522</Words>
  <Application>Microsoft Office PowerPoint</Application>
  <PresentationFormat>Widescreen</PresentationFormat>
  <Paragraphs>69</Paragraphs>
  <Slides>6</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 Unicode MS</vt:lpstr>
      <vt:lpstr>MS Gothic</vt:lpstr>
      <vt:lpstr>Arial</vt:lpstr>
      <vt:lpstr>Times New Roman</vt:lpstr>
      <vt:lpstr>Office Theme</vt:lpstr>
      <vt:lpstr>Document</vt:lpstr>
      <vt:lpstr>TSPEC Request</vt:lpstr>
      <vt:lpstr>Abstract</vt:lpstr>
      <vt:lpstr>Background</vt:lpstr>
      <vt:lpstr>Motivation</vt:lpstr>
      <vt:lpstr>TSPEC Request</vt:lpstr>
      <vt:lpstr>SP 1</vt:lpstr>
    </vt:vector>
  </TitlesOfParts>
  <Company>Samsung Research America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Stanley, Dorothy</cp:lastModifiedBy>
  <cp:revision>21</cp:revision>
  <cp:lastPrinted>1601-01-01T00:00:00Z</cp:lastPrinted>
  <dcterms:created xsi:type="dcterms:W3CDTF">2021-02-24T17:42:37Z</dcterms:created>
  <dcterms:modified xsi:type="dcterms:W3CDTF">2021-03-07T20:44:53Z</dcterms:modified>
</cp:coreProperties>
</file>