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85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94411" autoAdjust="0"/>
  </p:normalViewPr>
  <p:slideViewPr>
    <p:cSldViewPr>
      <p:cViewPr varScale="1">
        <p:scale>
          <a:sx n="74" d="100"/>
          <a:sy n="74" d="100"/>
        </p:scale>
        <p:origin x="10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95338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802.11-21/0392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PE for 4K QAM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2021-03-08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34491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Srinath</a:t>
                      </a:r>
                      <a:r>
                        <a:rPr lang="en-US" sz="1200" baseline="0" dirty="0">
                          <a:effectLst/>
                          <a:latin typeface="+mn-lt"/>
                          <a:ea typeface="Times New Roman"/>
                        </a:rPr>
                        <a:t> Puducheri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Discussion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11be supports up to 20uS for 4K QAM over large RU (as part of new 11be rates that are not part of 11ax)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However for small size RU the current PE is limited to 0uS which requires a big gap in the processing of 4K QAM </a:t>
            </a:r>
            <a:r>
              <a:rPr lang="en-US" sz="1800" b="0" dirty="0" smtClean="0">
                <a:sym typeface="Wingdings" panose="05000000000000000000" pitchFamily="2" charset="2"/>
              </a:rPr>
              <a:t>  propose to enable PE for 4K QAM over small RU as well</a:t>
            </a:r>
            <a:endParaRPr lang="en-US" sz="1400" b="0" dirty="0"/>
          </a:p>
          <a:p>
            <a:endParaRPr lang="en-US" sz="1600" b="0" dirty="0"/>
          </a:p>
          <a:p>
            <a:r>
              <a:rPr lang="en-US" sz="1600" b="0" dirty="0" smtClean="0"/>
              <a:t>Proposal:</a:t>
            </a:r>
            <a:endParaRPr lang="en-US" sz="1600" b="0" dirty="0"/>
          </a:p>
          <a:p>
            <a:pPr lvl="1"/>
            <a:r>
              <a:rPr lang="en-US" sz="1600" dirty="0"/>
              <a:t>P</a:t>
            </a:r>
            <a:r>
              <a:rPr lang="en-US" sz="1600" b="0" dirty="0"/>
              <a:t>ropose to use RU242 nominal packet padding if </a:t>
            </a:r>
            <a:r>
              <a:rPr lang="en-US" sz="1600" dirty="0"/>
              <a:t>“EHT PPE Thresholds present = 1” </a:t>
            </a:r>
          </a:p>
          <a:p>
            <a:pPr lvl="1"/>
            <a:r>
              <a:rPr lang="en-US" sz="1600" dirty="0"/>
              <a:t>Propose to use EHT Common Nominal Packet Padding  if “EHT PPE Thresholds present = 0” </a:t>
            </a:r>
          </a:p>
          <a:p>
            <a:pPr lvl="1"/>
            <a:endParaRPr lang="en-US" sz="1200" b="0" dirty="0"/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r>
              <a:rPr lang="en-US" sz="1600" b="0" dirty="0"/>
              <a:t> 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0" dirty="0" smtClean="0"/>
              <a:t>Do you support that for </a:t>
            </a:r>
            <a:r>
              <a:rPr lang="en-US" sz="1800" b="0" dirty="0" smtClean="0"/>
              <a:t>4K </a:t>
            </a:r>
            <a:r>
              <a:rPr lang="en-US" sz="1800" b="0" dirty="0"/>
              <a:t>QAM over small RU</a:t>
            </a:r>
          </a:p>
          <a:p>
            <a:pPr lvl="1"/>
            <a:r>
              <a:rPr lang="en-US" sz="1600" dirty="0"/>
              <a:t>Propose to use RU242 nominal packet padding if “EHT PPE Thresholds present = 1” </a:t>
            </a:r>
          </a:p>
          <a:p>
            <a:pPr lvl="1"/>
            <a:r>
              <a:rPr lang="en-US" sz="1600" dirty="0" smtClean="0"/>
              <a:t>Use </a:t>
            </a:r>
            <a:r>
              <a:rPr lang="en-US" sz="1600" dirty="0"/>
              <a:t>EHT Common Nominal Packet Padding  if “EHT PPE Thresholds present = 0”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7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328591</TotalTime>
  <Words>209</Words>
  <Application>Microsoft Office PowerPoint</Application>
  <PresentationFormat>On-screen Show (4:3)</PresentationFormat>
  <Paragraphs>47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CiscoSans ExtraLight</vt:lpstr>
      <vt:lpstr>CiscoSans Thin</vt:lpstr>
      <vt:lpstr>Times New Roman</vt:lpstr>
      <vt:lpstr>Wingdings</vt:lpstr>
      <vt:lpstr>802-11-Submission</vt:lpstr>
      <vt:lpstr>PE for 4K QAM</vt:lpstr>
      <vt:lpstr>Discussion </vt:lpstr>
      <vt:lpstr>SP #1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1577</cp:revision>
  <cp:lastPrinted>1998-02-10T13:28:06Z</cp:lastPrinted>
  <dcterms:created xsi:type="dcterms:W3CDTF">2007-05-21T21:00:37Z</dcterms:created>
  <dcterms:modified xsi:type="dcterms:W3CDTF">2021-03-08T17:52:20Z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