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7" r:id="rId5"/>
    <p:sldId id="265" r:id="rId6"/>
    <p:sldId id="266" r:id="rId7"/>
    <p:sldId id="264" r:id="rId8"/>
    <p:sldId id="26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na Dwyer" initials="JD" lastIdx="15" clrIdx="0">
    <p:extLst>
      <p:ext uri="{19B8F6BF-5375-455C-9EA6-DF929625EA0E}">
        <p15:presenceInfo xmlns:p15="http://schemas.microsoft.com/office/powerpoint/2012/main" userId="Johanna Dwyer" providerId="None"/>
      </p:ext>
    </p:extLst>
  </p:cmAuthor>
  <p:cmAuthor id="2" name="Chris Beg" initials="CB" lastIdx="9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802.11-21/0391r0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 Beg, Cognitive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802.11-21/0391r0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Minimizing Impact as </a:t>
            </a:r>
            <a:r>
              <a:rPr lang="en-GB" dirty="0" smtClean="0"/>
              <a:t>a Design </a:t>
            </a:r>
            <a:r>
              <a:rPr lang="en-GB" dirty="0"/>
              <a:t>Goal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2021-03-08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266506"/>
              </p:ext>
            </p:extLst>
          </p:nvPr>
        </p:nvGraphicFramePr>
        <p:xfrm>
          <a:off x="549275" y="2360613"/>
          <a:ext cx="8062913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360613"/>
                        <a:ext cx="8062913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Begin discussion with </a:t>
            </a:r>
            <a:r>
              <a:rPr lang="en-GB" dirty="0" err="1"/>
              <a:t>TGbf</a:t>
            </a:r>
            <a:r>
              <a:rPr lang="en-GB" dirty="0"/>
              <a:t> to collect feedback </a:t>
            </a:r>
            <a:r>
              <a:rPr lang="en-GB" dirty="0" smtClean="0"/>
              <a:t>on efficiency as it relates to impact of sensing on 802.11 data network performance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Current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Sensing is a technology intended to co-exist with a digital communication </a:t>
            </a:r>
            <a:r>
              <a:rPr lang="en-US" dirty="0" smtClean="0"/>
              <a:t>infrastructure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Load </a:t>
            </a:r>
            <a:r>
              <a:rPr lang="en-GB" dirty="0"/>
              <a:t>percentages range from 1% to 10</a:t>
            </a:r>
            <a:r>
              <a:rPr lang="en-GB" dirty="0" smtClean="0"/>
              <a:t>% as defined in Sensing Use-Cases document [2]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Latest </a:t>
            </a:r>
            <a:r>
              <a:rPr lang="en-GB" dirty="0"/>
              <a:t>Functional Requirements document [1] does not state any </a:t>
            </a:r>
            <a:r>
              <a:rPr lang="en-GB" dirty="0" smtClean="0"/>
              <a:t>preference on minimizing load introduced by sensing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Constraints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Sensing Use-Cases document [2] lists wide range of example applications, which vary in MAC/PHY </a:t>
            </a:r>
            <a:r>
              <a:rPr lang="en-GB" dirty="0" smtClean="0"/>
              <a:t>constraints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Sensing </a:t>
            </a:r>
            <a:r>
              <a:rPr lang="en-US" dirty="0"/>
              <a:t>ultimately adds utility for the end-user, but communication will remain primary usage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Sensing will </a:t>
            </a:r>
            <a:r>
              <a:rPr lang="en-US" dirty="0" smtClean="0"/>
              <a:t>occupy </a:t>
            </a:r>
            <a:r>
              <a:rPr lang="en-US" dirty="0" smtClean="0"/>
              <a:t>a percentage of available bandwidth, but can potentially impact data latency, throughput, available burst size.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Sensing </a:t>
            </a:r>
            <a:r>
              <a:rPr lang="en-US" dirty="0"/>
              <a:t>needs to ensure necessary resources are available for diverse list of </a:t>
            </a:r>
            <a:r>
              <a:rPr lang="en-US" dirty="0" smtClean="0"/>
              <a:t>use-cases, </a:t>
            </a:r>
            <a:r>
              <a:rPr lang="en-US" dirty="0"/>
              <a:t>but </a:t>
            </a:r>
            <a:r>
              <a:rPr lang="en-US" dirty="0" smtClean="0"/>
              <a:t>also be </a:t>
            </a:r>
            <a:r>
              <a:rPr lang="en-US" dirty="0"/>
              <a:t>aware of </a:t>
            </a:r>
            <a:r>
              <a:rPr lang="en-US" dirty="0" smtClean="0"/>
              <a:t>its impact </a:t>
            </a:r>
            <a:r>
              <a:rPr lang="en-US" dirty="0"/>
              <a:t>on </a:t>
            </a:r>
            <a:r>
              <a:rPr lang="en-US" dirty="0" smtClean="0"/>
              <a:t>communication </a:t>
            </a:r>
            <a:r>
              <a:rPr lang="en-US" dirty="0"/>
              <a:t>services and </a:t>
            </a:r>
            <a:r>
              <a:rPr lang="en-US" dirty="0" smtClean="0"/>
              <a:t>limit this </a:t>
            </a:r>
            <a:r>
              <a:rPr lang="en-US" dirty="0"/>
              <a:t>impact </a:t>
            </a:r>
            <a:r>
              <a:rPr lang="en-US" dirty="0" smtClean="0"/>
              <a:t>to acceptable levels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84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</a:t>
            </a:r>
            <a:r>
              <a:rPr lang="en-US" dirty="0" smtClean="0"/>
              <a:t>Design Options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Sensing can leverage the many MAC/PHY features that 802.11 provides in order to achieve its goals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Operating frequency, variable bandwidth, multiple </a:t>
            </a:r>
            <a:r>
              <a:rPr lang="en-US" dirty="0" smtClean="0"/>
              <a:t>antennas flexible topology, </a:t>
            </a:r>
            <a:r>
              <a:rPr lang="en-US" dirty="0"/>
              <a:t>broadcasts transmissions, existing transmissions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Contributions </a:t>
            </a:r>
            <a:r>
              <a:rPr lang="en-US" dirty="0"/>
              <a:t>[3][4] outline a number of different </a:t>
            </a:r>
            <a:r>
              <a:rPr lang="en-US" dirty="0" smtClean="0"/>
              <a:t>sensing roles and scenarios which will help realize different use-cases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is important </a:t>
            </a:r>
            <a:r>
              <a:rPr lang="en-US" dirty="0" smtClean="0"/>
              <a:t>for </a:t>
            </a:r>
            <a:r>
              <a:rPr lang="en-US" dirty="0" err="1" smtClean="0"/>
              <a:t>TGbf</a:t>
            </a:r>
            <a:r>
              <a:rPr lang="en-US" dirty="0" smtClean="0"/>
              <a:t> to enable </a:t>
            </a:r>
            <a:r>
              <a:rPr lang="en-US" dirty="0"/>
              <a:t>full use of the flexibility in the 802.11 MAC/PHY to minimize the system impact across </a:t>
            </a:r>
            <a:r>
              <a:rPr lang="en-US" dirty="0" smtClean="0"/>
              <a:t>the use-cases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1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Features </a:t>
            </a:r>
            <a:r>
              <a:rPr lang="en-US" dirty="0"/>
              <a:t>introduced by </a:t>
            </a:r>
            <a:r>
              <a:rPr lang="en-US" dirty="0" err="1"/>
              <a:t>TGbf</a:t>
            </a:r>
            <a:r>
              <a:rPr lang="en-US" dirty="0"/>
              <a:t> should </a:t>
            </a:r>
            <a:r>
              <a:rPr lang="en-US" dirty="0" smtClean="0"/>
              <a:t>minimize the network impact, </a:t>
            </a:r>
            <a:r>
              <a:rPr lang="en-US" dirty="0"/>
              <a:t>understanding fundamental WLAN use is digital communication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72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1200"/>
            <a:ext cx="8280920" cy="4208463"/>
          </a:xfrm>
          <a:ln/>
        </p:spPr>
        <p:txBody>
          <a:bodyPr/>
          <a:lstStyle/>
          <a:p>
            <a:r>
              <a:rPr lang="en-US" sz="1800" dirty="0"/>
              <a:t>[1] 11-20-1813-00-00bf-ieee-802-11bf-functional-requirements-document</a:t>
            </a:r>
          </a:p>
          <a:p>
            <a:r>
              <a:rPr lang="en-US" sz="1800" dirty="0"/>
              <a:t>[2] 11-20-1712-02-00bf-wifi-sensing-use-cases</a:t>
            </a:r>
          </a:p>
          <a:p>
            <a:r>
              <a:rPr lang="en-US" sz="1800" dirty="0"/>
              <a:t>[3] 11-20-1850-00-00bf-overview-of-wi-fi-sensing-scenarios</a:t>
            </a:r>
          </a:p>
          <a:p>
            <a:r>
              <a:rPr lang="en-US" sz="1800" dirty="0"/>
              <a:t>[4] 11-21-0147-00-00bf-definitions-and-scenarios-of-the-wlan-sensing-follow-ups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SP1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Do you agree that the </a:t>
            </a:r>
            <a:r>
              <a:rPr lang="en-US" dirty="0" err="1" smtClean="0"/>
              <a:t>TGbf</a:t>
            </a:r>
            <a:r>
              <a:rPr lang="en-US" dirty="0" smtClean="0"/>
              <a:t> </a:t>
            </a:r>
            <a:r>
              <a:rPr lang="en-US" dirty="0"/>
              <a:t>functional requirements document should include </a:t>
            </a:r>
            <a:r>
              <a:rPr lang="en-US" dirty="0" smtClean="0"/>
              <a:t>“minimizing </a:t>
            </a:r>
            <a:r>
              <a:rPr lang="en-US" dirty="0"/>
              <a:t>the impact of sensing functionality on the 802.11 data network </a:t>
            </a:r>
            <a:r>
              <a:rPr lang="en-US" dirty="0" smtClean="0"/>
              <a:t>performance” as a design goal?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490</TotalTime>
  <Words>457</Words>
  <Application>Microsoft Office PowerPoint</Application>
  <PresentationFormat>On-screen Show (4:3)</PresentationFormat>
  <Paragraphs>72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Minimizing Impact as a Design Goal</vt:lpstr>
      <vt:lpstr>Abstract</vt:lpstr>
      <vt:lpstr>Current Status</vt:lpstr>
      <vt:lpstr>WLAN Sensing Constraints</vt:lpstr>
      <vt:lpstr>WLAN Sensing Design Options</vt:lpstr>
      <vt:lpstr>Thoughts</vt:lpstr>
      <vt:lpstr>References</vt:lpstr>
      <vt:lpstr>SP1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Minimizing Impact as Design Goal</dc:title>
  <dc:creator>Chris Beg</dc:creator>
  <cp:lastModifiedBy>Chris Beg</cp:lastModifiedBy>
  <cp:revision>60</cp:revision>
  <cp:lastPrinted>1601-01-01T00:00:00Z</cp:lastPrinted>
  <dcterms:created xsi:type="dcterms:W3CDTF">2021-03-04T14:43:18Z</dcterms:created>
  <dcterms:modified xsi:type="dcterms:W3CDTF">2021-03-11T15:07:57Z</dcterms:modified>
</cp:coreProperties>
</file>