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62" r:id="rId4"/>
    <p:sldId id="265" r:id="rId5"/>
    <p:sldId id="266" r:id="rId6"/>
    <p:sldId id="267" r:id="rId7"/>
    <p:sldId id="269" r:id="rId8"/>
    <p:sldId id="268" r:id="rId9"/>
    <p:sldId id="270" r:id="rId10"/>
    <p:sldId id="271" r:id="rId11"/>
    <p:sldId id="272" r:id="rId12"/>
    <p:sldId id="521" r:id="rId13"/>
    <p:sldId id="530" r:id="rId14"/>
    <p:sldId id="522" r:id="rId15"/>
    <p:sldId id="523" r:id="rId16"/>
    <p:sldId id="524" r:id="rId17"/>
    <p:sldId id="526" r:id="rId18"/>
    <p:sldId id="525" r:id="rId19"/>
    <p:sldId id="527" r:id="rId20"/>
    <p:sldId id="528" r:id="rId21"/>
    <p:sldId id="529" r:id="rId22"/>
    <p:sldId id="264" r:id="rId2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91104BD-9D46-4C9D-AA4A-2012ED7CD459}" v="2" dt="2021-03-06T21:10:25.38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3" autoAdjust="0"/>
    <p:restoredTop sz="94660"/>
  </p:normalViewPr>
  <p:slideViewPr>
    <p:cSldViewPr>
      <p:cViewPr varScale="1">
        <p:scale>
          <a:sx n="87" d="100"/>
          <a:sy n="87" d="100"/>
        </p:scale>
        <p:origin x="132" y="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 Rosdahl" userId="2820f357-2dd4-4127-8713-e0bfde0fd756" providerId="ADAL" clId="{B91104BD-9D46-4C9D-AA4A-2012ED7CD459}"/>
    <pc:docChg chg="custSel modSld modMainMaster">
      <pc:chgData name="Jon Rosdahl" userId="2820f357-2dd4-4127-8713-e0bfde0fd756" providerId="ADAL" clId="{B91104BD-9D46-4C9D-AA4A-2012ED7CD459}" dt="2021-03-06T21:13:53.813" v="82" actId="1076"/>
      <pc:docMkLst>
        <pc:docMk/>
      </pc:docMkLst>
      <pc:sldChg chg="modSp mod">
        <pc:chgData name="Jon Rosdahl" userId="2820f357-2dd4-4127-8713-e0bfde0fd756" providerId="ADAL" clId="{B91104BD-9D46-4C9D-AA4A-2012ED7CD459}" dt="2021-03-06T21:10:46.341" v="3" actId="20577"/>
        <pc:sldMkLst>
          <pc:docMk/>
          <pc:sldMk cId="0" sldId="256"/>
        </pc:sldMkLst>
        <pc:spChg chg="mod">
          <ac:chgData name="Jon Rosdahl" userId="2820f357-2dd4-4127-8713-e0bfde0fd756" providerId="ADAL" clId="{B91104BD-9D46-4C9D-AA4A-2012ED7CD459}" dt="2021-03-06T21:10:46.341" v="3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Jon Rosdahl" userId="2820f357-2dd4-4127-8713-e0bfde0fd756" providerId="ADAL" clId="{B91104BD-9D46-4C9D-AA4A-2012ED7CD459}" dt="2021-03-06T21:11:39.359" v="20" actId="20577"/>
        <pc:sldMkLst>
          <pc:docMk/>
          <pc:sldMk cId="0" sldId="262"/>
        </pc:sldMkLst>
        <pc:spChg chg="mod">
          <ac:chgData name="Jon Rosdahl" userId="2820f357-2dd4-4127-8713-e0bfde0fd756" providerId="ADAL" clId="{B91104BD-9D46-4C9D-AA4A-2012ED7CD459}" dt="2021-03-06T21:11:39.359" v="20" actId="20577"/>
          <ac:spMkLst>
            <pc:docMk/>
            <pc:sldMk cId="0" sldId="262"/>
            <ac:spMk id="9218" creationId="{00000000-0000-0000-0000-000000000000}"/>
          </ac:spMkLst>
        </pc:spChg>
      </pc:sldChg>
      <pc:sldChg chg="modSp mod">
        <pc:chgData name="Jon Rosdahl" userId="2820f357-2dd4-4127-8713-e0bfde0fd756" providerId="ADAL" clId="{B91104BD-9D46-4C9D-AA4A-2012ED7CD459}" dt="2021-03-06T21:12:48.632" v="76" actId="33524"/>
        <pc:sldMkLst>
          <pc:docMk/>
          <pc:sldMk cId="3977802924" sldId="269"/>
        </pc:sldMkLst>
        <pc:spChg chg="mod">
          <ac:chgData name="Jon Rosdahl" userId="2820f357-2dd4-4127-8713-e0bfde0fd756" providerId="ADAL" clId="{B91104BD-9D46-4C9D-AA4A-2012ED7CD459}" dt="2021-03-06T21:12:48.632" v="76" actId="33524"/>
          <ac:spMkLst>
            <pc:docMk/>
            <pc:sldMk cId="3977802924" sldId="269"/>
            <ac:spMk id="7" creationId="{5D69FA0B-2966-44D7-A60B-7B910B62B9B8}"/>
          </ac:spMkLst>
        </pc:spChg>
      </pc:sldChg>
      <pc:sldChg chg="modSp mod">
        <pc:chgData name="Jon Rosdahl" userId="2820f357-2dd4-4127-8713-e0bfde0fd756" providerId="ADAL" clId="{B91104BD-9D46-4C9D-AA4A-2012ED7CD459}" dt="2021-03-06T21:13:53.813" v="82" actId="1076"/>
        <pc:sldMkLst>
          <pc:docMk/>
          <pc:sldMk cId="159102630" sldId="521"/>
        </pc:sldMkLst>
        <pc:spChg chg="mod">
          <ac:chgData name="Jon Rosdahl" userId="2820f357-2dd4-4127-8713-e0bfde0fd756" providerId="ADAL" clId="{B91104BD-9D46-4C9D-AA4A-2012ED7CD459}" dt="2021-03-06T21:10:25.380" v="0"/>
          <ac:spMkLst>
            <pc:docMk/>
            <pc:sldMk cId="159102630" sldId="521"/>
            <ac:spMk id="2" creationId="{5AAC14DD-3EE4-4601-969C-71AEF28B8C35}"/>
          </ac:spMkLst>
        </pc:spChg>
        <pc:spChg chg="mod">
          <ac:chgData name="Jon Rosdahl" userId="2820f357-2dd4-4127-8713-e0bfde0fd756" providerId="ADAL" clId="{B91104BD-9D46-4C9D-AA4A-2012ED7CD459}" dt="2021-03-06T21:13:53.813" v="82" actId="1076"/>
          <ac:spMkLst>
            <pc:docMk/>
            <pc:sldMk cId="159102630" sldId="521"/>
            <ac:spMk id="3" creationId="{8286BD3B-5417-4C5E-A031-9D335D4B0F55}"/>
          </ac:spMkLst>
        </pc:spChg>
        <pc:spChg chg="mod">
          <ac:chgData name="Jon Rosdahl" userId="2820f357-2dd4-4127-8713-e0bfde0fd756" providerId="ADAL" clId="{B91104BD-9D46-4C9D-AA4A-2012ED7CD459}" dt="2021-03-06T21:10:25.380" v="0"/>
          <ac:spMkLst>
            <pc:docMk/>
            <pc:sldMk cId="159102630" sldId="521"/>
            <ac:spMk id="4" creationId="{15B0DC49-9CBD-467E-AA9D-9A1DAB4A098C}"/>
          </ac:spMkLst>
        </pc:spChg>
        <pc:spChg chg="mod">
          <ac:chgData name="Jon Rosdahl" userId="2820f357-2dd4-4127-8713-e0bfde0fd756" providerId="ADAL" clId="{B91104BD-9D46-4C9D-AA4A-2012ED7CD459}" dt="2021-03-06T21:10:25.380" v="0"/>
          <ac:spMkLst>
            <pc:docMk/>
            <pc:sldMk cId="159102630" sldId="521"/>
            <ac:spMk id="5" creationId="{A7E0A4C4-93A7-4BB5-B619-A94A2975DEF4}"/>
          </ac:spMkLst>
        </pc:spChg>
        <pc:spChg chg="mod">
          <ac:chgData name="Jon Rosdahl" userId="2820f357-2dd4-4127-8713-e0bfde0fd756" providerId="ADAL" clId="{B91104BD-9D46-4C9D-AA4A-2012ED7CD459}" dt="2021-03-06T21:10:25.380" v="0"/>
          <ac:spMkLst>
            <pc:docMk/>
            <pc:sldMk cId="159102630" sldId="521"/>
            <ac:spMk id="6" creationId="{27562C0F-092B-4C42-B987-FB7C362E8C77}"/>
          </ac:spMkLst>
        </pc:spChg>
      </pc:sldChg>
      <pc:sldChg chg="modSp">
        <pc:chgData name="Jon Rosdahl" userId="2820f357-2dd4-4127-8713-e0bfde0fd756" providerId="ADAL" clId="{B91104BD-9D46-4C9D-AA4A-2012ED7CD459}" dt="2021-03-06T21:10:25.380" v="0"/>
        <pc:sldMkLst>
          <pc:docMk/>
          <pc:sldMk cId="3057730605" sldId="522"/>
        </pc:sldMkLst>
        <pc:spChg chg="mod">
          <ac:chgData name="Jon Rosdahl" userId="2820f357-2dd4-4127-8713-e0bfde0fd756" providerId="ADAL" clId="{B91104BD-9D46-4C9D-AA4A-2012ED7CD459}" dt="2021-03-06T21:10:25.380" v="0"/>
          <ac:spMkLst>
            <pc:docMk/>
            <pc:sldMk cId="3057730605" sldId="522"/>
            <ac:spMk id="4" creationId="{88A8A00A-B3DE-4D82-A1BF-A1F421B6241F}"/>
          </ac:spMkLst>
        </pc:spChg>
        <pc:spChg chg="mod">
          <ac:chgData name="Jon Rosdahl" userId="2820f357-2dd4-4127-8713-e0bfde0fd756" providerId="ADAL" clId="{B91104BD-9D46-4C9D-AA4A-2012ED7CD459}" dt="2021-03-06T21:10:25.380" v="0"/>
          <ac:spMkLst>
            <pc:docMk/>
            <pc:sldMk cId="3057730605" sldId="522"/>
            <ac:spMk id="5" creationId="{F3CB34C1-EDC0-47D1-A8FB-A85D01E39449}"/>
          </ac:spMkLst>
        </pc:spChg>
        <pc:spChg chg="mod">
          <ac:chgData name="Jon Rosdahl" userId="2820f357-2dd4-4127-8713-e0bfde0fd756" providerId="ADAL" clId="{B91104BD-9D46-4C9D-AA4A-2012ED7CD459}" dt="2021-03-06T21:10:25.380" v="0"/>
          <ac:spMkLst>
            <pc:docMk/>
            <pc:sldMk cId="3057730605" sldId="522"/>
            <ac:spMk id="6" creationId="{109D92A1-32DA-4A80-946A-582D69D0E480}"/>
          </ac:spMkLst>
        </pc:spChg>
        <pc:spChg chg="mod">
          <ac:chgData name="Jon Rosdahl" userId="2820f357-2dd4-4127-8713-e0bfde0fd756" providerId="ADAL" clId="{B91104BD-9D46-4C9D-AA4A-2012ED7CD459}" dt="2021-03-06T21:10:25.380" v="0"/>
          <ac:spMkLst>
            <pc:docMk/>
            <pc:sldMk cId="3057730605" sldId="522"/>
            <ac:spMk id="11" creationId="{698877BA-C63F-494B-93CA-05B88C56481B}"/>
          </ac:spMkLst>
        </pc:spChg>
      </pc:sldChg>
      <pc:sldChg chg="modSp">
        <pc:chgData name="Jon Rosdahl" userId="2820f357-2dd4-4127-8713-e0bfde0fd756" providerId="ADAL" clId="{B91104BD-9D46-4C9D-AA4A-2012ED7CD459}" dt="2021-03-06T21:10:25.380" v="0"/>
        <pc:sldMkLst>
          <pc:docMk/>
          <pc:sldMk cId="2464080651" sldId="523"/>
        </pc:sldMkLst>
        <pc:spChg chg="mod">
          <ac:chgData name="Jon Rosdahl" userId="2820f357-2dd4-4127-8713-e0bfde0fd756" providerId="ADAL" clId="{B91104BD-9D46-4C9D-AA4A-2012ED7CD459}" dt="2021-03-06T21:10:25.380" v="0"/>
          <ac:spMkLst>
            <pc:docMk/>
            <pc:sldMk cId="2464080651" sldId="523"/>
            <ac:spMk id="2" creationId="{F5E2860E-7240-418D-BFAD-F11DE625B4B8}"/>
          </ac:spMkLst>
        </pc:spChg>
        <pc:spChg chg="mod">
          <ac:chgData name="Jon Rosdahl" userId="2820f357-2dd4-4127-8713-e0bfde0fd756" providerId="ADAL" clId="{B91104BD-9D46-4C9D-AA4A-2012ED7CD459}" dt="2021-03-06T21:10:25.380" v="0"/>
          <ac:spMkLst>
            <pc:docMk/>
            <pc:sldMk cId="2464080651" sldId="523"/>
            <ac:spMk id="3" creationId="{1A9BC642-A228-4B51-BE40-A4E75E681207}"/>
          </ac:spMkLst>
        </pc:spChg>
        <pc:spChg chg="mod">
          <ac:chgData name="Jon Rosdahl" userId="2820f357-2dd4-4127-8713-e0bfde0fd756" providerId="ADAL" clId="{B91104BD-9D46-4C9D-AA4A-2012ED7CD459}" dt="2021-03-06T21:10:25.380" v="0"/>
          <ac:spMkLst>
            <pc:docMk/>
            <pc:sldMk cId="2464080651" sldId="523"/>
            <ac:spMk id="4" creationId="{A2403B61-0E2F-4762-8169-9D729D06F1C5}"/>
          </ac:spMkLst>
        </pc:spChg>
        <pc:spChg chg="mod">
          <ac:chgData name="Jon Rosdahl" userId="2820f357-2dd4-4127-8713-e0bfde0fd756" providerId="ADAL" clId="{B91104BD-9D46-4C9D-AA4A-2012ED7CD459}" dt="2021-03-06T21:10:25.380" v="0"/>
          <ac:spMkLst>
            <pc:docMk/>
            <pc:sldMk cId="2464080651" sldId="523"/>
            <ac:spMk id="5" creationId="{ECB597E7-6FDE-49C1-B028-D65950D87169}"/>
          </ac:spMkLst>
        </pc:spChg>
      </pc:sldChg>
      <pc:sldChg chg="modSp">
        <pc:chgData name="Jon Rosdahl" userId="2820f357-2dd4-4127-8713-e0bfde0fd756" providerId="ADAL" clId="{B91104BD-9D46-4C9D-AA4A-2012ED7CD459}" dt="2021-03-06T21:10:25.380" v="0"/>
        <pc:sldMkLst>
          <pc:docMk/>
          <pc:sldMk cId="513682984" sldId="524"/>
        </pc:sldMkLst>
        <pc:spChg chg="mod">
          <ac:chgData name="Jon Rosdahl" userId="2820f357-2dd4-4127-8713-e0bfde0fd756" providerId="ADAL" clId="{B91104BD-9D46-4C9D-AA4A-2012ED7CD459}" dt="2021-03-06T21:10:25.380" v="0"/>
          <ac:spMkLst>
            <pc:docMk/>
            <pc:sldMk cId="513682984" sldId="524"/>
            <ac:spMk id="2" creationId="{2B291F72-D6B1-4F56-A23A-0D76C94F7476}"/>
          </ac:spMkLst>
        </pc:spChg>
        <pc:spChg chg="mod">
          <ac:chgData name="Jon Rosdahl" userId="2820f357-2dd4-4127-8713-e0bfde0fd756" providerId="ADAL" clId="{B91104BD-9D46-4C9D-AA4A-2012ED7CD459}" dt="2021-03-06T21:10:25.380" v="0"/>
          <ac:spMkLst>
            <pc:docMk/>
            <pc:sldMk cId="513682984" sldId="524"/>
            <ac:spMk id="3" creationId="{EC9750C1-CFEF-45CB-A955-5D531FD38715}"/>
          </ac:spMkLst>
        </pc:spChg>
        <pc:spChg chg="mod">
          <ac:chgData name="Jon Rosdahl" userId="2820f357-2dd4-4127-8713-e0bfde0fd756" providerId="ADAL" clId="{B91104BD-9D46-4C9D-AA4A-2012ED7CD459}" dt="2021-03-06T21:10:25.380" v="0"/>
          <ac:spMkLst>
            <pc:docMk/>
            <pc:sldMk cId="513682984" sldId="524"/>
            <ac:spMk id="4" creationId="{DA9A80B5-F7D7-415E-883A-966B550FBF47}"/>
          </ac:spMkLst>
        </pc:spChg>
        <pc:spChg chg="mod">
          <ac:chgData name="Jon Rosdahl" userId="2820f357-2dd4-4127-8713-e0bfde0fd756" providerId="ADAL" clId="{B91104BD-9D46-4C9D-AA4A-2012ED7CD459}" dt="2021-03-06T21:10:25.380" v="0"/>
          <ac:spMkLst>
            <pc:docMk/>
            <pc:sldMk cId="513682984" sldId="524"/>
            <ac:spMk id="5" creationId="{D443264E-7464-4F77-8433-A9EC6AC10E23}"/>
          </ac:spMkLst>
        </pc:spChg>
      </pc:sldChg>
      <pc:sldChg chg="modSp">
        <pc:chgData name="Jon Rosdahl" userId="2820f357-2dd4-4127-8713-e0bfde0fd756" providerId="ADAL" clId="{B91104BD-9D46-4C9D-AA4A-2012ED7CD459}" dt="2021-03-06T21:10:25.380" v="0"/>
        <pc:sldMkLst>
          <pc:docMk/>
          <pc:sldMk cId="1115174734" sldId="525"/>
        </pc:sldMkLst>
        <pc:spChg chg="mod">
          <ac:chgData name="Jon Rosdahl" userId="2820f357-2dd4-4127-8713-e0bfde0fd756" providerId="ADAL" clId="{B91104BD-9D46-4C9D-AA4A-2012ED7CD459}" dt="2021-03-06T21:10:25.380" v="0"/>
          <ac:spMkLst>
            <pc:docMk/>
            <pc:sldMk cId="1115174734" sldId="525"/>
            <ac:spMk id="2" creationId="{9E921216-D382-46D5-9E0A-9F5266F822A6}"/>
          </ac:spMkLst>
        </pc:spChg>
        <pc:spChg chg="mod">
          <ac:chgData name="Jon Rosdahl" userId="2820f357-2dd4-4127-8713-e0bfde0fd756" providerId="ADAL" clId="{B91104BD-9D46-4C9D-AA4A-2012ED7CD459}" dt="2021-03-06T21:10:25.380" v="0"/>
          <ac:spMkLst>
            <pc:docMk/>
            <pc:sldMk cId="1115174734" sldId="525"/>
            <ac:spMk id="3" creationId="{27DC343F-087F-4D01-B209-517B9AAB0BD9}"/>
          </ac:spMkLst>
        </pc:spChg>
        <pc:spChg chg="mod">
          <ac:chgData name="Jon Rosdahl" userId="2820f357-2dd4-4127-8713-e0bfde0fd756" providerId="ADAL" clId="{B91104BD-9D46-4C9D-AA4A-2012ED7CD459}" dt="2021-03-06T21:10:25.380" v="0"/>
          <ac:spMkLst>
            <pc:docMk/>
            <pc:sldMk cId="1115174734" sldId="525"/>
            <ac:spMk id="4" creationId="{FFBB6F9C-8C93-4475-802D-A52C667FD84C}"/>
          </ac:spMkLst>
        </pc:spChg>
        <pc:spChg chg="mod">
          <ac:chgData name="Jon Rosdahl" userId="2820f357-2dd4-4127-8713-e0bfde0fd756" providerId="ADAL" clId="{B91104BD-9D46-4C9D-AA4A-2012ED7CD459}" dt="2021-03-06T21:10:25.380" v="0"/>
          <ac:spMkLst>
            <pc:docMk/>
            <pc:sldMk cId="1115174734" sldId="525"/>
            <ac:spMk id="5" creationId="{53C8DD33-DF3B-4C12-85EF-AB678C70E05B}"/>
          </ac:spMkLst>
        </pc:spChg>
      </pc:sldChg>
      <pc:sldChg chg="modSp">
        <pc:chgData name="Jon Rosdahl" userId="2820f357-2dd4-4127-8713-e0bfde0fd756" providerId="ADAL" clId="{B91104BD-9D46-4C9D-AA4A-2012ED7CD459}" dt="2021-03-06T21:10:25.380" v="0"/>
        <pc:sldMkLst>
          <pc:docMk/>
          <pc:sldMk cId="3536887952" sldId="526"/>
        </pc:sldMkLst>
        <pc:spChg chg="mod">
          <ac:chgData name="Jon Rosdahl" userId="2820f357-2dd4-4127-8713-e0bfde0fd756" providerId="ADAL" clId="{B91104BD-9D46-4C9D-AA4A-2012ED7CD459}" dt="2021-03-06T21:10:25.380" v="0"/>
          <ac:spMkLst>
            <pc:docMk/>
            <pc:sldMk cId="3536887952" sldId="526"/>
            <ac:spMk id="2" creationId="{14B23897-FE3C-4453-802D-79FBBE0D9B5D}"/>
          </ac:spMkLst>
        </pc:spChg>
        <pc:spChg chg="mod">
          <ac:chgData name="Jon Rosdahl" userId="2820f357-2dd4-4127-8713-e0bfde0fd756" providerId="ADAL" clId="{B91104BD-9D46-4C9D-AA4A-2012ED7CD459}" dt="2021-03-06T21:10:25.380" v="0"/>
          <ac:spMkLst>
            <pc:docMk/>
            <pc:sldMk cId="3536887952" sldId="526"/>
            <ac:spMk id="3" creationId="{6A553670-D12E-410E-AC02-ACC65DB9547F}"/>
          </ac:spMkLst>
        </pc:spChg>
        <pc:spChg chg="mod">
          <ac:chgData name="Jon Rosdahl" userId="2820f357-2dd4-4127-8713-e0bfde0fd756" providerId="ADAL" clId="{B91104BD-9D46-4C9D-AA4A-2012ED7CD459}" dt="2021-03-06T21:10:25.380" v="0"/>
          <ac:spMkLst>
            <pc:docMk/>
            <pc:sldMk cId="3536887952" sldId="526"/>
            <ac:spMk id="4" creationId="{6F565A61-B1A9-4DC2-BB70-BCE80831FC32}"/>
          </ac:spMkLst>
        </pc:spChg>
        <pc:spChg chg="mod">
          <ac:chgData name="Jon Rosdahl" userId="2820f357-2dd4-4127-8713-e0bfde0fd756" providerId="ADAL" clId="{B91104BD-9D46-4C9D-AA4A-2012ED7CD459}" dt="2021-03-06T21:10:25.380" v="0"/>
          <ac:spMkLst>
            <pc:docMk/>
            <pc:sldMk cId="3536887952" sldId="526"/>
            <ac:spMk id="5" creationId="{8554C3B1-1C9E-46D5-8136-98BB413DA444}"/>
          </ac:spMkLst>
        </pc:spChg>
      </pc:sldChg>
      <pc:sldChg chg="modSp">
        <pc:chgData name="Jon Rosdahl" userId="2820f357-2dd4-4127-8713-e0bfde0fd756" providerId="ADAL" clId="{B91104BD-9D46-4C9D-AA4A-2012ED7CD459}" dt="2021-03-06T21:10:25.380" v="0"/>
        <pc:sldMkLst>
          <pc:docMk/>
          <pc:sldMk cId="1813340982" sldId="527"/>
        </pc:sldMkLst>
        <pc:spChg chg="mod">
          <ac:chgData name="Jon Rosdahl" userId="2820f357-2dd4-4127-8713-e0bfde0fd756" providerId="ADAL" clId="{B91104BD-9D46-4C9D-AA4A-2012ED7CD459}" dt="2021-03-06T21:10:25.380" v="0"/>
          <ac:spMkLst>
            <pc:docMk/>
            <pc:sldMk cId="1813340982" sldId="527"/>
            <ac:spMk id="2" creationId="{D36428E1-A84F-4CCB-B7A7-F1A4AA77BB5E}"/>
          </ac:spMkLst>
        </pc:spChg>
        <pc:spChg chg="mod">
          <ac:chgData name="Jon Rosdahl" userId="2820f357-2dd4-4127-8713-e0bfde0fd756" providerId="ADAL" clId="{B91104BD-9D46-4C9D-AA4A-2012ED7CD459}" dt="2021-03-06T21:10:25.380" v="0"/>
          <ac:spMkLst>
            <pc:docMk/>
            <pc:sldMk cId="1813340982" sldId="527"/>
            <ac:spMk id="3" creationId="{8C3B8662-2DBC-403E-B0B1-9C3ED342C3EB}"/>
          </ac:spMkLst>
        </pc:spChg>
        <pc:spChg chg="mod">
          <ac:chgData name="Jon Rosdahl" userId="2820f357-2dd4-4127-8713-e0bfde0fd756" providerId="ADAL" clId="{B91104BD-9D46-4C9D-AA4A-2012ED7CD459}" dt="2021-03-06T21:10:25.380" v="0"/>
          <ac:spMkLst>
            <pc:docMk/>
            <pc:sldMk cId="1813340982" sldId="527"/>
            <ac:spMk id="4" creationId="{342F5B7E-5D7E-4FAB-91AD-F684569D8AAA}"/>
          </ac:spMkLst>
        </pc:spChg>
        <pc:spChg chg="mod">
          <ac:chgData name="Jon Rosdahl" userId="2820f357-2dd4-4127-8713-e0bfde0fd756" providerId="ADAL" clId="{B91104BD-9D46-4C9D-AA4A-2012ED7CD459}" dt="2021-03-06T21:10:25.380" v="0"/>
          <ac:spMkLst>
            <pc:docMk/>
            <pc:sldMk cId="1813340982" sldId="527"/>
            <ac:spMk id="5" creationId="{142ECF08-761F-4EA6-B74D-F6D475F5D161}"/>
          </ac:spMkLst>
        </pc:spChg>
      </pc:sldChg>
      <pc:sldChg chg="modSp">
        <pc:chgData name="Jon Rosdahl" userId="2820f357-2dd4-4127-8713-e0bfde0fd756" providerId="ADAL" clId="{B91104BD-9D46-4C9D-AA4A-2012ED7CD459}" dt="2021-03-06T21:10:25.380" v="0"/>
        <pc:sldMkLst>
          <pc:docMk/>
          <pc:sldMk cId="4256087259" sldId="528"/>
        </pc:sldMkLst>
        <pc:spChg chg="mod">
          <ac:chgData name="Jon Rosdahl" userId="2820f357-2dd4-4127-8713-e0bfde0fd756" providerId="ADAL" clId="{B91104BD-9D46-4C9D-AA4A-2012ED7CD459}" dt="2021-03-06T21:10:25.380" v="0"/>
          <ac:spMkLst>
            <pc:docMk/>
            <pc:sldMk cId="4256087259" sldId="528"/>
            <ac:spMk id="2" creationId="{49B572BD-E152-4E57-AC89-19287D9D5D3B}"/>
          </ac:spMkLst>
        </pc:spChg>
        <pc:spChg chg="mod">
          <ac:chgData name="Jon Rosdahl" userId="2820f357-2dd4-4127-8713-e0bfde0fd756" providerId="ADAL" clId="{B91104BD-9D46-4C9D-AA4A-2012ED7CD459}" dt="2021-03-06T21:10:25.380" v="0"/>
          <ac:spMkLst>
            <pc:docMk/>
            <pc:sldMk cId="4256087259" sldId="528"/>
            <ac:spMk id="3" creationId="{4FC86E38-8C29-45C1-B2AC-CD5483101B88}"/>
          </ac:spMkLst>
        </pc:spChg>
        <pc:spChg chg="mod">
          <ac:chgData name="Jon Rosdahl" userId="2820f357-2dd4-4127-8713-e0bfde0fd756" providerId="ADAL" clId="{B91104BD-9D46-4C9D-AA4A-2012ED7CD459}" dt="2021-03-06T21:10:25.380" v="0"/>
          <ac:spMkLst>
            <pc:docMk/>
            <pc:sldMk cId="4256087259" sldId="528"/>
            <ac:spMk id="4" creationId="{37D89CC1-DE96-40FE-B1DA-A5E34282952F}"/>
          </ac:spMkLst>
        </pc:spChg>
        <pc:spChg chg="mod">
          <ac:chgData name="Jon Rosdahl" userId="2820f357-2dd4-4127-8713-e0bfde0fd756" providerId="ADAL" clId="{B91104BD-9D46-4C9D-AA4A-2012ED7CD459}" dt="2021-03-06T21:10:25.380" v="0"/>
          <ac:spMkLst>
            <pc:docMk/>
            <pc:sldMk cId="4256087259" sldId="528"/>
            <ac:spMk id="5" creationId="{65163A5E-9070-4618-A596-08A8879E7D8A}"/>
          </ac:spMkLst>
        </pc:spChg>
      </pc:sldChg>
      <pc:sldChg chg="modSp">
        <pc:chgData name="Jon Rosdahl" userId="2820f357-2dd4-4127-8713-e0bfde0fd756" providerId="ADAL" clId="{B91104BD-9D46-4C9D-AA4A-2012ED7CD459}" dt="2021-03-06T21:10:25.380" v="0"/>
        <pc:sldMkLst>
          <pc:docMk/>
          <pc:sldMk cId="977649664" sldId="529"/>
        </pc:sldMkLst>
        <pc:spChg chg="mod">
          <ac:chgData name="Jon Rosdahl" userId="2820f357-2dd4-4127-8713-e0bfde0fd756" providerId="ADAL" clId="{B91104BD-9D46-4C9D-AA4A-2012ED7CD459}" dt="2021-03-06T21:10:25.380" v="0"/>
          <ac:spMkLst>
            <pc:docMk/>
            <pc:sldMk cId="977649664" sldId="529"/>
            <ac:spMk id="2" creationId="{A2DE5B00-9451-4437-8E95-D620BB53F7C9}"/>
          </ac:spMkLst>
        </pc:spChg>
        <pc:spChg chg="mod">
          <ac:chgData name="Jon Rosdahl" userId="2820f357-2dd4-4127-8713-e0bfde0fd756" providerId="ADAL" clId="{B91104BD-9D46-4C9D-AA4A-2012ED7CD459}" dt="2021-03-06T21:10:25.380" v="0"/>
          <ac:spMkLst>
            <pc:docMk/>
            <pc:sldMk cId="977649664" sldId="529"/>
            <ac:spMk id="3" creationId="{558B9708-91A5-4D20-9EE8-6F6C2474BAA7}"/>
          </ac:spMkLst>
        </pc:spChg>
        <pc:spChg chg="mod">
          <ac:chgData name="Jon Rosdahl" userId="2820f357-2dd4-4127-8713-e0bfde0fd756" providerId="ADAL" clId="{B91104BD-9D46-4C9D-AA4A-2012ED7CD459}" dt="2021-03-06T21:10:25.380" v="0"/>
          <ac:spMkLst>
            <pc:docMk/>
            <pc:sldMk cId="977649664" sldId="529"/>
            <ac:spMk id="4" creationId="{4465EB8B-92F9-4F91-AEE4-6D8CA9ACAAA3}"/>
          </ac:spMkLst>
        </pc:spChg>
        <pc:spChg chg="mod">
          <ac:chgData name="Jon Rosdahl" userId="2820f357-2dd4-4127-8713-e0bfde0fd756" providerId="ADAL" clId="{B91104BD-9D46-4C9D-AA4A-2012ED7CD459}" dt="2021-03-06T21:10:25.380" v="0"/>
          <ac:spMkLst>
            <pc:docMk/>
            <pc:sldMk cId="977649664" sldId="529"/>
            <ac:spMk id="5" creationId="{23EF8417-3DDC-4B50-AD62-51D3044B47B1}"/>
          </ac:spMkLst>
        </pc:spChg>
      </pc:sldChg>
      <pc:sldChg chg="modSp">
        <pc:chgData name="Jon Rosdahl" userId="2820f357-2dd4-4127-8713-e0bfde0fd756" providerId="ADAL" clId="{B91104BD-9D46-4C9D-AA4A-2012ED7CD459}" dt="2021-03-06T21:10:25.380" v="0"/>
        <pc:sldMkLst>
          <pc:docMk/>
          <pc:sldMk cId="3785286436" sldId="530"/>
        </pc:sldMkLst>
        <pc:spChg chg="mod">
          <ac:chgData name="Jon Rosdahl" userId="2820f357-2dd4-4127-8713-e0bfde0fd756" providerId="ADAL" clId="{B91104BD-9D46-4C9D-AA4A-2012ED7CD459}" dt="2021-03-06T21:10:25.380" v="0"/>
          <ac:spMkLst>
            <pc:docMk/>
            <pc:sldMk cId="3785286436" sldId="530"/>
            <ac:spMk id="2" creationId="{02C2ACDD-299E-42F3-A438-98D02824B7DA}"/>
          </ac:spMkLst>
        </pc:spChg>
        <pc:spChg chg="mod">
          <ac:chgData name="Jon Rosdahl" userId="2820f357-2dd4-4127-8713-e0bfde0fd756" providerId="ADAL" clId="{B91104BD-9D46-4C9D-AA4A-2012ED7CD459}" dt="2021-03-06T21:10:25.380" v="0"/>
          <ac:spMkLst>
            <pc:docMk/>
            <pc:sldMk cId="3785286436" sldId="530"/>
            <ac:spMk id="3" creationId="{A17D16BE-C548-4DE1-9752-9BCEBAE1A02A}"/>
          </ac:spMkLst>
        </pc:spChg>
        <pc:spChg chg="mod">
          <ac:chgData name="Jon Rosdahl" userId="2820f357-2dd4-4127-8713-e0bfde0fd756" providerId="ADAL" clId="{B91104BD-9D46-4C9D-AA4A-2012ED7CD459}" dt="2021-03-06T21:10:25.380" v="0"/>
          <ac:spMkLst>
            <pc:docMk/>
            <pc:sldMk cId="3785286436" sldId="530"/>
            <ac:spMk id="4" creationId="{DB00B63B-4F14-439D-861C-D6AAFE4567B5}"/>
          </ac:spMkLst>
        </pc:spChg>
        <pc:spChg chg="mod">
          <ac:chgData name="Jon Rosdahl" userId="2820f357-2dd4-4127-8713-e0bfde0fd756" providerId="ADAL" clId="{B91104BD-9D46-4C9D-AA4A-2012ED7CD459}" dt="2021-03-06T21:10:25.380" v="0"/>
          <ac:spMkLst>
            <pc:docMk/>
            <pc:sldMk cId="3785286436" sldId="530"/>
            <ac:spMk id="5" creationId="{01D534EE-3820-4CDD-B7F2-14ED88DC59EB}"/>
          </ac:spMkLst>
        </pc:spChg>
        <pc:spChg chg="mod">
          <ac:chgData name="Jon Rosdahl" userId="2820f357-2dd4-4127-8713-e0bfde0fd756" providerId="ADAL" clId="{B91104BD-9D46-4C9D-AA4A-2012ED7CD459}" dt="2021-03-06T21:10:25.380" v="0"/>
          <ac:spMkLst>
            <pc:docMk/>
            <pc:sldMk cId="3785286436" sldId="530"/>
            <ac:spMk id="6" creationId="{728BA618-C961-4982-846F-C00BE429FAF5}"/>
          </ac:spMkLst>
        </pc:spChg>
      </pc:sldChg>
      <pc:sldMasterChg chg="modSp mod">
        <pc:chgData name="Jon Rosdahl" userId="2820f357-2dd4-4127-8713-e0bfde0fd756" providerId="ADAL" clId="{B91104BD-9D46-4C9D-AA4A-2012ED7CD459}" dt="2021-03-06T21:10:33.205" v="2" actId="6549"/>
        <pc:sldMasterMkLst>
          <pc:docMk/>
          <pc:sldMasterMk cId="0" sldId="2147483648"/>
        </pc:sldMasterMkLst>
        <pc:spChg chg="mod">
          <ac:chgData name="Jon Rosdahl" userId="2820f357-2dd4-4127-8713-e0bfde0fd756" providerId="ADAL" clId="{B91104BD-9D46-4C9D-AA4A-2012ED7CD459}" dt="2021-03-06T21:10:33.205" v="2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802.11-21/0374r2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March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802.11-21/0374r2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802.11-21/0374r2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802.11-21/0374r2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802.11-21/0374r2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802.11-21/0374r2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96931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802.11-14/0374r2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DirectVoteLive</a:t>
            </a:r>
            <a:r>
              <a:rPr lang="en-GB" dirty="0"/>
              <a:t> Test Meeting Lessons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2021-03-08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0887351"/>
              </p:ext>
            </p:extLst>
          </p:nvPr>
        </p:nvGraphicFramePr>
        <p:xfrm>
          <a:off x="512763" y="2279650"/>
          <a:ext cx="8118475" cy="2706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248712" imgH="2539515" progId="Word.Document.8">
                  <p:embed/>
                </p:oleObj>
              </mc:Choice>
              <mc:Fallback>
                <p:oleObj name="Document" r:id="rId4" imgW="8248712" imgH="253951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763" y="2279650"/>
                        <a:ext cx="8118475" cy="2706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FEF53-A0AC-4319-9165-9FEFB4173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593" y="606424"/>
            <a:ext cx="7770813" cy="765175"/>
          </a:xfrm>
        </p:spPr>
        <p:txBody>
          <a:bodyPr/>
          <a:lstStyle/>
          <a:p>
            <a:r>
              <a:rPr lang="en-US" sz="2400" dirty="0"/>
              <a:t>802.11 Voter/Potential Voters that did not participate in the </a:t>
            </a:r>
            <a:r>
              <a:rPr lang="en-US" sz="2400" dirty="0" err="1"/>
              <a:t>DirectVoteLive</a:t>
            </a:r>
            <a:r>
              <a:rPr lang="en-US" sz="2400" dirty="0"/>
              <a:t> Test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932881-E13A-4439-8FCC-5524161FF80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CB7E5D-0BC3-4701-9A7A-C875A09140E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FEE638-F780-4D10-B94A-CDB249B6117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  <p:graphicFrame>
        <p:nvGraphicFramePr>
          <p:cNvPr id="15" name="Content Placeholder 14">
            <a:extLst>
              <a:ext uri="{FF2B5EF4-FFF2-40B4-BE49-F238E27FC236}">
                <a16:creationId xmlns:a16="http://schemas.microsoft.com/office/drawing/2014/main" id="{CC1737A1-D526-454C-B9A2-7EAF446DB7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9989140"/>
              </p:ext>
            </p:extLst>
          </p:nvPr>
        </p:nvGraphicFramePr>
        <p:xfrm>
          <a:off x="1066800" y="1371599"/>
          <a:ext cx="7475537" cy="51038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68885">
                  <a:extLst>
                    <a:ext uri="{9D8B030D-6E8A-4147-A177-3AD203B41FA5}">
                      <a16:colId xmlns:a16="http://schemas.microsoft.com/office/drawing/2014/main" val="1290190548"/>
                    </a:ext>
                  </a:extLst>
                </a:gridCol>
                <a:gridCol w="934442">
                  <a:extLst>
                    <a:ext uri="{9D8B030D-6E8A-4147-A177-3AD203B41FA5}">
                      <a16:colId xmlns:a16="http://schemas.microsoft.com/office/drawing/2014/main" val="2935914857"/>
                    </a:ext>
                  </a:extLst>
                </a:gridCol>
                <a:gridCol w="934442">
                  <a:extLst>
                    <a:ext uri="{9D8B030D-6E8A-4147-A177-3AD203B41FA5}">
                      <a16:colId xmlns:a16="http://schemas.microsoft.com/office/drawing/2014/main" val="2274265441"/>
                    </a:ext>
                  </a:extLst>
                </a:gridCol>
                <a:gridCol w="934442">
                  <a:extLst>
                    <a:ext uri="{9D8B030D-6E8A-4147-A177-3AD203B41FA5}">
                      <a16:colId xmlns:a16="http://schemas.microsoft.com/office/drawing/2014/main" val="2896052125"/>
                    </a:ext>
                  </a:extLst>
                </a:gridCol>
                <a:gridCol w="934442">
                  <a:extLst>
                    <a:ext uri="{9D8B030D-6E8A-4147-A177-3AD203B41FA5}">
                      <a16:colId xmlns:a16="http://schemas.microsoft.com/office/drawing/2014/main" val="1389525926"/>
                    </a:ext>
                  </a:extLst>
                </a:gridCol>
                <a:gridCol w="934442">
                  <a:extLst>
                    <a:ext uri="{9D8B030D-6E8A-4147-A177-3AD203B41FA5}">
                      <a16:colId xmlns:a16="http://schemas.microsoft.com/office/drawing/2014/main" val="3614903326"/>
                    </a:ext>
                  </a:extLst>
                </a:gridCol>
                <a:gridCol w="934442">
                  <a:extLst>
                    <a:ext uri="{9D8B030D-6E8A-4147-A177-3AD203B41FA5}">
                      <a16:colId xmlns:a16="http://schemas.microsoft.com/office/drawing/2014/main" val="2297061353"/>
                    </a:ext>
                  </a:extLst>
                </a:gridCol>
              </a:tblGrid>
              <a:tr h="19326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Adhikari, Shubhodeep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err="1">
                          <a:effectLst/>
                        </a:rPr>
                        <a:t>ElSherif</a:t>
                      </a:r>
                      <a:r>
                        <a:rPr lang="en-US" sz="1200" u="none" strike="noStrike" dirty="0">
                          <a:effectLst/>
                        </a:rPr>
                        <a:t>, Ahmed</a:t>
                      </a:r>
                      <a:endParaRPr lang="en-US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Jauh, Alan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Li, Jianhui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7890348"/>
                  </a:ext>
                </a:extLst>
              </a:tr>
              <a:tr h="19326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Agarwal, Peyush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feng, Shuling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Jeon, Eunsung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Li, Nan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extLst>
                  <a:ext uri="{0D108BD9-81ED-4DB2-BD59-A6C34878D82A}">
                    <a16:rowId xmlns:a16="http://schemas.microsoft.com/office/drawing/2014/main" val="16601021"/>
                  </a:ext>
                </a:extLst>
              </a:tr>
              <a:tr h="19326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Ahn, Woojin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Filippi, Alessio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Jia, Jia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Li, Qinghua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8399810"/>
                  </a:ext>
                </a:extLst>
              </a:tr>
              <a:tr h="21045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err="1">
                          <a:effectLst/>
                        </a:rPr>
                        <a:t>Aio</a:t>
                      </a:r>
                      <a:r>
                        <a:rPr lang="en-US" sz="1200" u="none" strike="noStrike" dirty="0">
                          <a:effectLst/>
                        </a:rPr>
                        <a:t>, Kosuke</a:t>
                      </a:r>
                      <a:endParaRPr lang="en-US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Fletcher, Paul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jiang, feng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Li, Yanchun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2377482"/>
                  </a:ext>
                </a:extLst>
              </a:tr>
              <a:tr h="19326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Andersdotter, Amelia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Foland, Jeremy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Jiang, Jinjing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Liang, dandan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1206190"/>
                  </a:ext>
                </a:extLst>
              </a:tr>
              <a:tr h="37951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Arokkiam, Jerome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Garcia Rodriguez, Adrian Jose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Jung, hyojin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Lin, Cheng-Hui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3903552"/>
                  </a:ext>
                </a:extLst>
              </a:tr>
              <a:tr h="22245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Asai, Yusuke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Gardner, James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JUNG, MYUNG CHEUL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Lin, Wei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extLst>
                  <a:ext uri="{0D108BD9-81ED-4DB2-BD59-A6C34878D82A}">
                    <a16:rowId xmlns:a16="http://schemas.microsoft.com/office/drawing/2014/main" val="3827423968"/>
                  </a:ext>
                </a:extLst>
              </a:tr>
              <a:tr h="23281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Avrillon, Matthieu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Ghosh, Chittabrata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Kadampot, Ishaque Ashar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Lindskog, Erik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4440358"/>
                  </a:ext>
                </a:extLst>
              </a:tr>
              <a:tr h="19326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Baik, Eugene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Guntupalli, Lakshmikanth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Kang, Hyunduk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LIU, CHENCHEN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8458862"/>
                  </a:ext>
                </a:extLst>
              </a:tr>
              <a:tr h="19326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Banerjea, Raja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Gwak, Yongsu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KANG, Kyu-Min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Liu, Der-Zheng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1831502"/>
                  </a:ext>
                </a:extLst>
              </a:tr>
              <a:tr h="19326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Berner, Stephan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Hall, Robert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KANG, TEAG JIN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Liu, Jeff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extLst>
                  <a:ext uri="{0D108BD9-81ED-4DB2-BD59-A6C34878D82A}">
                    <a16:rowId xmlns:a16="http://schemas.microsoft.com/office/drawing/2014/main" val="1134794179"/>
                  </a:ext>
                </a:extLst>
              </a:tr>
              <a:tr h="19326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Bober, Lennert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HAN, CHONG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Khan, Naseem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Liu, Jianhan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0857033"/>
                  </a:ext>
                </a:extLst>
              </a:tr>
              <a:tr h="19326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Calcev, George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Han, Zhiqiang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Kim, Jin Min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Lomayev, Artyom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7664827"/>
                  </a:ext>
                </a:extLst>
              </a:tr>
              <a:tr h="19326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Cepni, Gurkan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Hansen, Christopher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Kim, Myeong-Jin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Lopez, Miguel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4971165"/>
                  </a:ext>
                </a:extLst>
              </a:tr>
              <a:tr h="19326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CHAN, YEE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Hedayat, Ahmadreza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Kim, Suhwook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Lopez-Perez, David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2878413"/>
                  </a:ext>
                </a:extLst>
              </a:tr>
              <a:tr h="19326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Chang, Soo-Young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Hiertz, Guido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Kraemer, Bruce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Lu, Kaiying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2098677"/>
                  </a:ext>
                </a:extLst>
              </a:tr>
              <a:tr h="19326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CHERIAN, GEORGE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HIROKI, Shigeru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Kumar, Manish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Lu, Liuming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7060607"/>
                  </a:ext>
                </a:extLst>
              </a:tr>
              <a:tr h="19326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Chung, Bruce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Holland, Oliver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Kureev, Aleksey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Ma, Mengyao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5392230"/>
                  </a:ext>
                </a:extLst>
              </a:tr>
              <a:tr h="19326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Costa, D.Nelson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Hsiao, Ching-Wen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Lan, Zhou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Malinen, Jouni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885896"/>
                  </a:ext>
                </a:extLst>
              </a:tr>
              <a:tr h="19326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Das, Dibakar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Hu, Glenn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Lanante, Leonardo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Maltsev, Alexander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7629442"/>
                  </a:ext>
                </a:extLst>
              </a:tr>
              <a:tr h="19326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Dash, Debashis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Huang, Guogang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Le Houerou, Brice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Mano, Hiroshi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8742722"/>
                  </a:ext>
                </a:extLst>
              </a:tr>
              <a:tr h="19326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DOAN, DUNG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Hurtarte, Jeorge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Lee, Hyeong Ho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Marks, Roger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1733394"/>
                  </a:ext>
                </a:extLst>
              </a:tr>
              <a:tr h="19326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Doostnejad, Roya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Ibrahim, Mostafa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LEE, JOONSOO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Meng, Xing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6003011"/>
                  </a:ext>
                </a:extLst>
              </a:tr>
              <a:tr h="19326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Du, Zhenguo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Ikegami, Tetsushi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Lee, Wookbong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Mody, Apurva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8411663"/>
                  </a:ext>
                </a:extLst>
              </a:tr>
              <a:tr h="19326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Duan, Ruchen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Levitsky, Ilya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Mohanty, Bibhu</a:t>
                      </a:r>
                      <a:endParaRPr lang="en-US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38566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15154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B33E9-CAB2-4E40-91BA-A70BA3D25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2" y="654051"/>
            <a:ext cx="7770813" cy="609600"/>
          </a:xfrm>
        </p:spPr>
        <p:txBody>
          <a:bodyPr/>
          <a:lstStyle/>
          <a:p>
            <a:r>
              <a:rPr lang="en-US" sz="2000" dirty="0"/>
              <a:t>802.11 Voter/Potential Voters that did not participate in the </a:t>
            </a:r>
            <a:r>
              <a:rPr lang="en-US" sz="2000" dirty="0" err="1"/>
              <a:t>DirectVoteLive</a:t>
            </a:r>
            <a:r>
              <a:rPr lang="en-US" sz="2000" dirty="0"/>
              <a:t> Test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D38982F3-3973-46BF-A5A3-20339113C55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2098697"/>
              </p:ext>
            </p:extLst>
          </p:nvPr>
        </p:nvGraphicFramePr>
        <p:xfrm>
          <a:off x="686593" y="1311276"/>
          <a:ext cx="7845425" cy="48270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69085">
                  <a:extLst>
                    <a:ext uri="{9D8B030D-6E8A-4147-A177-3AD203B41FA5}">
                      <a16:colId xmlns:a16="http://schemas.microsoft.com/office/drawing/2014/main" val="1307989471"/>
                    </a:ext>
                  </a:extLst>
                </a:gridCol>
                <a:gridCol w="1569085">
                  <a:extLst>
                    <a:ext uri="{9D8B030D-6E8A-4147-A177-3AD203B41FA5}">
                      <a16:colId xmlns:a16="http://schemas.microsoft.com/office/drawing/2014/main" val="328696007"/>
                    </a:ext>
                  </a:extLst>
                </a:gridCol>
                <a:gridCol w="1569085">
                  <a:extLst>
                    <a:ext uri="{9D8B030D-6E8A-4147-A177-3AD203B41FA5}">
                      <a16:colId xmlns:a16="http://schemas.microsoft.com/office/drawing/2014/main" val="1946621617"/>
                    </a:ext>
                  </a:extLst>
                </a:gridCol>
                <a:gridCol w="1569085">
                  <a:extLst>
                    <a:ext uri="{9D8B030D-6E8A-4147-A177-3AD203B41FA5}">
                      <a16:colId xmlns:a16="http://schemas.microsoft.com/office/drawing/2014/main" val="2381387548"/>
                    </a:ext>
                  </a:extLst>
                </a:gridCol>
                <a:gridCol w="1569085">
                  <a:extLst>
                    <a:ext uri="{9D8B030D-6E8A-4147-A177-3AD203B41FA5}">
                      <a16:colId xmlns:a16="http://schemas.microsoft.com/office/drawing/2014/main" val="2228460298"/>
                    </a:ext>
                  </a:extLst>
                </a:gridCol>
              </a:tblGrid>
              <a:tr h="19352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Monajemi, Pooya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Sharma, Prashant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Wu, Jianbing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extLst>
                  <a:ext uri="{0D108BD9-81ED-4DB2-BD59-A6C34878D82A}">
                    <a16:rowId xmlns:a16="http://schemas.microsoft.com/office/drawing/2014/main" val="1607848361"/>
                  </a:ext>
                </a:extLst>
              </a:tr>
              <a:tr h="19352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Motozuka, Hiroyuki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Shearer, Steve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Xin, Yan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extLst>
                  <a:ext uri="{0D108BD9-81ED-4DB2-BD59-A6C34878D82A}">
                    <a16:rowId xmlns:a16="http://schemas.microsoft.com/office/drawing/2014/main" val="2621135542"/>
                  </a:ext>
                </a:extLst>
              </a:tr>
              <a:tr h="19352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Murti, Wisnu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Song, Taewon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Xu, Yanchao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extLst>
                  <a:ext uri="{0D108BD9-81ED-4DB2-BD59-A6C34878D82A}">
                    <a16:rowId xmlns:a16="http://schemas.microsoft.com/office/drawing/2014/main" val="1761478504"/>
                  </a:ext>
                </a:extLst>
              </a:tr>
              <a:tr h="19352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Nagai, Yukimasa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Startsev, Ivan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Xue, Qi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extLst>
                  <a:ext uri="{0D108BD9-81ED-4DB2-BD59-A6C34878D82A}">
                    <a16:rowId xmlns:a16="http://schemas.microsoft.com/office/drawing/2014/main" val="2266820761"/>
                  </a:ext>
                </a:extLst>
              </a:tr>
              <a:tr h="124412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nagata, kengo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Stavridis, Athanasios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Yan, Zhongjiang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extLst>
                  <a:ext uri="{0D108BD9-81ED-4DB2-BD59-A6C34878D82A}">
                    <a16:rowId xmlns:a16="http://schemas.microsoft.com/office/drawing/2014/main" val="3785780849"/>
                  </a:ext>
                </a:extLst>
              </a:tr>
              <a:tr h="19352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Nakano, Hiroki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Su, Hang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Yang, Mao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extLst>
                  <a:ext uri="{0D108BD9-81ED-4DB2-BD59-A6C34878D82A}">
                    <a16:rowId xmlns:a16="http://schemas.microsoft.com/office/drawing/2014/main" val="2141447374"/>
                  </a:ext>
                </a:extLst>
              </a:tr>
              <a:tr h="19352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Nandagopalan, SAI SHANKAR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SU, HONGJIA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Yang, Xun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extLst>
                  <a:ext uri="{0D108BD9-81ED-4DB2-BD59-A6C34878D82A}">
                    <a16:rowId xmlns:a16="http://schemas.microsoft.com/office/drawing/2014/main" val="2023676020"/>
                  </a:ext>
                </a:extLst>
              </a:tr>
              <a:tr h="19352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Naribole, Sharan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Sumi, Takenori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Yang, Yunsong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extLst>
                  <a:ext uri="{0D108BD9-81ED-4DB2-BD59-A6C34878D82A}">
                    <a16:rowId xmlns:a16="http://schemas.microsoft.com/office/drawing/2014/main" val="1034681550"/>
                  </a:ext>
                </a:extLst>
              </a:tr>
              <a:tr h="19352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Nezou, Patrice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sun, sheng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Yee, James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extLst>
                  <a:ext uri="{0D108BD9-81ED-4DB2-BD59-A6C34878D82A}">
                    <a16:rowId xmlns:a16="http://schemas.microsoft.com/office/drawing/2014/main" val="3541137242"/>
                  </a:ext>
                </a:extLst>
              </a:tr>
              <a:tr h="19352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Noh, Si-Chan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Sundman, Dennis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yi, yongjiang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extLst>
                  <a:ext uri="{0D108BD9-81ED-4DB2-BD59-A6C34878D82A}">
                    <a16:rowId xmlns:a16="http://schemas.microsoft.com/office/drawing/2014/main" val="3762775709"/>
                  </a:ext>
                </a:extLst>
              </a:tr>
              <a:tr h="17108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Nurani Krishnan, </a:t>
                      </a:r>
                      <a:r>
                        <a:rPr lang="en-US" sz="1200" u="none" strike="noStrike" dirty="0" err="1">
                          <a:effectLst/>
                        </a:rPr>
                        <a:t>Neelakantan</a:t>
                      </a:r>
                      <a:endParaRPr lang="en-US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SURACI, FRANK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Young, Christopher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extLst>
                  <a:ext uri="{0D108BD9-81ED-4DB2-BD59-A6C34878D82A}">
                    <a16:rowId xmlns:a16="http://schemas.microsoft.com/office/drawing/2014/main" val="2086988105"/>
                  </a:ext>
                </a:extLst>
              </a:tr>
              <a:tr h="19352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Oh, Hyun Seo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Tan, Danny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Yu, Chinghwa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extLst>
                  <a:ext uri="{0D108BD9-81ED-4DB2-BD59-A6C34878D82A}">
                    <a16:rowId xmlns:a16="http://schemas.microsoft.com/office/drawing/2014/main" val="2545651812"/>
                  </a:ext>
                </a:extLst>
              </a:tr>
              <a:tr h="19352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Oh, Youngseok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Tanaka, Yusuke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Yu, Mao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extLst>
                  <a:ext uri="{0D108BD9-81ED-4DB2-BD59-A6C34878D82A}">
                    <a16:rowId xmlns:a16="http://schemas.microsoft.com/office/drawing/2014/main" val="2439135792"/>
                  </a:ext>
                </a:extLst>
              </a:tr>
              <a:tr h="19352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Ohsawa, Tomoki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Teran, Jesus Gutierrez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Yun, Ji-Hoon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extLst>
                  <a:ext uri="{0D108BD9-81ED-4DB2-BD59-A6C34878D82A}">
                    <a16:rowId xmlns:a16="http://schemas.microsoft.com/office/drawing/2014/main" val="2273444178"/>
                  </a:ext>
                </a:extLst>
              </a:tr>
              <a:tr h="19352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Parsons, Glenn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V Padaki, Aditya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Zeleznikar, Alan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extLst>
                  <a:ext uri="{0D108BD9-81ED-4DB2-BD59-A6C34878D82A}">
                    <a16:rowId xmlns:a16="http://schemas.microsoft.com/office/drawing/2014/main" val="3173237581"/>
                  </a:ext>
                </a:extLst>
              </a:tr>
              <a:tr h="19352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Perkins, Richard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Verma, Lochan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Zeng, Ruochen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extLst>
                  <a:ext uri="{0D108BD9-81ED-4DB2-BD59-A6C34878D82A}">
                    <a16:rowId xmlns:a16="http://schemas.microsoft.com/office/drawing/2014/main" val="891113640"/>
                  </a:ext>
                </a:extLst>
              </a:tr>
              <a:tr h="19352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Pettersson, Charlie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Verma, Sindhu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Zeng, Yan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extLst>
                  <a:ext uri="{0D108BD9-81ED-4DB2-BD59-A6C34878D82A}">
                    <a16:rowId xmlns:a16="http://schemas.microsoft.com/office/drawing/2014/main" val="3250753510"/>
                  </a:ext>
                </a:extLst>
              </a:tr>
              <a:tr h="19352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Pirhonen, Riku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Vermani, Sameer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Zhang, Xingjian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extLst>
                  <a:ext uri="{0D108BD9-81ED-4DB2-BD59-A6C34878D82A}">
                    <a16:rowId xmlns:a16="http://schemas.microsoft.com/office/drawing/2014/main" val="4061587838"/>
                  </a:ext>
                </a:extLst>
              </a:tr>
              <a:tr h="19352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Prabhakaran, Dinakar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Wang, Chao Chun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Zheng, Xiayu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extLst>
                  <a:ext uri="{0D108BD9-81ED-4DB2-BD59-A6C34878D82A}">
                    <a16:rowId xmlns:a16="http://schemas.microsoft.com/office/drawing/2014/main" val="613320957"/>
                  </a:ext>
                </a:extLst>
              </a:tr>
              <a:tr h="19352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QIU, WEI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Wang, Hao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Zhou, Yifan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extLst>
                  <a:ext uri="{0D108BD9-81ED-4DB2-BD59-A6C34878D82A}">
                    <a16:rowId xmlns:a16="http://schemas.microsoft.com/office/drawing/2014/main" val="1815654003"/>
                  </a:ext>
                </a:extLst>
              </a:tr>
              <a:tr h="19352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Rakanovic, Demir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Wang, James June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Zou, Tristan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extLst>
                  <a:ext uri="{0D108BD9-81ED-4DB2-BD59-A6C34878D82A}">
                    <a16:rowId xmlns:a16="http://schemas.microsoft.com/office/drawing/2014/main" val="83241949"/>
                  </a:ext>
                </a:extLst>
              </a:tr>
              <a:tr h="19352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Robert, Joerg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Wang, Pu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Zuo, Xin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extLst>
                  <a:ext uri="{0D108BD9-81ED-4DB2-BD59-A6C34878D82A}">
                    <a16:rowId xmlns:a16="http://schemas.microsoft.com/office/drawing/2014/main" val="3754811145"/>
                  </a:ext>
                </a:extLst>
              </a:tr>
              <a:tr h="19352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Sadeghi, Bahareh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Want, Roy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extLst>
                  <a:ext uri="{0D108BD9-81ED-4DB2-BD59-A6C34878D82A}">
                    <a16:rowId xmlns:a16="http://schemas.microsoft.com/office/drawing/2014/main" val="2809522303"/>
                  </a:ext>
                </a:extLst>
              </a:tr>
              <a:tr h="19352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Sandhu, Shivraj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Wilson, Matt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extLst>
                  <a:ext uri="{0D108BD9-81ED-4DB2-BD59-A6C34878D82A}">
                    <a16:rowId xmlns:a16="http://schemas.microsoft.com/office/drawing/2014/main" val="505465744"/>
                  </a:ext>
                </a:extLst>
              </a:tr>
              <a:tr h="19352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Schiessl, Sebastian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Winser, Paul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extLst>
                  <a:ext uri="{0D108BD9-81ED-4DB2-BD59-A6C34878D82A}">
                    <a16:rowId xmlns:a16="http://schemas.microsoft.com/office/drawing/2014/main" val="2799330154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283E9E-BE52-44AB-B800-E399B40ED91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69A24A-B47F-4FB2-9A9E-EC5FE163A2B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A2531C0-762B-47FB-89F7-8E81EFE0156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19841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AC14DD-3EE4-4601-969C-71AEF28B8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M6.2		II		</a:t>
            </a:r>
            <a:r>
              <a:rPr lang="en-US" dirty="0" err="1"/>
              <a:t>DirectVoteLive</a:t>
            </a:r>
            <a:r>
              <a:rPr lang="en-US" dirty="0"/>
              <a:t>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86BD3B-5417-4C5E-A031-9D335D4B0F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22125"/>
            <a:ext cx="7770813" cy="4552551"/>
          </a:xfrm>
        </p:spPr>
        <p:txBody>
          <a:bodyPr/>
          <a:lstStyle/>
          <a:p>
            <a:r>
              <a:rPr lang="en-US" sz="2000" b="0" dirty="0"/>
              <a:t>First main 802.11 WG test started on Feb 25, 2021.</a:t>
            </a:r>
          </a:p>
          <a:p>
            <a:r>
              <a:rPr lang="en-US" sz="2000" b="0" dirty="0"/>
              <a:t>We have left the meeting open to provide test motions for this week.</a:t>
            </a:r>
          </a:p>
          <a:p>
            <a:r>
              <a:rPr lang="en-US" sz="2000" b="0" dirty="0"/>
              <a:t>Open items before 802.11 WG can use </a:t>
            </a:r>
            <a:r>
              <a:rPr lang="en-US" sz="2000" b="0" dirty="0" err="1"/>
              <a:t>DirectVoteLive</a:t>
            </a:r>
            <a:r>
              <a:rPr lang="en-US" sz="2000" b="0" dirty="0"/>
              <a:t>:</a:t>
            </a:r>
          </a:p>
          <a:p>
            <a:pPr marL="685800" lvl="1" indent="-342900">
              <a:buAutoNum type="arabicPeriod"/>
            </a:pPr>
            <a:r>
              <a:rPr lang="en-US" b="0" dirty="0"/>
              <a:t>8 email domains have been deemed invalid for 8 voters.</a:t>
            </a:r>
          </a:p>
          <a:p>
            <a:pPr marL="685800" lvl="1" indent="-342900">
              <a:buAutoNum type="arabicPeriod"/>
            </a:pPr>
            <a:r>
              <a:rPr lang="en-US" b="0" dirty="0"/>
              <a:t> Concern with data privacy addressed</a:t>
            </a:r>
          </a:p>
          <a:p>
            <a:pPr marL="685800" lvl="1" indent="-342900">
              <a:buAutoNum type="arabicPeriod"/>
            </a:pPr>
            <a:r>
              <a:rPr lang="en-US" dirty="0"/>
              <a:t>165 voters did not respond, so we will need to understand the issues before we can use the tool.</a:t>
            </a:r>
          </a:p>
          <a:p>
            <a:pPr marL="685800" lvl="1" indent="-342900">
              <a:buAutoNum type="arabicPeriod"/>
            </a:pPr>
            <a:r>
              <a:rPr lang="en-US" b="0" dirty="0"/>
              <a:t>Use of </a:t>
            </a:r>
            <a:r>
              <a:rPr lang="en-US" b="0" dirty="0" err="1"/>
              <a:t>DirectVoteLive</a:t>
            </a:r>
            <a:r>
              <a:rPr lang="en-US" b="0" dirty="0"/>
              <a:t> </a:t>
            </a:r>
            <a:r>
              <a:rPr lang="en-US" dirty="0"/>
              <a:t>needs to be seamless</a:t>
            </a:r>
          </a:p>
          <a:p>
            <a:pPr marL="42863" indent="0"/>
            <a:r>
              <a:rPr lang="en-US" sz="2000" b="0" dirty="0"/>
              <a:t>Observations:</a:t>
            </a:r>
          </a:p>
          <a:p>
            <a:pPr marL="42863" indent="0"/>
            <a:r>
              <a:rPr lang="en-US" sz="2000" b="0" dirty="0"/>
              <a:t>	802.1 and 802.3 are using the tool and have been able to address the email discrepancy issues.  They require the use of the tool to vote in their meetings.</a:t>
            </a:r>
          </a:p>
          <a:p>
            <a:endParaRPr lang="en-US" sz="2000" b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562C0F-092B-4C42-B987-FB7C362E8C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defTabSz="336947"/>
            <a:r>
              <a:rPr lang="en-GB"/>
              <a:t>Slide </a:t>
            </a:r>
            <a:fld id="{440F5867-744E-4AA6-B0ED-4C44D2DFBB7B}" type="slidenum">
              <a:rPr lang="en-GB"/>
              <a:pPr defTabSz="336947"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E0A4C4-93A7-4BB5-B619-A94A2975DEF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defTabSz="336947"/>
            <a:r>
              <a:rPr lang="en-GB">
                <a:latin typeface="Times New Roman" pitchFamily="18" charset="0"/>
              </a:rPr>
              <a:t>Jon Rosdahl, Qualcomm</a:t>
            </a:r>
            <a:endParaRPr lang="en-GB" dirty="0">
              <a:latin typeface="Times New Roman" pitchFamily="18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B0DC49-9CBD-467E-AA9D-9A1DAB4A098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defTabSz="336947"/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1026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2ACDD-299E-42F3-A438-98D02824B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use </a:t>
            </a:r>
            <a:r>
              <a:rPr lang="en-US" dirty="0" err="1"/>
              <a:t>DirectVoteLive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7D16BE-C548-4DE1-9752-9BCEBAE1A0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following slides show what the expected pages you should see.</a:t>
            </a:r>
          </a:p>
          <a:p>
            <a:endParaRPr lang="en-US" dirty="0"/>
          </a:p>
          <a:p>
            <a:r>
              <a:rPr lang="en-US" dirty="0"/>
              <a:t>Note that for the invitation email, the section above the yellow text is not editable.  So, I was not able to adjust the preamble of the message.</a:t>
            </a:r>
          </a:p>
          <a:p>
            <a:endParaRPr lang="en-US" dirty="0"/>
          </a:p>
          <a:p>
            <a:r>
              <a:rPr lang="en-US" dirty="0"/>
              <a:t>The link is valid and should bring you to the IEEE Single Sign On page.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8BA618-C961-4982-846F-C00BE429FAF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defTabSz="336947"/>
            <a:r>
              <a:rPr lang="en-GB"/>
              <a:t>Slide </a:t>
            </a:r>
            <a:fld id="{440F5867-744E-4AA6-B0ED-4C44D2DFBB7B}" type="slidenum">
              <a:rPr lang="en-GB"/>
              <a:pPr defTabSz="336947"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D534EE-3820-4CDD-B7F2-14ED88DC59E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defTabSz="336947"/>
            <a:r>
              <a:rPr lang="en-GB">
                <a:latin typeface="Times New Roman" pitchFamily="18" charset="0"/>
              </a:rPr>
              <a:t>Jon Rosdahl, Qualcomm</a:t>
            </a:r>
            <a:endParaRPr lang="en-GB" dirty="0">
              <a:latin typeface="Times New Roman" pitchFamily="18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00B63B-4F14-439D-861C-D6AAFE4567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defTabSz="336947"/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52864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698877BA-C63F-494B-93CA-05B88C564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Clicking the link in the invite email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A8A00A-B3DE-4D82-A1BF-A1F421B6241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defTabSz="336947"/>
            <a:r>
              <a:rPr lang="en-US"/>
              <a:t>March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CB34C1-EDC0-47D1-A8FB-A85D01E3944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defTabSz="336947"/>
            <a:r>
              <a:rPr lang="en-GB">
                <a:latin typeface="Times New Roman" pitchFamily="18" charset="0"/>
              </a:rPr>
              <a:t>Jon Rosdahl, Qualcomm</a:t>
            </a:r>
            <a:endParaRPr lang="en-GB" dirty="0">
              <a:latin typeface="Times New Roman" pitchFamily="18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9D92A1-32DA-4A80-946A-582D69D0E48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defTabSz="336947"/>
            <a:r>
              <a:rPr lang="en-GB"/>
              <a:t>Slide </a:t>
            </a:r>
            <a:fld id="{440F5867-744E-4AA6-B0ED-4C44D2DFBB7B}" type="slidenum">
              <a:rPr lang="en-GB"/>
              <a:pPr defTabSz="336947"/>
              <a:t>14</a:t>
            </a:fld>
            <a:endParaRPr lang="en-GB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2E8F6289-5192-4F1C-8676-3564EFAB1C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0300" y="2230042"/>
            <a:ext cx="4231611" cy="3256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77306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2860E-7240-418D-BFAD-F11DE625B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Brings you to this page – click “Enter Meeting” 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9BC642-A228-4B51-BE40-A4E75E68120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defTabSz="336947"/>
            <a:r>
              <a:rPr lang="en-US"/>
              <a:t>March 2021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403B61-0E2F-4762-8169-9D729D06F1C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defTabSz="336947"/>
            <a:r>
              <a:rPr lang="en-GB">
                <a:latin typeface="Times New Roman" pitchFamily="18" charset="0"/>
              </a:rPr>
              <a:t>Jon Rosdahl, Qualcomm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B597E7-6FDE-49C1-B028-D65950D8716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defTabSz="336947"/>
            <a:r>
              <a:rPr lang="en-GB"/>
              <a:t>Slide </a:t>
            </a:r>
            <a:fld id="{06B781AF-4CCF-49B0-A572-DE54FBE5D942}" type="slidenum">
              <a:rPr lang="en-GB"/>
              <a:pPr defTabSz="336947"/>
              <a:t>15</a:t>
            </a:fld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FC1B200-161F-4AEB-B259-F81ACD9210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1492" y="2463404"/>
            <a:ext cx="6879431" cy="2957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40806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291F72-D6B1-4F56-A23A-0D76C94F7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Provides view of Test Meeting – 3 Tabs (“Open/Upcoming/Closed”)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9750C1-CFEF-45CB-A955-5D531FD3871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defTabSz="336947"/>
            <a:r>
              <a:rPr lang="en-US"/>
              <a:t>March 2021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9A80B5-F7D7-415E-883A-966B550FBF4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defTabSz="336947"/>
            <a:r>
              <a:rPr lang="en-GB">
                <a:latin typeface="Times New Roman" pitchFamily="18" charset="0"/>
              </a:rPr>
              <a:t>Jon Rosdahl, Qualcomm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43264E-7464-4F77-8433-A9EC6AC10E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defTabSz="336947"/>
            <a:r>
              <a:rPr lang="en-GB"/>
              <a:t>Slide </a:t>
            </a:r>
            <a:fld id="{06B781AF-4CCF-49B0-A572-DE54FBE5D942}" type="slidenum">
              <a:rPr lang="en-GB"/>
              <a:pPr defTabSz="336947"/>
              <a:t>16</a:t>
            </a:fld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715F6D0-75EF-44EE-9BE7-1F1B0B4541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550" y="2252323"/>
            <a:ext cx="7000875" cy="3336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36829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23897-FE3C-4453-802D-79FBBE0D9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After Submitting, you see the vote has been “Submitted” and the time stamp is given.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553670-D12E-410E-AC02-ACC65DB9547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defTabSz="336947"/>
            <a:r>
              <a:rPr lang="en-US"/>
              <a:t>March 2021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565A61-B1A9-4DC2-BB70-BCE80831FC3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defTabSz="336947"/>
            <a:r>
              <a:rPr lang="en-GB">
                <a:latin typeface="Times New Roman" pitchFamily="18" charset="0"/>
              </a:rPr>
              <a:t>Jon Rosdahl, Qualcomm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54C3B1-1C9E-46D5-8136-98BB413DA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defTabSz="336947"/>
            <a:r>
              <a:rPr lang="en-GB"/>
              <a:t>Slide </a:t>
            </a:r>
            <a:fld id="{06B781AF-4CCF-49B0-A572-DE54FBE5D942}" type="slidenum">
              <a:rPr lang="en-GB"/>
              <a:pPr defTabSz="336947"/>
              <a:t>17</a:t>
            </a:fld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0F0AD7E-5748-47C5-858A-0B481034A8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5773" y="2349104"/>
            <a:ext cx="6950869" cy="3186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68879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21216-D382-46D5-9E0A-9F5266F822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After selecting “Vote” you are shown the Motion vote options. (“Yes/No”)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DC343F-087F-4D01-B209-517B9AAB0BD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defTabSz="336947"/>
            <a:r>
              <a:rPr lang="en-US"/>
              <a:t>March 2021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BB6F9C-8C93-4475-802D-A52C667FD84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defTabSz="336947"/>
            <a:r>
              <a:rPr lang="en-GB">
                <a:latin typeface="Times New Roman" pitchFamily="18" charset="0"/>
              </a:rPr>
              <a:t>Jon Rosdahl, Qualcomm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C8DD33-DF3B-4C12-85EF-AB678C70E05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defTabSz="336947"/>
            <a:r>
              <a:rPr lang="en-GB"/>
              <a:t>Slide </a:t>
            </a:r>
            <a:fld id="{06B781AF-4CCF-49B0-A572-DE54FBE5D942}" type="slidenum">
              <a:rPr lang="en-GB"/>
              <a:pPr defTabSz="336947"/>
              <a:t>18</a:t>
            </a:fld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58F2B79-78F2-441D-89A6-3DBAC0F555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9472" y="2238546"/>
            <a:ext cx="5054204" cy="325635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A70C47B-0C2A-482C-ACCE-46E0BB45EAEF}"/>
              </a:ext>
            </a:extLst>
          </p:cNvPr>
          <p:cNvSpPr txBox="1"/>
          <p:nvPr/>
        </p:nvSpPr>
        <p:spPr>
          <a:xfrm>
            <a:off x="6286500" y="2514601"/>
            <a:ext cx="22558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36947" eaLnBrk="1" hangingPunct="1">
              <a:buClrTx/>
              <a:buSzTx/>
            </a:pPr>
            <a:r>
              <a:rPr lang="en-US" sz="1800" b="1" dirty="0">
                <a:solidFill>
                  <a:srgbClr val="000000"/>
                </a:solidFill>
                <a:latin typeface="Times New Roman" pitchFamily="18" charset="0"/>
                <a:ea typeface="MS Gothic"/>
              </a:rPr>
              <a:t>After selecting the desired choice, remember to submit.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BC46B1A-5A22-4DFD-AD39-53F440367541}"/>
              </a:ext>
            </a:extLst>
          </p:cNvPr>
          <p:cNvSpPr txBox="1"/>
          <p:nvPr/>
        </p:nvSpPr>
        <p:spPr>
          <a:xfrm>
            <a:off x="6231846" y="4114206"/>
            <a:ext cx="22558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36947" eaLnBrk="1" hangingPunct="1">
              <a:buClrTx/>
              <a:buSzTx/>
            </a:pPr>
            <a:r>
              <a:rPr lang="en-US" sz="1800" b="1" dirty="0">
                <a:solidFill>
                  <a:srgbClr val="000000"/>
                </a:solidFill>
                <a:latin typeface="Times New Roman" pitchFamily="18" charset="0"/>
                <a:ea typeface="MS Gothic"/>
              </a:rPr>
              <a:t>Note your vote is anonymous.</a:t>
            </a:r>
          </a:p>
        </p:txBody>
      </p:sp>
    </p:spTree>
    <p:extLst>
      <p:ext uri="{BB962C8B-B14F-4D97-AF65-F5344CB8AC3E}">
        <p14:creationId xmlns:p14="http://schemas.microsoft.com/office/powerpoint/2010/main" val="11151747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428E1-A84F-4CCB-B7A7-F1A4AA77B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Selecting the “Upcoming” tab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3B8662-2DBC-403E-B0B1-9C3ED342C3E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defTabSz="336947"/>
            <a:r>
              <a:rPr lang="en-US"/>
              <a:t>March 2021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2F5B7E-5D7E-4FAB-91AD-F684569D8AA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defTabSz="336947"/>
            <a:r>
              <a:rPr lang="en-GB">
                <a:latin typeface="Times New Roman" pitchFamily="18" charset="0"/>
              </a:rPr>
              <a:t>Jon Rosdahl, Qualcomm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2ECF08-761F-4EA6-B74D-F6D475F5D16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defTabSz="336947"/>
            <a:r>
              <a:rPr lang="en-GB"/>
              <a:t>Slide </a:t>
            </a:r>
            <a:fld id="{06B781AF-4CCF-49B0-A572-DE54FBE5D942}" type="slidenum">
              <a:rPr lang="en-GB"/>
              <a:pPr defTabSz="336947"/>
              <a:t>19</a:t>
            </a:fld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7531A04-2F16-4812-B675-1E9795F026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7165" y="2221878"/>
            <a:ext cx="5113339" cy="340889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E72B6E1-A4D3-4072-81EB-EB2A95D870FA}"/>
              </a:ext>
            </a:extLst>
          </p:cNvPr>
          <p:cNvSpPr txBox="1"/>
          <p:nvPr/>
        </p:nvSpPr>
        <p:spPr>
          <a:xfrm>
            <a:off x="571500" y="2343151"/>
            <a:ext cx="245745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36947" eaLnBrk="1" hangingPunct="1">
              <a:buClrTx/>
              <a:buSzTx/>
            </a:pPr>
            <a:r>
              <a:rPr lang="en-US" sz="1800" dirty="0">
                <a:solidFill>
                  <a:srgbClr val="000000"/>
                </a:solidFill>
                <a:latin typeface="Times New Roman" pitchFamily="18" charset="0"/>
                <a:ea typeface="MS Gothic"/>
              </a:rPr>
              <a:t>You can see we have 3 motions loaded and ready to open for voting.</a:t>
            </a:r>
            <a:br>
              <a:rPr lang="en-US" sz="1800" dirty="0">
                <a:solidFill>
                  <a:srgbClr val="000000"/>
                </a:solidFill>
                <a:latin typeface="Times New Roman" pitchFamily="18" charset="0"/>
                <a:ea typeface="MS Gothic"/>
              </a:rPr>
            </a:br>
            <a:r>
              <a:rPr lang="en-US" sz="1800" dirty="0">
                <a:solidFill>
                  <a:srgbClr val="000000"/>
                </a:solidFill>
                <a:latin typeface="Times New Roman" pitchFamily="18" charset="0"/>
                <a:ea typeface="MS Gothic"/>
              </a:rPr>
              <a:t>During a meeting where the tool is used, motions can be dynamically loaded.</a:t>
            </a:r>
            <a:br>
              <a:rPr lang="en-US" sz="1800" dirty="0">
                <a:solidFill>
                  <a:srgbClr val="000000"/>
                </a:solidFill>
                <a:latin typeface="Times New Roman" pitchFamily="18" charset="0"/>
                <a:ea typeface="MS Gothic"/>
              </a:rPr>
            </a:br>
            <a:r>
              <a:rPr lang="en-US" sz="1800" dirty="0">
                <a:solidFill>
                  <a:srgbClr val="000000"/>
                </a:solidFill>
                <a:latin typeface="Times New Roman" pitchFamily="18" charset="0"/>
                <a:ea typeface="MS Gothic"/>
              </a:rPr>
              <a:t>Motions can be hope for the required duration.</a:t>
            </a:r>
            <a:br>
              <a:rPr lang="en-US" sz="1800" dirty="0">
                <a:solidFill>
                  <a:srgbClr val="000000"/>
                </a:solidFill>
                <a:latin typeface="Times New Roman" pitchFamily="18" charset="0"/>
                <a:ea typeface="MS Gothic"/>
              </a:rPr>
            </a:br>
            <a:r>
              <a:rPr lang="en-US" sz="1800" dirty="0">
                <a:solidFill>
                  <a:srgbClr val="000000"/>
                </a:solidFill>
                <a:latin typeface="Times New Roman" pitchFamily="18" charset="0"/>
                <a:ea typeface="MS Gothic"/>
              </a:rPr>
              <a:t>1 minute to more than a month.</a:t>
            </a:r>
          </a:p>
        </p:txBody>
      </p:sp>
    </p:spTree>
    <p:extLst>
      <p:ext uri="{BB962C8B-B14F-4D97-AF65-F5344CB8AC3E}">
        <p14:creationId xmlns:p14="http://schemas.microsoft.com/office/powerpoint/2010/main" val="1813340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A </a:t>
            </a:r>
            <a:r>
              <a:rPr lang="en-GB" sz="1800" dirty="0" err="1"/>
              <a:t>DirectVoteLive</a:t>
            </a:r>
            <a:r>
              <a:rPr lang="en-GB" sz="1800" dirty="0"/>
              <a:t> virtual test meeting was run to validate the 802.11 voter database.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The goal was for all Voters/Potential Voters would sign-in and vote on 3 motions: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Motion 1: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 I am able to provide a vote in the </a:t>
            </a:r>
            <a:r>
              <a:rPr lang="en-US" dirty="0" err="1"/>
              <a:t>DirectVote</a:t>
            </a:r>
            <a:r>
              <a:rPr lang="en-US" dirty="0"/>
              <a:t> tool. 		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Motion 2: 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I plan to attend the 802.11 WG Opening Plenary Meeting Monday March 8, 2021 at 14:00 UTC (9:00 am ET). 		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Motion 3: 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I plan to attend the 802.11 WG Closing Plenary Meeting Tuesday March 16, 2021 at 13:00 UTC (9am ET) 	</a:t>
            </a:r>
            <a:r>
              <a:rPr lang="en-US" sz="1200" dirty="0"/>
              <a:t>	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572BD-E152-4E57-AC89-19287D9D5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 the Closed Tab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FC86E38-8C29-45C1-B2AC-CD5483101B8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defTabSz="336947"/>
            <a:r>
              <a:rPr lang="en-US"/>
              <a:t>March 2021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D89CC1-DE96-40FE-B1DA-A5E34282952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defTabSz="336947"/>
            <a:r>
              <a:rPr lang="en-GB">
                <a:latin typeface="Times New Roman" pitchFamily="18" charset="0"/>
              </a:rPr>
              <a:t>Jon Rosdahl, Qualcomm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163A5E-9070-4618-A596-08A8879E7D8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defTabSz="336947"/>
            <a:r>
              <a:rPr lang="en-GB"/>
              <a:t>Slide </a:t>
            </a:r>
            <a:fld id="{06B781AF-4CCF-49B0-A572-DE54FBE5D942}" type="slidenum">
              <a:rPr lang="en-GB"/>
              <a:pPr defTabSz="336947"/>
              <a:t>20</a:t>
            </a:fld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B196D93-A4F8-4171-A7A4-F853D9F060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913" y="2351252"/>
            <a:ext cx="5974403" cy="318181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FDFB6A6-08D0-445D-BF77-52985BEBC1F5}"/>
              </a:ext>
            </a:extLst>
          </p:cNvPr>
          <p:cNvSpPr txBox="1"/>
          <p:nvPr/>
        </p:nvSpPr>
        <p:spPr>
          <a:xfrm>
            <a:off x="7200900" y="2351252"/>
            <a:ext cx="134143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36947" eaLnBrk="1" hangingPunct="1">
              <a:buClrTx/>
              <a:buSzTx/>
            </a:pPr>
            <a:r>
              <a:rPr lang="en-US" sz="1800" dirty="0">
                <a:solidFill>
                  <a:srgbClr val="000000"/>
                </a:solidFill>
                <a:latin typeface="Times New Roman" pitchFamily="18" charset="0"/>
                <a:ea typeface="MS Gothic"/>
              </a:rPr>
              <a:t>Once a motion has closed, the results are available for viewing.</a:t>
            </a:r>
          </a:p>
        </p:txBody>
      </p:sp>
    </p:spTree>
    <p:extLst>
      <p:ext uri="{BB962C8B-B14F-4D97-AF65-F5344CB8AC3E}">
        <p14:creationId xmlns:p14="http://schemas.microsoft.com/office/powerpoint/2010/main" val="42560872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E5B00-9451-4437-8E95-D620BB53F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Selecting Results for first motion 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8B9708-91A5-4D20-9EE8-6F6C2474BAA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defTabSz="336947"/>
            <a:r>
              <a:rPr lang="en-US"/>
              <a:t>March 2021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65EB8B-92F9-4F91-AEE4-6D8CA9ACAAA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defTabSz="336947"/>
            <a:r>
              <a:rPr lang="en-GB">
                <a:latin typeface="Times New Roman" pitchFamily="18" charset="0"/>
              </a:rPr>
              <a:t>Jon Rosdahl, Qualcomm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EF8417-3DDC-4B50-AD62-51D3044B47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defTabSz="336947"/>
            <a:r>
              <a:rPr lang="en-GB"/>
              <a:t>Slide </a:t>
            </a:r>
            <a:fld id="{06B781AF-4CCF-49B0-A572-DE54FBE5D942}" type="slidenum">
              <a:rPr lang="en-GB"/>
              <a:pPr defTabSz="336947"/>
              <a:t>21</a:t>
            </a:fld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F6EFF39-A1B5-41D5-9BDC-BFAD77E84E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9078" y="2251815"/>
            <a:ext cx="4587536" cy="331112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DF72536-A5BF-4D70-B67C-DD09A633A210}"/>
              </a:ext>
            </a:extLst>
          </p:cNvPr>
          <p:cNvSpPr txBox="1"/>
          <p:nvPr/>
        </p:nvSpPr>
        <p:spPr>
          <a:xfrm>
            <a:off x="696913" y="2457450"/>
            <a:ext cx="261778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36947" eaLnBrk="1" hangingPunct="1">
              <a:buClrTx/>
              <a:buSzTx/>
            </a:pPr>
            <a:r>
              <a:rPr lang="en-US" sz="1800" dirty="0">
                <a:solidFill>
                  <a:srgbClr val="000000"/>
                </a:solidFill>
                <a:latin typeface="Times New Roman" pitchFamily="18" charset="0"/>
                <a:ea typeface="MS Gothic"/>
              </a:rPr>
              <a:t>We have had 321 of 486 attendees invited participate in the test meeting with only 314 voting on this motion.</a:t>
            </a:r>
            <a:br>
              <a:rPr lang="en-US" sz="1800" dirty="0">
                <a:solidFill>
                  <a:srgbClr val="000000"/>
                </a:solidFill>
                <a:latin typeface="Times New Roman" pitchFamily="18" charset="0"/>
                <a:ea typeface="MS Gothic"/>
              </a:rPr>
            </a:br>
            <a:endParaRPr lang="en-US" sz="1800" dirty="0">
              <a:solidFill>
                <a:srgbClr val="000000"/>
              </a:solidFill>
              <a:latin typeface="Times New Roman" pitchFamily="18" charset="0"/>
              <a:ea typeface="MS Gothic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B414BBA-8E15-42B9-9D66-FB9BEC9F7ADC}"/>
              </a:ext>
            </a:extLst>
          </p:cNvPr>
          <p:cNvSpPr txBox="1"/>
          <p:nvPr/>
        </p:nvSpPr>
        <p:spPr>
          <a:xfrm>
            <a:off x="696913" y="4800601"/>
            <a:ext cx="24463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36947" eaLnBrk="1" hangingPunct="1">
              <a:buClrTx/>
              <a:buSzTx/>
            </a:pPr>
            <a:r>
              <a:rPr lang="en-US" sz="1800" dirty="0">
                <a:solidFill>
                  <a:srgbClr val="000000"/>
                </a:solidFill>
                <a:latin typeface="Times New Roman" pitchFamily="18" charset="0"/>
                <a:ea typeface="MS Gothic"/>
              </a:rPr>
              <a:t>We need to qualify 165 more voters.</a:t>
            </a:r>
          </a:p>
        </p:txBody>
      </p:sp>
    </p:spTree>
    <p:extLst>
      <p:ext uri="{BB962C8B-B14F-4D97-AF65-F5344CB8AC3E}">
        <p14:creationId xmlns:p14="http://schemas.microsoft.com/office/powerpoint/2010/main" val="9776496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March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22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March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Participation Report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Attendance: 314 of 486 attendees invited participated by March 4.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49AF97AA-4060-459C-8DF2-48CD1B059C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199EF05-DCDC-46BE-AC39-9D53A3D0129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ECD303-0C09-4F60-A504-C944258B6DF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A951CA-768D-4551-9F92-0059F49A8B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C236AE5-87E1-42BC-B526-E7E121B7A5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1874838"/>
            <a:ext cx="5438775" cy="447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6806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D70E62-E141-4FE9-9C28-27E79259B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DB9006-2C91-4811-8DE1-712AD477CA2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D988B3-6716-4973-832A-CC09CE82D67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AB7DCD-7ACD-49D0-9B15-5C8F94A3E1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5</a:t>
            </a:fld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2D83F47-B86F-4838-AB0B-54462BAFDD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06" y="1778555"/>
            <a:ext cx="9144000" cy="4250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641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BA49E-A394-4186-8813-C3C404805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B8A3822-E3A0-48E1-8430-D7AFD8F8789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77DE1B-2A85-4F5A-826E-4E267E40469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C2E53D-8E2E-4BB2-A0DD-3D6D7ED00B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6</a:t>
            </a:fld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C71BE41-EC99-491D-94B7-E15518F310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43" y="1751013"/>
            <a:ext cx="9144000" cy="4478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832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D416265A-6398-46C9-A2D3-5A44AA732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WARNINGS -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D69FA0B-2966-44D7-A60B-7B910B62B9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the link that was sent to you to be able to use the IEEE SSO to get into the tool at the right place.</a:t>
            </a:r>
          </a:p>
          <a:p>
            <a:r>
              <a:rPr lang="en-US" dirty="0"/>
              <a:t>Do not forward your mail to colleagues as they may not have been invited (i.e., non-voter).</a:t>
            </a:r>
          </a:p>
          <a:p>
            <a:r>
              <a:rPr lang="en-US" dirty="0"/>
              <a:t>The Email was sent to your 802.11 Voter email address of record.   That may or may not be the email you get your listserv emails from.</a:t>
            </a:r>
          </a:p>
          <a:p>
            <a:r>
              <a:rPr lang="en-US" dirty="0"/>
              <a:t>Your </a:t>
            </a:r>
            <a:r>
              <a:rPr lang="en-US" dirty="0" err="1"/>
              <a:t>DirectVoteLive</a:t>
            </a:r>
            <a:r>
              <a:rPr lang="en-US" dirty="0"/>
              <a:t> and </a:t>
            </a:r>
            <a:r>
              <a:rPr lang="en-US" dirty="0" err="1"/>
              <a:t>myProject</a:t>
            </a:r>
            <a:r>
              <a:rPr lang="en-US" dirty="0"/>
              <a:t> email address (your IEEE Account Primary address) must be the same, or you will not be able to login. Case Sensitive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164057-E81C-4687-8527-0C49C9440A9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960235-F48A-43CA-BD37-B76261E34BD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 Rosdahl, Qualcomm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0B79F17-BA25-4340-9529-590724E1A87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78029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B87C6-51C9-46E1-AE31-A9DA56CB2F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we learned.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10BAD2D-98D8-4D10-BAA1-00179ED778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802.11 Voter Database has not consistently been updated when voters change email addresses.</a:t>
            </a:r>
          </a:p>
          <a:p>
            <a:r>
              <a:rPr lang="en-US" dirty="0"/>
              <a:t>The IEEE Account Main Email address and the </a:t>
            </a:r>
            <a:r>
              <a:rPr lang="en-US" dirty="0" err="1"/>
              <a:t>DirectVoteLive</a:t>
            </a:r>
            <a:r>
              <a:rPr lang="en-US" dirty="0"/>
              <a:t> Email address must match exactly.</a:t>
            </a:r>
          </a:p>
          <a:p>
            <a:pPr lvl="1"/>
            <a:r>
              <a:rPr lang="en-US" dirty="0"/>
              <a:t>Email address is case sensitive.</a:t>
            </a:r>
          </a:p>
          <a:p>
            <a:r>
              <a:rPr lang="en-US" dirty="0"/>
              <a:t>The User must use the invite link, even after logging in, must reuse the link as refreshing will take you to a </a:t>
            </a:r>
            <a:r>
              <a:rPr lang="en-US" dirty="0" err="1"/>
              <a:t>DirectVoteLive</a:t>
            </a:r>
            <a:r>
              <a:rPr lang="en-US" dirty="0"/>
              <a:t> login page that is not associated with IEEE and the SSO process.</a:t>
            </a:r>
          </a:p>
          <a:p>
            <a:r>
              <a:rPr lang="en-US" dirty="0"/>
              <a:t>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D7ECC9-DBD6-4504-9A3C-AFEB317DA4A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0B6113-5E9D-4797-95A0-9E73ACF1159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 Rosdahl, Qualcomm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8E48AA-7911-4563-AC90-958C9B0FE16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43438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1BB2B-978D-4D35-8AAD-E36B581D3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4F6F94-6EF3-4F01-8A18-0CFACC3286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Test Motion to be setup for March Plenary </a:t>
            </a:r>
            <a:br>
              <a:rPr lang="en-US" dirty="0"/>
            </a:br>
            <a:r>
              <a:rPr lang="en-US" dirty="0"/>
              <a:t>End of opening Plenary (March 8).</a:t>
            </a:r>
          </a:p>
          <a:p>
            <a:r>
              <a:rPr lang="en-US" dirty="0"/>
              <a:t>Run until the Closing Plenary (March 15) – </a:t>
            </a:r>
          </a:p>
          <a:p>
            <a:endParaRPr lang="en-US" dirty="0"/>
          </a:p>
          <a:p>
            <a:r>
              <a:rPr lang="en-US" dirty="0"/>
              <a:t>Post missing participant names from first Test in this deck. (next slides).</a:t>
            </a:r>
          </a:p>
          <a:p>
            <a:endParaRPr lang="en-US" dirty="0"/>
          </a:p>
          <a:p>
            <a:r>
              <a:rPr lang="en-US" dirty="0"/>
              <a:t>The Plan is to use </a:t>
            </a:r>
            <a:r>
              <a:rPr lang="en-US" dirty="0" err="1"/>
              <a:t>DirectVoteLive</a:t>
            </a:r>
            <a:r>
              <a:rPr lang="en-US" dirty="0"/>
              <a:t> in May Interim.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1483D7-DBAD-4130-B10F-CBC42765BDB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00B1BD-698A-4615-996F-0C4F1BF67F4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476E50D-1A9A-4905-A6D5-B38744E4215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64746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</TotalTime>
  <Words>1533</Words>
  <Application>Microsoft Office PowerPoint</Application>
  <PresentationFormat>On-screen Show (4:3)</PresentationFormat>
  <Paragraphs>321</Paragraphs>
  <Slides>22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Times New Roman</vt:lpstr>
      <vt:lpstr>Office Theme</vt:lpstr>
      <vt:lpstr>Document</vt:lpstr>
      <vt:lpstr>DirectVoteLive Test Meeting Lessons</vt:lpstr>
      <vt:lpstr>Abstract</vt:lpstr>
      <vt:lpstr>Participation Report</vt:lpstr>
      <vt:lpstr>Motion 1</vt:lpstr>
      <vt:lpstr>Motion 2</vt:lpstr>
      <vt:lpstr>Motion 3</vt:lpstr>
      <vt:lpstr>WARNINGS -</vt:lpstr>
      <vt:lpstr>What we learned.</vt:lpstr>
      <vt:lpstr>Next Steps</vt:lpstr>
      <vt:lpstr>802.11 Voter/Potential Voters that did not participate in the DirectVoteLive Test</vt:lpstr>
      <vt:lpstr>802.11 Voter/Potential Voters that did not participate in the DirectVoteLive Test</vt:lpstr>
      <vt:lpstr>M6.2  II  DirectVoteLive Update</vt:lpstr>
      <vt:lpstr>How to use DirectVoteLive?</vt:lpstr>
      <vt:lpstr>Clicking the link in the invite email </vt:lpstr>
      <vt:lpstr>Brings you to this page – click “Enter Meeting” </vt:lpstr>
      <vt:lpstr>Provides view of Test Meeting – 3 Tabs (“Open/Upcoming/Closed”)</vt:lpstr>
      <vt:lpstr>After Submitting, you see the vote has been “Submitted” and the time stamp is given.</vt:lpstr>
      <vt:lpstr>After selecting “Vote” you are shown the Motion vote options. (“Yes/No”)</vt:lpstr>
      <vt:lpstr>Selecting the “Upcoming” tab</vt:lpstr>
      <vt:lpstr>Select the Closed Tab</vt:lpstr>
      <vt:lpstr>Selecting Results for first motion </vt:lpstr>
      <vt:lpstr>References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DirectVoteLive Test Meeting Lessons</dc:title>
  <dc:subject>Report on Test Meeting</dc:subject>
  <dc:creator>Jon Rosdahl</dc:creator>
  <cp:lastModifiedBy>Jon Rosdahl</cp:lastModifiedBy>
  <cp:revision>3</cp:revision>
  <cp:lastPrinted>1601-01-01T00:00:00Z</cp:lastPrinted>
  <dcterms:created xsi:type="dcterms:W3CDTF">2021-03-04T13:41:18Z</dcterms:created>
  <dcterms:modified xsi:type="dcterms:W3CDTF">2021-03-06T21:13:58Z</dcterms:modified>
  <cp:category>March 2021</cp:category>
</cp:coreProperties>
</file>