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6" r:id="rId6"/>
    <p:sldId id="267" r:id="rId7"/>
    <p:sldId id="269" r:id="rId8"/>
    <p:sldId id="268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BA7DD1-3231-42A4-821C-3EB1B8B11B56}" v="16" dt="2021-03-04T14:10:45.1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023" autoAdjust="0"/>
    <p:restoredTop sz="94660"/>
  </p:normalViewPr>
  <p:slideViewPr>
    <p:cSldViewPr>
      <p:cViewPr varScale="1">
        <p:scale>
          <a:sx n="87" d="100"/>
          <a:sy n="87" d="100"/>
        </p:scale>
        <p:origin x="61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AEBA7DD1-3231-42A4-821C-3EB1B8B11B56}"/>
    <pc:docChg chg="custSel addSld delSld modSld modMainMaster">
      <pc:chgData name="Jon Rosdahl" userId="2820f357-2dd4-4127-8713-e0bfde0fd756" providerId="ADAL" clId="{AEBA7DD1-3231-42A4-821C-3EB1B8B11B56}" dt="2021-03-04T14:12:16.103" v="669" actId="20577"/>
      <pc:docMkLst>
        <pc:docMk/>
      </pc:docMkLst>
      <pc:sldChg chg="del">
        <pc:chgData name="Jon Rosdahl" userId="2820f357-2dd4-4127-8713-e0bfde0fd756" providerId="ADAL" clId="{AEBA7DD1-3231-42A4-821C-3EB1B8B11B56}" dt="2021-03-04T14:11:25.790" v="649" actId="47"/>
        <pc:sldMkLst>
          <pc:docMk/>
          <pc:sldMk cId="0" sldId="258"/>
        </pc:sldMkLst>
      </pc:sldChg>
      <pc:sldChg chg="del">
        <pc:chgData name="Jon Rosdahl" userId="2820f357-2dd4-4127-8713-e0bfde0fd756" providerId="ADAL" clId="{AEBA7DD1-3231-42A4-821C-3EB1B8B11B56}" dt="2021-03-04T14:11:38.535" v="650" actId="47"/>
        <pc:sldMkLst>
          <pc:docMk/>
          <pc:sldMk cId="0" sldId="259"/>
        </pc:sldMkLst>
      </pc:sldChg>
      <pc:sldChg chg="del">
        <pc:chgData name="Jon Rosdahl" userId="2820f357-2dd4-4127-8713-e0bfde0fd756" providerId="ADAL" clId="{AEBA7DD1-3231-42A4-821C-3EB1B8B11B56}" dt="2021-03-04T14:11:44.187" v="651" actId="47"/>
        <pc:sldMkLst>
          <pc:docMk/>
          <pc:sldMk cId="0" sldId="260"/>
        </pc:sldMkLst>
      </pc:sldChg>
      <pc:sldChg chg="del">
        <pc:chgData name="Jon Rosdahl" userId="2820f357-2dd4-4127-8713-e0bfde0fd756" providerId="ADAL" clId="{AEBA7DD1-3231-42A4-821C-3EB1B8B11B56}" dt="2021-03-04T14:11:47.566" v="652" actId="47"/>
        <pc:sldMkLst>
          <pc:docMk/>
          <pc:sldMk cId="0" sldId="261"/>
        </pc:sldMkLst>
      </pc:sldChg>
      <pc:sldChg chg="modSp mod">
        <pc:chgData name="Jon Rosdahl" userId="2820f357-2dd4-4127-8713-e0bfde0fd756" providerId="ADAL" clId="{AEBA7DD1-3231-42A4-821C-3EB1B8B11B56}" dt="2021-03-04T14:10:57.542" v="648" actId="6549"/>
        <pc:sldMkLst>
          <pc:docMk/>
          <pc:sldMk cId="0" sldId="262"/>
        </pc:sldMkLst>
        <pc:spChg chg="mod">
          <ac:chgData name="Jon Rosdahl" userId="2820f357-2dd4-4127-8713-e0bfde0fd756" providerId="ADAL" clId="{AEBA7DD1-3231-42A4-821C-3EB1B8B11B56}" dt="2021-03-04T14:10:02.348" v="627" actId="20577"/>
          <ac:spMkLst>
            <pc:docMk/>
            <pc:sldMk cId="0" sldId="262"/>
            <ac:spMk id="9217" creationId="{00000000-0000-0000-0000-000000000000}"/>
          </ac:spMkLst>
        </pc:spChg>
        <pc:spChg chg="mod">
          <ac:chgData name="Jon Rosdahl" userId="2820f357-2dd4-4127-8713-e0bfde0fd756" providerId="ADAL" clId="{AEBA7DD1-3231-42A4-821C-3EB1B8B11B56}" dt="2021-03-04T14:10:57.542" v="648" actId="6549"/>
          <ac:spMkLst>
            <pc:docMk/>
            <pc:sldMk cId="0" sldId="262"/>
            <ac:spMk id="9218" creationId="{00000000-0000-0000-0000-000000000000}"/>
          </ac:spMkLst>
        </pc:spChg>
      </pc:sldChg>
      <pc:sldChg chg="addSp delSp modSp del mod">
        <pc:chgData name="Jon Rosdahl" userId="2820f357-2dd4-4127-8713-e0bfde0fd756" providerId="ADAL" clId="{AEBA7DD1-3231-42A4-821C-3EB1B8B11B56}" dt="2021-03-04T13:53:39.145" v="16" actId="47"/>
        <pc:sldMkLst>
          <pc:docMk/>
          <pc:sldMk cId="0" sldId="263"/>
        </pc:sldMkLst>
        <pc:spChg chg="add del mod">
          <ac:chgData name="Jon Rosdahl" userId="2820f357-2dd4-4127-8713-e0bfde0fd756" providerId="ADAL" clId="{AEBA7DD1-3231-42A4-821C-3EB1B8B11B56}" dt="2021-03-04T13:53:26.955" v="11" actId="478"/>
          <ac:spMkLst>
            <pc:docMk/>
            <pc:sldMk cId="0" sldId="263"/>
            <ac:spMk id="10" creationId="{5C191988-24BF-4F97-8FCD-BFA5DEB6869B}"/>
          </ac:spMkLst>
        </pc:spChg>
        <pc:spChg chg="add del mod">
          <ac:chgData name="Jon Rosdahl" userId="2820f357-2dd4-4127-8713-e0bfde0fd756" providerId="ADAL" clId="{AEBA7DD1-3231-42A4-821C-3EB1B8B11B56}" dt="2021-03-04T13:53:30.860" v="12" actId="478"/>
          <ac:spMkLst>
            <pc:docMk/>
            <pc:sldMk cId="0" sldId="263"/>
            <ac:spMk id="11" creationId="{2E16A5F0-D2DA-47DC-BF0A-25DCFC7527AD}"/>
          </ac:spMkLst>
        </pc:spChg>
        <pc:spChg chg="mod">
          <ac:chgData name="Jon Rosdahl" userId="2820f357-2dd4-4127-8713-e0bfde0fd756" providerId="ADAL" clId="{AEBA7DD1-3231-42A4-821C-3EB1B8B11B56}" dt="2021-03-04T13:53:02.403" v="10" actId="20577"/>
          <ac:spMkLst>
            <pc:docMk/>
            <pc:sldMk cId="0" sldId="263"/>
            <ac:spMk id="10241" creationId="{00000000-0000-0000-0000-000000000000}"/>
          </ac:spMkLst>
        </pc:spChg>
        <pc:spChg chg="del">
          <ac:chgData name="Jon Rosdahl" userId="2820f357-2dd4-4127-8713-e0bfde0fd756" providerId="ADAL" clId="{AEBA7DD1-3231-42A4-821C-3EB1B8B11B56}" dt="2021-03-04T13:52:56.192" v="0"/>
          <ac:spMkLst>
            <pc:docMk/>
            <pc:sldMk cId="0" sldId="263"/>
            <ac:spMk id="10242" creationId="{00000000-0000-0000-0000-000000000000}"/>
          </ac:spMkLst>
        </pc:spChg>
        <pc:graphicFrameChg chg="add mod">
          <ac:chgData name="Jon Rosdahl" userId="2820f357-2dd4-4127-8713-e0bfde0fd756" providerId="ADAL" clId="{AEBA7DD1-3231-42A4-821C-3EB1B8B11B56}" dt="2021-03-04T13:52:56.192" v="0"/>
          <ac:graphicFrameMkLst>
            <pc:docMk/>
            <pc:sldMk cId="0" sldId="263"/>
            <ac:graphicFrameMk id="2" creationId="{15F910BD-E942-4E2D-A3B7-A6D790229BEF}"/>
          </ac:graphicFrameMkLst>
        </pc:graphicFrameChg>
        <pc:graphicFrameChg chg="add mod">
          <ac:chgData name="Jon Rosdahl" userId="2820f357-2dd4-4127-8713-e0bfde0fd756" providerId="ADAL" clId="{AEBA7DD1-3231-42A4-821C-3EB1B8B11B56}" dt="2021-03-04T13:52:56.192" v="0"/>
          <ac:graphicFrameMkLst>
            <pc:docMk/>
            <pc:sldMk cId="0" sldId="263"/>
            <ac:graphicFrameMk id="3" creationId="{4314D6A9-D5F2-4BA9-8BAC-BD455BEB7CFB}"/>
          </ac:graphicFrameMkLst>
        </pc:graphicFrameChg>
        <pc:graphicFrameChg chg="add mod modGraphic">
          <ac:chgData name="Jon Rosdahl" userId="2820f357-2dd4-4127-8713-e0bfde0fd756" providerId="ADAL" clId="{AEBA7DD1-3231-42A4-821C-3EB1B8B11B56}" dt="2021-03-04T13:53:36.995" v="15" actId="6549"/>
          <ac:graphicFrameMkLst>
            <pc:docMk/>
            <pc:sldMk cId="0" sldId="263"/>
            <ac:graphicFrameMk id="7" creationId="{9F50EC67-686D-40E3-BF0B-690541A089E3}"/>
          </ac:graphicFrameMkLst>
        </pc:graphicFrameChg>
        <pc:graphicFrameChg chg="add del mod">
          <ac:chgData name="Jon Rosdahl" userId="2820f357-2dd4-4127-8713-e0bfde0fd756" providerId="ADAL" clId="{AEBA7DD1-3231-42A4-821C-3EB1B8B11B56}" dt="2021-03-04T13:53:34.594" v="14" actId="478"/>
          <ac:graphicFrameMkLst>
            <pc:docMk/>
            <pc:sldMk cId="0" sldId="263"/>
            <ac:graphicFrameMk id="8" creationId="{84565F2A-69FB-49A1-838A-E7C6B216021C}"/>
          </ac:graphicFrameMkLst>
        </pc:graphicFrameChg>
        <pc:graphicFrameChg chg="add del mod">
          <ac:chgData name="Jon Rosdahl" userId="2820f357-2dd4-4127-8713-e0bfde0fd756" providerId="ADAL" clId="{AEBA7DD1-3231-42A4-821C-3EB1B8B11B56}" dt="2021-03-04T13:53:32.962" v="13" actId="478"/>
          <ac:graphicFrameMkLst>
            <pc:docMk/>
            <pc:sldMk cId="0" sldId="263"/>
            <ac:graphicFrameMk id="9" creationId="{02C97696-03AB-4E2F-A2B2-39C74F61CAB8}"/>
          </ac:graphicFrameMkLst>
        </pc:graphicFrameChg>
      </pc:sldChg>
      <pc:sldChg chg="addSp delSp modSp new mod">
        <pc:chgData name="Jon Rosdahl" userId="2820f357-2dd4-4127-8713-e0bfde0fd756" providerId="ADAL" clId="{AEBA7DD1-3231-42A4-821C-3EB1B8B11B56}" dt="2021-03-04T13:54:11.875" v="30" actId="20577"/>
        <pc:sldMkLst>
          <pc:docMk/>
          <pc:sldMk cId="3576806636" sldId="265"/>
        </pc:sldMkLst>
        <pc:spChg chg="del">
          <ac:chgData name="Jon Rosdahl" userId="2820f357-2dd4-4127-8713-e0bfde0fd756" providerId="ADAL" clId="{AEBA7DD1-3231-42A4-821C-3EB1B8B11B56}" dt="2021-03-04T13:53:53.760" v="18"/>
          <ac:spMkLst>
            <pc:docMk/>
            <pc:sldMk cId="3576806636" sldId="265"/>
            <ac:spMk id="2" creationId="{AAADE5B2-7660-48C1-B235-EB4506061486}"/>
          </ac:spMkLst>
        </pc:spChg>
        <pc:spChg chg="del">
          <ac:chgData name="Jon Rosdahl" userId="2820f357-2dd4-4127-8713-e0bfde0fd756" providerId="ADAL" clId="{AEBA7DD1-3231-42A4-821C-3EB1B8B11B56}" dt="2021-03-04T13:53:53.760" v="18"/>
          <ac:spMkLst>
            <pc:docMk/>
            <pc:sldMk cId="3576806636" sldId="265"/>
            <ac:spMk id="3" creationId="{75C6712A-8314-4D8D-B6D2-3EB160CE5335}"/>
          </ac:spMkLst>
        </pc:spChg>
        <pc:spChg chg="mod">
          <ac:chgData name="Jon Rosdahl" userId="2820f357-2dd4-4127-8713-e0bfde0fd756" providerId="ADAL" clId="{AEBA7DD1-3231-42A4-821C-3EB1B8B11B56}" dt="2021-03-04T13:53:53.760" v="18"/>
          <ac:spMkLst>
            <pc:docMk/>
            <pc:sldMk cId="3576806636" sldId="265"/>
            <ac:spMk id="4" creationId="{64A951CA-768D-4551-9F92-0059F49A8B35}"/>
          </ac:spMkLst>
        </pc:spChg>
        <pc:spChg chg="mod">
          <ac:chgData name="Jon Rosdahl" userId="2820f357-2dd4-4127-8713-e0bfde0fd756" providerId="ADAL" clId="{AEBA7DD1-3231-42A4-821C-3EB1B8B11B56}" dt="2021-03-04T13:53:53.760" v="18"/>
          <ac:spMkLst>
            <pc:docMk/>
            <pc:sldMk cId="3576806636" sldId="265"/>
            <ac:spMk id="5" creationId="{25ECD303-0C09-4F60-A504-C944258B6DF5}"/>
          </ac:spMkLst>
        </pc:spChg>
        <pc:spChg chg="mod">
          <ac:chgData name="Jon Rosdahl" userId="2820f357-2dd4-4127-8713-e0bfde0fd756" providerId="ADAL" clId="{AEBA7DD1-3231-42A4-821C-3EB1B8B11B56}" dt="2021-03-04T13:53:53.760" v="18"/>
          <ac:spMkLst>
            <pc:docMk/>
            <pc:sldMk cId="3576806636" sldId="265"/>
            <ac:spMk id="6" creationId="{7199EF05-DCDC-46BE-AC39-9D53A3D0129C}"/>
          </ac:spMkLst>
        </pc:spChg>
        <pc:spChg chg="add mod">
          <ac:chgData name="Jon Rosdahl" userId="2820f357-2dd4-4127-8713-e0bfde0fd756" providerId="ADAL" clId="{AEBA7DD1-3231-42A4-821C-3EB1B8B11B56}" dt="2021-03-04T13:54:11.875" v="30" actId="20577"/>
          <ac:spMkLst>
            <pc:docMk/>
            <pc:sldMk cId="3576806636" sldId="265"/>
            <ac:spMk id="7" creationId="{49AF97AA-4060-459C-8DF2-48CD1B059C20}"/>
          </ac:spMkLst>
        </pc:spChg>
        <pc:picChg chg="add mod">
          <ac:chgData name="Jon Rosdahl" userId="2820f357-2dd4-4127-8713-e0bfde0fd756" providerId="ADAL" clId="{AEBA7DD1-3231-42A4-821C-3EB1B8B11B56}" dt="2021-03-04T13:54:01.240" v="20" actId="1076"/>
          <ac:picMkLst>
            <pc:docMk/>
            <pc:sldMk cId="3576806636" sldId="265"/>
            <ac:picMk id="8" creationId="{BC236AE5-87E1-42BC-B526-E7E121B7A59B}"/>
          </ac:picMkLst>
        </pc:picChg>
      </pc:sldChg>
      <pc:sldChg chg="addSp modSp new mod">
        <pc:chgData name="Jon Rosdahl" userId="2820f357-2dd4-4127-8713-e0bfde0fd756" providerId="ADAL" clId="{AEBA7DD1-3231-42A4-821C-3EB1B8B11B56}" dt="2021-03-04T13:54:53.375" v="41" actId="1076"/>
        <pc:sldMkLst>
          <pc:docMk/>
          <pc:sldMk cId="2591641116" sldId="266"/>
        </pc:sldMkLst>
        <pc:spChg chg="mod">
          <ac:chgData name="Jon Rosdahl" userId="2820f357-2dd4-4127-8713-e0bfde0fd756" providerId="ADAL" clId="{AEBA7DD1-3231-42A4-821C-3EB1B8B11B56}" dt="2021-03-04T13:54:23.891" v="39" actId="20577"/>
          <ac:spMkLst>
            <pc:docMk/>
            <pc:sldMk cId="2591641116" sldId="266"/>
            <ac:spMk id="2" creationId="{E9D70E62-E141-4FE9-9C28-27E79259B8C8}"/>
          </ac:spMkLst>
        </pc:spChg>
        <pc:picChg chg="add mod">
          <ac:chgData name="Jon Rosdahl" userId="2820f357-2dd4-4127-8713-e0bfde0fd756" providerId="ADAL" clId="{AEBA7DD1-3231-42A4-821C-3EB1B8B11B56}" dt="2021-03-04T13:54:53.375" v="41" actId="1076"/>
          <ac:picMkLst>
            <pc:docMk/>
            <pc:sldMk cId="2591641116" sldId="266"/>
            <ac:picMk id="6" creationId="{B2D83F47-B86F-4838-AB0B-54462BAFDDA1}"/>
          </ac:picMkLst>
        </pc:picChg>
      </pc:sldChg>
      <pc:sldChg chg="addSp modSp new mod">
        <pc:chgData name="Jon Rosdahl" userId="2820f357-2dd4-4127-8713-e0bfde0fd756" providerId="ADAL" clId="{AEBA7DD1-3231-42A4-821C-3EB1B8B11B56}" dt="2021-03-04T13:55:52.295" v="62" actId="1076"/>
        <pc:sldMkLst>
          <pc:docMk/>
          <pc:sldMk cId="2730832671" sldId="267"/>
        </pc:sldMkLst>
        <pc:spChg chg="mod">
          <ac:chgData name="Jon Rosdahl" userId="2820f357-2dd4-4127-8713-e0bfde0fd756" providerId="ADAL" clId="{AEBA7DD1-3231-42A4-821C-3EB1B8B11B56}" dt="2021-03-04T13:55:07.810" v="60" actId="20577"/>
          <ac:spMkLst>
            <pc:docMk/>
            <pc:sldMk cId="2730832671" sldId="267"/>
            <ac:spMk id="2" creationId="{BEDBA49E-A394-4186-8813-C3C40480589F}"/>
          </ac:spMkLst>
        </pc:spChg>
        <pc:picChg chg="add mod">
          <ac:chgData name="Jon Rosdahl" userId="2820f357-2dd4-4127-8713-e0bfde0fd756" providerId="ADAL" clId="{AEBA7DD1-3231-42A4-821C-3EB1B8B11B56}" dt="2021-03-04T13:55:52.295" v="62" actId="1076"/>
          <ac:picMkLst>
            <pc:docMk/>
            <pc:sldMk cId="2730832671" sldId="267"/>
            <ac:picMk id="6" creationId="{7C71BE41-EC99-491D-94B7-E15518F310F3}"/>
          </ac:picMkLst>
        </pc:picChg>
      </pc:sldChg>
      <pc:sldChg chg="addSp modSp new mod">
        <pc:chgData name="Jon Rosdahl" userId="2820f357-2dd4-4127-8713-e0bfde0fd756" providerId="ADAL" clId="{AEBA7DD1-3231-42A4-821C-3EB1B8B11B56}" dt="2021-03-04T14:09:41.181" v="587" actId="20577"/>
        <pc:sldMkLst>
          <pc:docMk/>
          <pc:sldMk cId="2864343813" sldId="268"/>
        </pc:sldMkLst>
        <pc:spChg chg="mod">
          <ac:chgData name="Jon Rosdahl" userId="2820f357-2dd4-4127-8713-e0bfde0fd756" providerId="ADAL" clId="{AEBA7DD1-3231-42A4-821C-3EB1B8B11B56}" dt="2021-03-04T14:03:22.400" v="412" actId="20577"/>
          <ac:spMkLst>
            <pc:docMk/>
            <pc:sldMk cId="2864343813" sldId="268"/>
            <ac:spMk id="2" creationId="{7C9B87C6-51C9-46E1-AE31-A9DA56CB2F9B}"/>
          </ac:spMkLst>
        </pc:spChg>
        <pc:spChg chg="mod">
          <ac:chgData name="Jon Rosdahl" userId="2820f357-2dd4-4127-8713-e0bfde0fd756" providerId="ADAL" clId="{AEBA7DD1-3231-42A4-821C-3EB1B8B11B56}" dt="2021-03-04T13:56:20.771" v="83"/>
          <ac:spMkLst>
            <pc:docMk/>
            <pc:sldMk cId="2864343813" sldId="268"/>
            <ac:spMk id="3" creationId="{4E8E48AA-7911-4563-AC90-958C9B0FE168}"/>
          </ac:spMkLst>
        </pc:spChg>
        <pc:spChg chg="mod">
          <ac:chgData name="Jon Rosdahl" userId="2820f357-2dd4-4127-8713-e0bfde0fd756" providerId="ADAL" clId="{AEBA7DD1-3231-42A4-821C-3EB1B8B11B56}" dt="2021-03-04T13:56:20.771" v="83"/>
          <ac:spMkLst>
            <pc:docMk/>
            <pc:sldMk cId="2864343813" sldId="268"/>
            <ac:spMk id="4" creationId="{0D0B6113-5E9D-4797-95A0-9E73ACF11597}"/>
          </ac:spMkLst>
        </pc:spChg>
        <pc:spChg chg="mod">
          <ac:chgData name="Jon Rosdahl" userId="2820f357-2dd4-4127-8713-e0bfde0fd756" providerId="ADAL" clId="{AEBA7DD1-3231-42A4-821C-3EB1B8B11B56}" dt="2021-03-04T13:56:20.771" v="83"/>
          <ac:spMkLst>
            <pc:docMk/>
            <pc:sldMk cId="2864343813" sldId="268"/>
            <ac:spMk id="5" creationId="{DAD7ECC9-DBD6-4504-9A3C-AFEB317DA4A6}"/>
          </ac:spMkLst>
        </pc:spChg>
        <pc:spChg chg="add mod">
          <ac:chgData name="Jon Rosdahl" userId="2820f357-2dd4-4127-8713-e0bfde0fd756" providerId="ADAL" clId="{AEBA7DD1-3231-42A4-821C-3EB1B8B11B56}" dt="2021-03-04T14:09:41.181" v="587" actId="20577"/>
          <ac:spMkLst>
            <pc:docMk/>
            <pc:sldMk cId="2864343813" sldId="268"/>
            <ac:spMk id="6" creationId="{C10BAD2D-98D8-4D10-BAA1-00179ED778D1}"/>
          </ac:spMkLst>
        </pc:spChg>
      </pc:sldChg>
      <pc:sldChg chg="addSp delSp modSp new mod">
        <pc:chgData name="Jon Rosdahl" userId="2820f357-2dd4-4127-8713-e0bfde0fd756" providerId="ADAL" clId="{AEBA7DD1-3231-42A4-821C-3EB1B8B11B56}" dt="2021-03-04T14:03:13.050" v="396" actId="20577"/>
        <pc:sldMkLst>
          <pc:docMk/>
          <pc:sldMk cId="3977802924" sldId="269"/>
        </pc:sldMkLst>
        <pc:spChg chg="del">
          <ac:chgData name="Jon Rosdahl" userId="2820f357-2dd4-4127-8713-e0bfde0fd756" providerId="ADAL" clId="{AEBA7DD1-3231-42A4-821C-3EB1B8B11B56}" dt="2021-03-04T14:01:59.958" v="337"/>
          <ac:spMkLst>
            <pc:docMk/>
            <pc:sldMk cId="3977802924" sldId="269"/>
            <ac:spMk id="2" creationId="{677B68F8-C3BA-49B9-81DE-D3ACBA156AD3}"/>
          </ac:spMkLst>
        </pc:spChg>
        <pc:spChg chg="mod">
          <ac:chgData name="Jon Rosdahl" userId="2820f357-2dd4-4127-8713-e0bfde0fd756" providerId="ADAL" clId="{AEBA7DD1-3231-42A4-821C-3EB1B8B11B56}" dt="2021-03-04T14:01:59.958" v="337"/>
          <ac:spMkLst>
            <pc:docMk/>
            <pc:sldMk cId="3977802924" sldId="269"/>
            <ac:spMk id="3" creationId="{E0B79F17-BA25-4340-9529-590724E1A874}"/>
          </ac:spMkLst>
        </pc:spChg>
        <pc:spChg chg="mod">
          <ac:chgData name="Jon Rosdahl" userId="2820f357-2dd4-4127-8713-e0bfde0fd756" providerId="ADAL" clId="{AEBA7DD1-3231-42A4-821C-3EB1B8B11B56}" dt="2021-03-04T14:01:59.958" v="337"/>
          <ac:spMkLst>
            <pc:docMk/>
            <pc:sldMk cId="3977802924" sldId="269"/>
            <ac:spMk id="4" creationId="{8F960235-F48A-43CA-BD37-B76261E34BD7}"/>
          </ac:spMkLst>
        </pc:spChg>
        <pc:spChg chg="mod">
          <ac:chgData name="Jon Rosdahl" userId="2820f357-2dd4-4127-8713-e0bfde0fd756" providerId="ADAL" clId="{AEBA7DD1-3231-42A4-821C-3EB1B8B11B56}" dt="2021-03-04T14:01:59.958" v="337"/>
          <ac:spMkLst>
            <pc:docMk/>
            <pc:sldMk cId="3977802924" sldId="269"/>
            <ac:spMk id="5" creationId="{E4164057-E81C-4687-8527-0C49C9440A98}"/>
          </ac:spMkLst>
        </pc:spChg>
        <pc:spChg chg="add mod">
          <ac:chgData name="Jon Rosdahl" userId="2820f357-2dd4-4127-8713-e0bfde0fd756" providerId="ADAL" clId="{AEBA7DD1-3231-42A4-821C-3EB1B8B11B56}" dt="2021-03-04T14:02:06.105" v="340"/>
          <ac:spMkLst>
            <pc:docMk/>
            <pc:sldMk cId="3977802924" sldId="269"/>
            <ac:spMk id="6" creationId="{D416265A-6398-46C9-A2D3-5A44AA73284C}"/>
          </ac:spMkLst>
        </pc:spChg>
        <pc:spChg chg="add mod">
          <ac:chgData name="Jon Rosdahl" userId="2820f357-2dd4-4127-8713-e0bfde0fd756" providerId="ADAL" clId="{AEBA7DD1-3231-42A4-821C-3EB1B8B11B56}" dt="2021-03-04T14:03:13.050" v="396" actId="20577"/>
          <ac:spMkLst>
            <pc:docMk/>
            <pc:sldMk cId="3977802924" sldId="269"/>
            <ac:spMk id="7" creationId="{5D69FA0B-2966-44D7-A60B-7B910B62B9B8}"/>
          </ac:spMkLst>
        </pc:spChg>
      </pc:sldChg>
      <pc:sldMasterChg chg="modSp mod">
        <pc:chgData name="Jon Rosdahl" userId="2820f357-2dd4-4127-8713-e0bfde0fd756" providerId="ADAL" clId="{AEBA7DD1-3231-42A4-821C-3EB1B8B11B56}" dt="2021-03-04T14:12:16.103" v="669" actId="20577"/>
        <pc:sldMasterMkLst>
          <pc:docMk/>
          <pc:sldMasterMk cId="0" sldId="2147483648"/>
        </pc:sldMasterMkLst>
        <pc:spChg chg="mod">
          <ac:chgData name="Jon Rosdahl" userId="2820f357-2dd4-4127-8713-e0bfde0fd756" providerId="ADAL" clId="{AEBA7DD1-3231-42A4-821C-3EB1B8B11B56}" dt="2021-03-04T14:12:05.606" v="660" actId="6549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Jon Rosdahl" userId="2820f357-2dd4-4127-8713-e0bfde0fd756" providerId="ADAL" clId="{AEBA7DD1-3231-42A4-821C-3EB1B8B11B56}" dt="2021-03-04T14:12:16.103" v="669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802.11-21/0374r0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802.11-21/0374r0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802.11-21/0374r0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96931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802.11-14/0374r0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DirectVoteLive</a:t>
            </a:r>
            <a:r>
              <a:rPr lang="en-GB" dirty="0"/>
              <a:t> Test Meeting Lessons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2021-03-04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0887351"/>
              </p:ext>
            </p:extLst>
          </p:nvPr>
        </p:nvGraphicFramePr>
        <p:xfrm>
          <a:off x="512763" y="2279650"/>
          <a:ext cx="8118475" cy="270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48712" imgH="2539515" progId="Word.Document.8">
                  <p:embed/>
                </p:oleObj>
              </mc:Choice>
              <mc:Fallback>
                <p:oleObj name="Document" r:id="rId4" imgW="8248712" imgH="25395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118475" cy="2706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A </a:t>
            </a:r>
            <a:r>
              <a:rPr lang="en-GB" sz="1800" dirty="0" err="1"/>
              <a:t>DirectVoteLive</a:t>
            </a:r>
            <a:r>
              <a:rPr lang="en-GB" sz="1800" dirty="0"/>
              <a:t> virtual test meeting was run to validate the 802.11 voter database.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The goal was for all Voters/Potential Voters would sign-in and vote on 3 motions: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1: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 I am able to provide a vote in the </a:t>
            </a:r>
            <a:r>
              <a:rPr lang="en-US" dirty="0" err="1"/>
              <a:t>DirectVote</a:t>
            </a:r>
            <a:r>
              <a:rPr lang="en-US" dirty="0"/>
              <a:t> tool.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2: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Opening Plenary Meeting Monday March 8, 2021 at 14:00 UTC (9:00 am ET). 		</a:t>
            </a:r>
          </a:p>
          <a:p>
            <a:pPr lvl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dirty="0"/>
              <a:t>Motion 3: </a:t>
            </a:r>
          </a:p>
          <a:p>
            <a:pPr lvl="2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 plan to attend the 802.11 WG Closing Plenary Meeting Tuesday March 16, 2021 at 13:00 UTC (9am ET) 	</a:t>
            </a:r>
            <a:r>
              <a:rPr lang="en-US" sz="1200" dirty="0"/>
              <a:t>	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/>
              <a:t>Participation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Attendance: 314 of 486 attendees invited participated.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9AF97AA-4060-459C-8DF2-48CD1B059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199EF05-DCDC-46BE-AC39-9D53A3D012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CD303-0C09-4F60-A504-C944258B6DF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A951CA-768D-4551-9F92-0059F49A8B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C236AE5-87E1-42BC-B526-E7E121B7A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1874838"/>
            <a:ext cx="54387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06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70E62-E141-4FE9-9C28-27E79259B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DB9006-2C91-4811-8DE1-712AD477CA2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D988B3-6716-4973-832A-CC09CE82D6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AB7DCD-7ACD-49D0-9B15-5C8F94A3E1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2D83F47-B86F-4838-AB0B-54462BAFDD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06" y="1778555"/>
            <a:ext cx="9144000" cy="4250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641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BA49E-A394-4186-8813-C3C404805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8A3822-E3A0-48E1-8430-D7AFD8F8789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77DE1B-2A85-4F5A-826E-4E267E4046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C2E53D-8E2E-4BB2-A0DD-3D6D7ED00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C71BE41-EC99-491D-94B7-E15518F310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43" y="1751013"/>
            <a:ext cx="9144000" cy="4478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32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D416265A-6398-46C9-A2D3-5A44AA732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WARNINGS -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D69FA0B-2966-44D7-A60B-7B910B62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link that was sent to you to be able to use the IEEE SSO to get into the tool at the right place.</a:t>
            </a:r>
          </a:p>
          <a:p>
            <a:r>
              <a:rPr lang="en-US" dirty="0"/>
              <a:t>Do not forward your mail to colleagues as it will not work for them.</a:t>
            </a:r>
          </a:p>
          <a:p>
            <a:r>
              <a:rPr lang="en-US" dirty="0"/>
              <a:t>The Email was sent to your 802.11 Voter email address of record.   That may or may not be the email you get your listserv emails from.</a:t>
            </a:r>
          </a:p>
          <a:p>
            <a:r>
              <a:rPr lang="en-US" dirty="0"/>
              <a:t>Your </a:t>
            </a:r>
            <a:r>
              <a:rPr lang="en-US" dirty="0" err="1"/>
              <a:t>DirectVoteLive</a:t>
            </a:r>
            <a:r>
              <a:rPr lang="en-US" dirty="0"/>
              <a:t> and </a:t>
            </a:r>
            <a:r>
              <a:rPr lang="en-US" dirty="0" err="1"/>
              <a:t>myProject</a:t>
            </a:r>
            <a:r>
              <a:rPr lang="en-US" dirty="0"/>
              <a:t> email address (your IEEE Account Primary address) must be the same, or you will not be able to login. Case Sensitive</a:t>
            </a:r>
          </a:p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64057-E81C-4687-8527-0C49C9440A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960235-F48A-43CA-BD37-B76261E34B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B79F17-BA25-4340-9529-590724E1A8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802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B87C6-51C9-46E1-AE31-A9DA56CB2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learned.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0BAD2D-98D8-4D10-BAA1-00179ED7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802.11 Voter Database has not consistently been updated when voters change email addresses.</a:t>
            </a:r>
          </a:p>
          <a:p>
            <a:r>
              <a:rPr lang="en-US" dirty="0"/>
              <a:t>The IEEE Account Main Email address and the </a:t>
            </a:r>
            <a:r>
              <a:rPr lang="en-US" dirty="0" err="1"/>
              <a:t>DirectVoteLive</a:t>
            </a:r>
            <a:r>
              <a:rPr lang="en-US" dirty="0"/>
              <a:t> Email address must match exactly.</a:t>
            </a:r>
          </a:p>
          <a:p>
            <a:pPr lvl="1"/>
            <a:r>
              <a:rPr lang="en-US" dirty="0"/>
              <a:t>Email address is case sensitive.</a:t>
            </a:r>
          </a:p>
          <a:p>
            <a:r>
              <a:rPr lang="en-US" dirty="0"/>
              <a:t>The User must use the invite link, even after logging in, must reuse the link as refreshing will take you to a </a:t>
            </a:r>
            <a:r>
              <a:rPr lang="en-US" dirty="0" err="1"/>
              <a:t>DirectVoteLive</a:t>
            </a:r>
            <a:r>
              <a:rPr lang="en-US" dirty="0"/>
              <a:t> login page that is not associated with IEEE and the SSO process.</a:t>
            </a:r>
          </a:p>
          <a:p>
            <a:r>
              <a:rPr lang="en-US" dirty="0"/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D7ECC9-DBD6-4504-9A3C-AFEB317DA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B6113-5E9D-4797-95A0-9E73ACF1159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8E48AA-7911-4563-AC90-958C9B0FE16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343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March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802-11-Submission1</Template>
  <TotalTime>31</TotalTime>
  <Words>430</Words>
  <Application>Microsoft Office PowerPoint</Application>
  <PresentationFormat>On-screen Show (4:3)</PresentationFormat>
  <Paragraphs>72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Office Theme</vt:lpstr>
      <vt:lpstr>Microsoft Word 97 - 2003 Document</vt:lpstr>
      <vt:lpstr>DirectVoteLive Test Meeting Lessons</vt:lpstr>
      <vt:lpstr>Abstract</vt:lpstr>
      <vt:lpstr>Participation Report</vt:lpstr>
      <vt:lpstr>Motion 1</vt:lpstr>
      <vt:lpstr>Motion 2</vt:lpstr>
      <vt:lpstr>Motion 3</vt:lpstr>
      <vt:lpstr>WARNINGS -</vt:lpstr>
      <vt:lpstr>What we learned.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DirectVoteLive Test Meeting Lessons</dc:title>
  <dc:subject>Report on Test Meeting</dc:subject>
  <dc:creator>Jon Rosdahl</dc:creator>
  <cp:lastModifiedBy>Jon Rosdahl</cp:lastModifiedBy>
  <cp:revision>1</cp:revision>
  <cp:lastPrinted>1601-01-01T00:00:00Z</cp:lastPrinted>
  <dcterms:created xsi:type="dcterms:W3CDTF">2021-03-04T13:41:18Z</dcterms:created>
  <dcterms:modified xsi:type="dcterms:W3CDTF">2021-03-04T14:12:24Z</dcterms:modified>
  <cp:category>March 2021</cp:category>
</cp:coreProperties>
</file>