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
  </p:notesMasterIdLst>
  <p:handoutMasterIdLst>
    <p:handoutMasterId r:id="rId17"/>
  </p:handoutMasterIdLst>
  <p:sldIdLst>
    <p:sldId id="256" r:id="rId5"/>
    <p:sldId id="262" r:id="rId6"/>
    <p:sldId id="265" r:id="rId7"/>
    <p:sldId id="278" r:id="rId8"/>
    <p:sldId id="280" r:id="rId9"/>
    <p:sldId id="283" r:id="rId10"/>
    <p:sldId id="284" r:id="rId11"/>
    <p:sldId id="286" r:id="rId12"/>
    <p:sldId id="287" r:id="rId13"/>
    <p:sldId id="275" r:id="rId14"/>
    <p:sldId id="282"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n, Cheng" initials="CC" lastIdx="10" clrIdx="0">
    <p:extLst>
      <p:ext uri="{19B8F6BF-5375-455C-9EA6-DF929625EA0E}">
        <p15:presenceInfo xmlns:p15="http://schemas.microsoft.com/office/powerpoint/2012/main" userId="S::cheng.chen@intel.com::9a6539a3-f8b0-49a4-8777-9785cd9469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0AD19D-D6FF-4DFE-BD59-4B3A29FEC140}" v="13" dt="2021-03-03T20:26:03.7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91" autoAdjust="0"/>
    <p:restoredTop sz="95739" autoAdjust="0"/>
  </p:normalViewPr>
  <p:slideViewPr>
    <p:cSldViewPr>
      <p:cViewPr varScale="1">
        <p:scale>
          <a:sx n="89" d="100"/>
          <a:sy n="89" d="100"/>
        </p:scale>
        <p:origin x="1011" y="8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 Silva, Claudio" userId="8f1bd5ce-82a4-4ca6-b828-adc3a3708a96" providerId="ADAL" clId="{110AD19D-D6FF-4DFE-BD59-4B3A29FEC140}"/>
    <pc:docChg chg="undo custSel addSld delSld modSld modMainMaster">
      <pc:chgData name="Da Silva, Claudio" userId="8f1bd5ce-82a4-4ca6-b828-adc3a3708a96" providerId="ADAL" clId="{110AD19D-D6FF-4DFE-BD59-4B3A29FEC140}" dt="2021-03-03T20:32:38.059" v="1950" actId="20577"/>
      <pc:docMkLst>
        <pc:docMk/>
      </pc:docMkLst>
      <pc:sldChg chg="modSp mod">
        <pc:chgData name="Da Silva, Claudio" userId="8f1bd5ce-82a4-4ca6-b828-adc3a3708a96" providerId="ADAL" clId="{110AD19D-D6FF-4DFE-BD59-4B3A29FEC140}" dt="2021-03-02T16:37:29.312" v="175" actId="20577"/>
        <pc:sldMkLst>
          <pc:docMk/>
          <pc:sldMk cId="0" sldId="256"/>
        </pc:sldMkLst>
        <pc:spChg chg="mod">
          <ac:chgData name="Da Silva, Claudio" userId="8f1bd5ce-82a4-4ca6-b828-adc3a3708a96" providerId="ADAL" clId="{110AD19D-D6FF-4DFE-BD59-4B3A29FEC140}" dt="2021-03-02T16:34:58.515" v="167" actId="20577"/>
          <ac:spMkLst>
            <pc:docMk/>
            <pc:sldMk cId="0" sldId="256"/>
            <ac:spMk id="3073" creationId="{00000000-0000-0000-0000-000000000000}"/>
          </ac:spMkLst>
        </pc:spChg>
        <pc:spChg chg="mod">
          <ac:chgData name="Da Silva, Claudio" userId="8f1bd5ce-82a4-4ca6-b828-adc3a3708a96" providerId="ADAL" clId="{110AD19D-D6FF-4DFE-BD59-4B3A29FEC140}" dt="2021-03-02T16:37:29.312" v="175" actId="20577"/>
          <ac:spMkLst>
            <pc:docMk/>
            <pc:sldMk cId="0" sldId="256"/>
            <ac:spMk id="3074" creationId="{00000000-0000-0000-0000-000000000000}"/>
          </ac:spMkLst>
        </pc:spChg>
      </pc:sldChg>
      <pc:sldChg chg="modSp mod">
        <pc:chgData name="Da Silva, Claudio" userId="8f1bd5ce-82a4-4ca6-b828-adc3a3708a96" providerId="ADAL" clId="{110AD19D-D6FF-4DFE-BD59-4B3A29FEC140}" dt="2021-03-03T20:22:17.954" v="1530" actId="6549"/>
        <pc:sldMkLst>
          <pc:docMk/>
          <pc:sldMk cId="0" sldId="262"/>
        </pc:sldMkLst>
        <pc:spChg chg="mod">
          <ac:chgData name="Da Silva, Claudio" userId="8f1bd5ce-82a4-4ca6-b828-adc3a3708a96" providerId="ADAL" clId="{110AD19D-D6FF-4DFE-BD59-4B3A29FEC140}" dt="2021-03-03T20:22:17.954" v="1530" actId="6549"/>
          <ac:spMkLst>
            <pc:docMk/>
            <pc:sldMk cId="0" sldId="262"/>
            <ac:spMk id="9218" creationId="{00000000-0000-0000-0000-000000000000}"/>
          </ac:spMkLst>
        </pc:spChg>
      </pc:sldChg>
      <pc:sldChg chg="modSp mod">
        <pc:chgData name="Da Silva, Claudio" userId="8f1bd5ce-82a4-4ca6-b828-adc3a3708a96" providerId="ADAL" clId="{110AD19D-D6FF-4DFE-BD59-4B3A29FEC140}" dt="2021-03-03T20:23:10.394" v="1548" actId="6549"/>
        <pc:sldMkLst>
          <pc:docMk/>
          <pc:sldMk cId="2353342156" sldId="265"/>
        </pc:sldMkLst>
        <pc:spChg chg="mod">
          <ac:chgData name="Da Silva, Claudio" userId="8f1bd5ce-82a4-4ca6-b828-adc3a3708a96" providerId="ADAL" clId="{110AD19D-D6FF-4DFE-BD59-4B3A29FEC140}" dt="2021-03-03T20:23:10.394" v="1548" actId="6549"/>
          <ac:spMkLst>
            <pc:docMk/>
            <pc:sldMk cId="2353342156" sldId="265"/>
            <ac:spMk id="9218" creationId="{00000000-0000-0000-0000-000000000000}"/>
          </ac:spMkLst>
        </pc:spChg>
      </pc:sldChg>
      <pc:sldChg chg="modSp mod">
        <pc:chgData name="Da Silva, Claudio" userId="8f1bd5ce-82a4-4ca6-b828-adc3a3708a96" providerId="ADAL" clId="{110AD19D-D6FF-4DFE-BD59-4B3A29FEC140}" dt="2021-03-03T20:30:55.318" v="1839" actId="20577"/>
        <pc:sldMkLst>
          <pc:docMk/>
          <pc:sldMk cId="3163211263" sldId="275"/>
        </pc:sldMkLst>
        <pc:spChg chg="mod">
          <ac:chgData name="Da Silva, Claudio" userId="8f1bd5ce-82a4-4ca6-b828-adc3a3708a96" providerId="ADAL" clId="{110AD19D-D6FF-4DFE-BD59-4B3A29FEC140}" dt="2021-03-03T20:30:55.318" v="1839" actId="20577"/>
          <ac:spMkLst>
            <pc:docMk/>
            <pc:sldMk cId="3163211263" sldId="275"/>
            <ac:spMk id="9218" creationId="{00000000-0000-0000-0000-000000000000}"/>
          </ac:spMkLst>
        </pc:spChg>
      </pc:sldChg>
      <pc:sldChg chg="modSp mod">
        <pc:chgData name="Da Silva, Claudio" userId="8f1bd5ce-82a4-4ca6-b828-adc3a3708a96" providerId="ADAL" clId="{110AD19D-D6FF-4DFE-BD59-4B3A29FEC140}" dt="2021-03-03T20:25:04.088" v="1620" actId="20577"/>
        <pc:sldMkLst>
          <pc:docMk/>
          <pc:sldMk cId="929142842" sldId="278"/>
        </pc:sldMkLst>
        <pc:spChg chg="mod">
          <ac:chgData name="Da Silva, Claudio" userId="8f1bd5ce-82a4-4ca6-b828-adc3a3708a96" providerId="ADAL" clId="{110AD19D-D6FF-4DFE-BD59-4B3A29FEC140}" dt="2021-03-03T20:25:04.088" v="1620" actId="20577"/>
          <ac:spMkLst>
            <pc:docMk/>
            <pc:sldMk cId="929142842" sldId="278"/>
            <ac:spMk id="9218" creationId="{00000000-0000-0000-0000-000000000000}"/>
          </ac:spMkLst>
        </pc:spChg>
      </pc:sldChg>
      <pc:sldChg chg="modSp mod">
        <pc:chgData name="Da Silva, Claudio" userId="8f1bd5ce-82a4-4ca6-b828-adc3a3708a96" providerId="ADAL" clId="{110AD19D-D6FF-4DFE-BD59-4B3A29FEC140}" dt="2021-03-03T20:26:34.916" v="1629" actId="6549"/>
        <pc:sldMkLst>
          <pc:docMk/>
          <pc:sldMk cId="447321394" sldId="280"/>
        </pc:sldMkLst>
        <pc:spChg chg="mod">
          <ac:chgData name="Da Silva, Claudio" userId="8f1bd5ce-82a4-4ca6-b828-adc3a3708a96" providerId="ADAL" clId="{110AD19D-D6FF-4DFE-BD59-4B3A29FEC140}" dt="2021-03-02T16:39:13.284" v="213" actId="20577"/>
          <ac:spMkLst>
            <pc:docMk/>
            <pc:sldMk cId="447321394" sldId="280"/>
            <ac:spMk id="2" creationId="{00000000-0000-0000-0000-000000000000}"/>
          </ac:spMkLst>
        </pc:spChg>
        <pc:spChg chg="mod">
          <ac:chgData name="Da Silva, Claudio" userId="8f1bd5ce-82a4-4ca6-b828-adc3a3708a96" providerId="ADAL" clId="{110AD19D-D6FF-4DFE-BD59-4B3A29FEC140}" dt="2021-03-03T20:26:34.916" v="1629" actId="6549"/>
          <ac:spMkLst>
            <pc:docMk/>
            <pc:sldMk cId="447321394" sldId="280"/>
            <ac:spMk id="9218" creationId="{00000000-0000-0000-0000-000000000000}"/>
          </ac:spMkLst>
        </pc:spChg>
      </pc:sldChg>
      <pc:sldChg chg="modSp mod">
        <pc:chgData name="Da Silva, Claudio" userId="8f1bd5ce-82a4-4ca6-b828-adc3a3708a96" providerId="ADAL" clId="{110AD19D-D6FF-4DFE-BD59-4B3A29FEC140}" dt="2021-03-02T17:18:18.099" v="1521" actId="6549"/>
        <pc:sldMkLst>
          <pc:docMk/>
          <pc:sldMk cId="2649656791" sldId="282"/>
        </pc:sldMkLst>
        <pc:spChg chg="mod">
          <ac:chgData name="Da Silva, Claudio" userId="8f1bd5ce-82a4-4ca6-b828-adc3a3708a96" providerId="ADAL" clId="{110AD19D-D6FF-4DFE-BD59-4B3A29FEC140}" dt="2021-03-02T17:18:18.099" v="1521" actId="6549"/>
          <ac:spMkLst>
            <pc:docMk/>
            <pc:sldMk cId="2649656791" sldId="282"/>
            <ac:spMk id="2" creationId="{00000000-0000-0000-0000-000000000000}"/>
          </ac:spMkLst>
        </pc:spChg>
      </pc:sldChg>
      <pc:sldChg chg="modSp mod">
        <pc:chgData name="Da Silva, Claudio" userId="8f1bd5ce-82a4-4ca6-b828-adc3a3708a96" providerId="ADAL" clId="{110AD19D-D6FF-4DFE-BD59-4B3A29FEC140}" dt="2021-03-03T20:27:01.428" v="1640" actId="6549"/>
        <pc:sldMkLst>
          <pc:docMk/>
          <pc:sldMk cId="1283963726" sldId="283"/>
        </pc:sldMkLst>
        <pc:spChg chg="mod">
          <ac:chgData name="Da Silva, Claudio" userId="8f1bd5ce-82a4-4ca6-b828-adc3a3708a96" providerId="ADAL" clId="{110AD19D-D6FF-4DFE-BD59-4B3A29FEC140}" dt="2021-03-02T16:40:34.476" v="274" actId="20577"/>
          <ac:spMkLst>
            <pc:docMk/>
            <pc:sldMk cId="1283963726" sldId="283"/>
            <ac:spMk id="2" creationId="{00000000-0000-0000-0000-000000000000}"/>
          </ac:spMkLst>
        </pc:spChg>
        <pc:spChg chg="mod">
          <ac:chgData name="Da Silva, Claudio" userId="8f1bd5ce-82a4-4ca6-b828-adc3a3708a96" providerId="ADAL" clId="{110AD19D-D6FF-4DFE-BD59-4B3A29FEC140}" dt="2021-03-03T20:27:01.428" v="1640" actId="6549"/>
          <ac:spMkLst>
            <pc:docMk/>
            <pc:sldMk cId="1283963726" sldId="283"/>
            <ac:spMk id="9218" creationId="{00000000-0000-0000-0000-000000000000}"/>
          </ac:spMkLst>
        </pc:spChg>
      </pc:sldChg>
      <pc:sldChg chg="modSp mod">
        <pc:chgData name="Da Silva, Claudio" userId="8f1bd5ce-82a4-4ca6-b828-adc3a3708a96" providerId="ADAL" clId="{110AD19D-D6FF-4DFE-BD59-4B3A29FEC140}" dt="2021-03-03T20:32:38.059" v="1950" actId="20577"/>
        <pc:sldMkLst>
          <pc:docMk/>
          <pc:sldMk cId="3039621993" sldId="284"/>
        </pc:sldMkLst>
        <pc:spChg chg="mod">
          <ac:chgData name="Da Silva, Claudio" userId="8f1bd5ce-82a4-4ca6-b828-adc3a3708a96" providerId="ADAL" clId="{110AD19D-D6FF-4DFE-BD59-4B3A29FEC140}" dt="2021-03-03T20:32:38.059" v="1950" actId="20577"/>
          <ac:spMkLst>
            <pc:docMk/>
            <pc:sldMk cId="3039621993" sldId="284"/>
            <ac:spMk id="9218" creationId="{00000000-0000-0000-0000-000000000000}"/>
          </ac:spMkLst>
        </pc:spChg>
      </pc:sldChg>
      <pc:sldChg chg="modSp add del mod">
        <pc:chgData name="Da Silva, Claudio" userId="8f1bd5ce-82a4-4ca6-b828-adc3a3708a96" providerId="ADAL" clId="{110AD19D-D6FF-4DFE-BD59-4B3A29FEC140}" dt="2021-03-02T17:18:31.637" v="1522" actId="2696"/>
        <pc:sldMkLst>
          <pc:docMk/>
          <pc:sldMk cId="1545536237" sldId="285"/>
        </pc:sldMkLst>
        <pc:spChg chg="mod">
          <ac:chgData name="Da Silva, Claudio" userId="8f1bd5ce-82a4-4ca6-b828-adc3a3708a96" providerId="ADAL" clId="{110AD19D-D6FF-4DFE-BD59-4B3A29FEC140}" dt="2021-03-02T15:04:55.753" v="58" actId="20577"/>
          <ac:spMkLst>
            <pc:docMk/>
            <pc:sldMk cId="1545536237" sldId="285"/>
            <ac:spMk id="11265" creationId="{00000000-0000-0000-0000-000000000000}"/>
          </ac:spMkLst>
        </pc:spChg>
      </pc:sldChg>
      <pc:sldChg chg="modSp add mod">
        <pc:chgData name="Da Silva, Claudio" userId="8f1bd5ce-82a4-4ca6-b828-adc3a3708a96" providerId="ADAL" clId="{110AD19D-D6FF-4DFE-BD59-4B3A29FEC140}" dt="2021-03-03T20:28:16.249" v="1700" actId="20577"/>
        <pc:sldMkLst>
          <pc:docMk/>
          <pc:sldMk cId="1617661584" sldId="286"/>
        </pc:sldMkLst>
        <pc:spChg chg="mod">
          <ac:chgData name="Da Silva, Claudio" userId="8f1bd5ce-82a4-4ca6-b828-adc3a3708a96" providerId="ADAL" clId="{110AD19D-D6FF-4DFE-BD59-4B3A29FEC140}" dt="2021-03-03T20:28:16.249" v="1700" actId="20577"/>
          <ac:spMkLst>
            <pc:docMk/>
            <pc:sldMk cId="1617661584" sldId="286"/>
            <ac:spMk id="9218" creationId="{00000000-0000-0000-0000-000000000000}"/>
          </ac:spMkLst>
        </pc:spChg>
      </pc:sldChg>
      <pc:sldChg chg="modSp add mod">
        <pc:chgData name="Da Silva, Claudio" userId="8f1bd5ce-82a4-4ca6-b828-adc3a3708a96" providerId="ADAL" clId="{110AD19D-D6FF-4DFE-BD59-4B3A29FEC140}" dt="2021-03-03T20:31:12.791" v="1841" actId="20577"/>
        <pc:sldMkLst>
          <pc:docMk/>
          <pc:sldMk cId="1082529422" sldId="287"/>
        </pc:sldMkLst>
        <pc:spChg chg="mod">
          <ac:chgData name="Da Silva, Claudio" userId="8f1bd5ce-82a4-4ca6-b828-adc3a3708a96" providerId="ADAL" clId="{110AD19D-D6FF-4DFE-BD59-4B3A29FEC140}" dt="2021-03-03T20:31:12.791" v="1841" actId="20577"/>
          <ac:spMkLst>
            <pc:docMk/>
            <pc:sldMk cId="1082529422" sldId="287"/>
            <ac:spMk id="9218" creationId="{00000000-0000-0000-0000-000000000000}"/>
          </ac:spMkLst>
        </pc:spChg>
      </pc:sldChg>
      <pc:sldMasterChg chg="modSp mod">
        <pc:chgData name="Da Silva, Claudio" userId="8f1bd5ce-82a4-4ca6-b828-adc3a3708a96" providerId="ADAL" clId="{110AD19D-D6FF-4DFE-BD59-4B3A29FEC140}" dt="2021-03-02T16:37:01.122" v="171" actId="20577"/>
        <pc:sldMasterMkLst>
          <pc:docMk/>
          <pc:sldMasterMk cId="0" sldId="2147483648"/>
        </pc:sldMasterMkLst>
        <pc:spChg chg="mod">
          <ac:chgData name="Da Silva, Claudio" userId="8f1bd5ce-82a4-4ca6-b828-adc3a3708a96" providerId="ADAL" clId="{110AD19D-D6FF-4DFE-BD59-4B3A29FEC140}" dt="2021-03-02T16:37:01.122" v="171" actId="20577"/>
          <ac:spMkLst>
            <pc:docMk/>
            <pc:sldMasterMk cId="0" sldId="2147483648"/>
            <ac:spMk id="10" creationId="{00000000-0000-0000-0000-000000000000}"/>
          </ac:spMkLst>
        </pc:spChg>
      </pc:sldMasterChg>
    </pc:docChg>
  </pc:docChgLst>
  <pc:docChgLst>
    <pc:chgData name="Da Silva, Claudio" userId="8f1bd5ce-82a4-4ca6-b828-adc3a3708a96" providerId="ADAL" clId="{D85D570F-141B-4F38-B634-32749F68D4D7}"/>
    <pc:docChg chg="custSel delSld modSld">
      <pc:chgData name="Da Silva, Claudio" userId="8f1bd5ce-82a4-4ca6-b828-adc3a3708a96" providerId="ADAL" clId="{D85D570F-141B-4F38-B634-32749F68D4D7}" dt="2021-02-26T19:48:52.006" v="317" actId="20577"/>
      <pc:docMkLst>
        <pc:docMk/>
      </pc:docMkLst>
      <pc:sldChg chg="del">
        <pc:chgData name="Da Silva, Claudio" userId="8f1bd5ce-82a4-4ca6-b828-adc3a3708a96" providerId="ADAL" clId="{D85D570F-141B-4F38-B634-32749F68D4D7}" dt="2021-02-23T21:40:21.052" v="82" actId="2696"/>
        <pc:sldMkLst>
          <pc:docMk/>
          <pc:sldMk cId="0" sldId="264"/>
        </pc:sldMkLst>
      </pc:sldChg>
      <pc:sldChg chg="modSp mod">
        <pc:chgData name="Da Silva, Claudio" userId="8f1bd5ce-82a4-4ca6-b828-adc3a3708a96" providerId="ADAL" clId="{D85D570F-141B-4F38-B634-32749F68D4D7}" dt="2021-02-23T21:42:27.127" v="134" actId="1035"/>
        <pc:sldMkLst>
          <pc:docMk/>
          <pc:sldMk cId="2353342156" sldId="265"/>
        </pc:sldMkLst>
        <pc:spChg chg="mod">
          <ac:chgData name="Da Silva, Claudio" userId="8f1bd5ce-82a4-4ca6-b828-adc3a3708a96" providerId="ADAL" clId="{D85D570F-141B-4F38-B634-32749F68D4D7}" dt="2021-02-23T21:42:27.127" v="134" actId="1035"/>
          <ac:spMkLst>
            <pc:docMk/>
            <pc:sldMk cId="2353342156" sldId="265"/>
            <ac:spMk id="3" creationId="{8BA2427F-0112-4B55-B527-ED181D4090E1}"/>
          </ac:spMkLst>
        </pc:spChg>
        <pc:spChg chg="mod">
          <ac:chgData name="Da Silva, Claudio" userId="8f1bd5ce-82a4-4ca6-b828-adc3a3708a96" providerId="ADAL" clId="{D85D570F-141B-4F38-B634-32749F68D4D7}" dt="2021-02-23T21:42:27.127" v="134" actId="1035"/>
          <ac:spMkLst>
            <pc:docMk/>
            <pc:sldMk cId="2353342156" sldId="265"/>
            <ac:spMk id="10" creationId="{00C28515-73F8-412B-8DE1-52B776B82FAB}"/>
          </ac:spMkLst>
        </pc:spChg>
        <pc:spChg chg="mod">
          <ac:chgData name="Da Silva, Claudio" userId="8f1bd5ce-82a4-4ca6-b828-adc3a3708a96" providerId="ADAL" clId="{D85D570F-141B-4F38-B634-32749F68D4D7}" dt="2021-02-23T21:42:27.127" v="134" actId="1035"/>
          <ac:spMkLst>
            <pc:docMk/>
            <pc:sldMk cId="2353342156" sldId="265"/>
            <ac:spMk id="13" creationId="{5A3B822A-0EF1-4753-8C5B-2FFE47EF2DD1}"/>
          </ac:spMkLst>
        </pc:spChg>
        <pc:spChg chg="mod">
          <ac:chgData name="Da Silva, Claudio" userId="8f1bd5ce-82a4-4ca6-b828-adc3a3708a96" providerId="ADAL" clId="{D85D570F-141B-4F38-B634-32749F68D4D7}" dt="2021-02-23T21:42:27.127" v="134" actId="1035"/>
          <ac:spMkLst>
            <pc:docMk/>
            <pc:sldMk cId="2353342156" sldId="265"/>
            <ac:spMk id="14" creationId="{4A9BD91E-DABF-49C9-ACCA-C382089FEF8E}"/>
          </ac:spMkLst>
        </pc:spChg>
        <pc:spChg chg="mod">
          <ac:chgData name="Da Silva, Claudio" userId="8f1bd5ce-82a4-4ca6-b828-adc3a3708a96" providerId="ADAL" clId="{D85D570F-141B-4F38-B634-32749F68D4D7}" dt="2021-02-23T21:42:27.127" v="134" actId="1035"/>
          <ac:spMkLst>
            <pc:docMk/>
            <pc:sldMk cId="2353342156" sldId="265"/>
            <ac:spMk id="25" creationId="{D3D77CEF-1B40-400C-A522-52F6D8FDA2D2}"/>
          </ac:spMkLst>
        </pc:spChg>
        <pc:spChg chg="mod">
          <ac:chgData name="Da Silva, Claudio" userId="8f1bd5ce-82a4-4ca6-b828-adc3a3708a96" providerId="ADAL" clId="{D85D570F-141B-4F38-B634-32749F68D4D7}" dt="2021-02-23T21:42:27.127" v="134" actId="1035"/>
          <ac:spMkLst>
            <pc:docMk/>
            <pc:sldMk cId="2353342156" sldId="265"/>
            <ac:spMk id="26" creationId="{1661039F-B266-4AB4-84E0-E7C7F03777CF}"/>
          </ac:spMkLst>
        </pc:spChg>
        <pc:spChg chg="mod">
          <ac:chgData name="Da Silva, Claudio" userId="8f1bd5ce-82a4-4ca6-b828-adc3a3708a96" providerId="ADAL" clId="{D85D570F-141B-4F38-B634-32749F68D4D7}" dt="2021-02-23T21:42:27.127" v="134" actId="1035"/>
          <ac:spMkLst>
            <pc:docMk/>
            <pc:sldMk cId="2353342156" sldId="265"/>
            <ac:spMk id="27" creationId="{0507C7A4-0713-4866-AA62-15D28478D475}"/>
          </ac:spMkLst>
        </pc:spChg>
        <pc:spChg chg="mod">
          <ac:chgData name="Da Silva, Claudio" userId="8f1bd5ce-82a4-4ca6-b828-adc3a3708a96" providerId="ADAL" clId="{D85D570F-141B-4F38-B634-32749F68D4D7}" dt="2021-02-23T21:42:27.127" v="134" actId="1035"/>
          <ac:spMkLst>
            <pc:docMk/>
            <pc:sldMk cId="2353342156" sldId="265"/>
            <ac:spMk id="30" creationId="{0271A3B9-AFCE-4C54-8A60-A2617FAEA670}"/>
          </ac:spMkLst>
        </pc:spChg>
        <pc:spChg chg="mod">
          <ac:chgData name="Da Silva, Claudio" userId="8f1bd5ce-82a4-4ca6-b828-adc3a3708a96" providerId="ADAL" clId="{D85D570F-141B-4F38-B634-32749F68D4D7}" dt="2021-02-23T21:42:27.127" v="134" actId="1035"/>
          <ac:spMkLst>
            <pc:docMk/>
            <pc:sldMk cId="2353342156" sldId="265"/>
            <ac:spMk id="33" creationId="{668D0731-25EB-4783-9972-0FBE3D9E241D}"/>
          </ac:spMkLst>
        </pc:spChg>
        <pc:spChg chg="mod">
          <ac:chgData name="Da Silva, Claudio" userId="8f1bd5ce-82a4-4ca6-b828-adc3a3708a96" providerId="ADAL" clId="{D85D570F-141B-4F38-B634-32749F68D4D7}" dt="2021-02-23T21:42:27.127" v="134" actId="1035"/>
          <ac:spMkLst>
            <pc:docMk/>
            <pc:sldMk cId="2353342156" sldId="265"/>
            <ac:spMk id="34" creationId="{4D35CC02-5056-44CB-9111-A05500626C8F}"/>
          </ac:spMkLst>
        </pc:spChg>
        <pc:spChg chg="mod">
          <ac:chgData name="Da Silva, Claudio" userId="8f1bd5ce-82a4-4ca6-b828-adc3a3708a96" providerId="ADAL" clId="{D85D570F-141B-4F38-B634-32749F68D4D7}" dt="2021-02-23T21:42:27.127" v="134" actId="1035"/>
          <ac:spMkLst>
            <pc:docMk/>
            <pc:sldMk cId="2353342156" sldId="265"/>
            <ac:spMk id="35" creationId="{CC866876-0422-487D-874A-B513177E4DA0}"/>
          </ac:spMkLst>
        </pc:spChg>
        <pc:spChg chg="mod">
          <ac:chgData name="Da Silva, Claudio" userId="8f1bd5ce-82a4-4ca6-b828-adc3a3708a96" providerId="ADAL" clId="{D85D570F-141B-4F38-B634-32749F68D4D7}" dt="2021-02-23T21:42:27.127" v="134" actId="1035"/>
          <ac:spMkLst>
            <pc:docMk/>
            <pc:sldMk cId="2353342156" sldId="265"/>
            <ac:spMk id="38" creationId="{519E09DB-4B48-4107-8C1F-C6F91935A9AB}"/>
          </ac:spMkLst>
        </pc:spChg>
        <pc:spChg chg="mod">
          <ac:chgData name="Da Silva, Claudio" userId="8f1bd5ce-82a4-4ca6-b828-adc3a3708a96" providerId="ADAL" clId="{D85D570F-141B-4F38-B634-32749F68D4D7}" dt="2021-02-23T21:42:27.127" v="134" actId="1035"/>
          <ac:spMkLst>
            <pc:docMk/>
            <pc:sldMk cId="2353342156" sldId="265"/>
            <ac:spMk id="42" creationId="{CC5B9B33-42D0-4408-BE37-C6D0C088530C}"/>
          </ac:spMkLst>
        </pc:spChg>
        <pc:spChg chg="mod">
          <ac:chgData name="Da Silva, Claudio" userId="8f1bd5ce-82a4-4ca6-b828-adc3a3708a96" providerId="ADAL" clId="{D85D570F-141B-4F38-B634-32749F68D4D7}" dt="2021-02-23T21:38:18.157" v="0" actId="207"/>
          <ac:spMkLst>
            <pc:docMk/>
            <pc:sldMk cId="2353342156" sldId="265"/>
            <ac:spMk id="9218" creationId="{00000000-0000-0000-0000-000000000000}"/>
          </ac:spMkLst>
        </pc:spChg>
        <pc:cxnChg chg="mod">
          <ac:chgData name="Da Silva, Claudio" userId="8f1bd5ce-82a4-4ca6-b828-adc3a3708a96" providerId="ADAL" clId="{D85D570F-141B-4F38-B634-32749F68D4D7}" dt="2021-02-23T21:42:27.127" v="134" actId="1035"/>
          <ac:cxnSpMkLst>
            <pc:docMk/>
            <pc:sldMk cId="2353342156" sldId="265"/>
            <ac:cxnSpMk id="21" creationId="{20967BC9-9BF0-4759-BD63-469E26881544}"/>
          </ac:cxnSpMkLst>
        </pc:cxnChg>
        <pc:cxnChg chg="mod">
          <ac:chgData name="Da Silva, Claudio" userId="8f1bd5ce-82a4-4ca6-b828-adc3a3708a96" providerId="ADAL" clId="{D85D570F-141B-4F38-B634-32749F68D4D7}" dt="2021-02-23T21:42:27.127" v="134" actId="1035"/>
          <ac:cxnSpMkLst>
            <pc:docMk/>
            <pc:sldMk cId="2353342156" sldId="265"/>
            <ac:cxnSpMk id="22" creationId="{500D1468-C394-44BD-B97E-5E225DF746ED}"/>
          </ac:cxnSpMkLst>
        </pc:cxnChg>
        <pc:cxnChg chg="mod">
          <ac:chgData name="Da Silva, Claudio" userId="8f1bd5ce-82a4-4ca6-b828-adc3a3708a96" providerId="ADAL" clId="{D85D570F-141B-4F38-B634-32749F68D4D7}" dt="2021-02-23T21:42:27.127" v="134" actId="1035"/>
          <ac:cxnSpMkLst>
            <pc:docMk/>
            <pc:sldMk cId="2353342156" sldId="265"/>
            <ac:cxnSpMk id="23" creationId="{3088DDFF-5AB3-4577-8734-AFD8BF756ECE}"/>
          </ac:cxnSpMkLst>
        </pc:cxnChg>
        <pc:cxnChg chg="mod">
          <ac:chgData name="Da Silva, Claudio" userId="8f1bd5ce-82a4-4ca6-b828-adc3a3708a96" providerId="ADAL" clId="{D85D570F-141B-4F38-B634-32749F68D4D7}" dt="2021-02-23T21:42:27.127" v="134" actId="1035"/>
          <ac:cxnSpMkLst>
            <pc:docMk/>
            <pc:sldMk cId="2353342156" sldId="265"/>
            <ac:cxnSpMk id="24" creationId="{C0B67704-0284-4BEE-A289-913ABEF5BD78}"/>
          </ac:cxnSpMkLst>
        </pc:cxnChg>
        <pc:cxnChg chg="mod">
          <ac:chgData name="Da Silva, Claudio" userId="8f1bd5ce-82a4-4ca6-b828-adc3a3708a96" providerId="ADAL" clId="{D85D570F-141B-4F38-B634-32749F68D4D7}" dt="2021-02-23T21:42:27.127" v="134" actId="1035"/>
          <ac:cxnSpMkLst>
            <pc:docMk/>
            <pc:sldMk cId="2353342156" sldId="265"/>
            <ac:cxnSpMk id="28" creationId="{FC684B88-ABE8-478E-8D5F-29CDA64B747C}"/>
          </ac:cxnSpMkLst>
        </pc:cxnChg>
        <pc:cxnChg chg="mod">
          <ac:chgData name="Da Silva, Claudio" userId="8f1bd5ce-82a4-4ca6-b828-adc3a3708a96" providerId="ADAL" clId="{D85D570F-141B-4F38-B634-32749F68D4D7}" dt="2021-02-23T21:42:27.127" v="134" actId="1035"/>
          <ac:cxnSpMkLst>
            <pc:docMk/>
            <pc:sldMk cId="2353342156" sldId="265"/>
            <ac:cxnSpMk id="29" creationId="{A5368AAB-2A03-4760-ABF0-3BA862B7C740}"/>
          </ac:cxnSpMkLst>
        </pc:cxnChg>
        <pc:cxnChg chg="mod">
          <ac:chgData name="Da Silva, Claudio" userId="8f1bd5ce-82a4-4ca6-b828-adc3a3708a96" providerId="ADAL" clId="{D85D570F-141B-4F38-B634-32749F68D4D7}" dt="2021-02-23T21:42:27.127" v="134" actId="1035"/>
          <ac:cxnSpMkLst>
            <pc:docMk/>
            <pc:sldMk cId="2353342156" sldId="265"/>
            <ac:cxnSpMk id="31" creationId="{3E6D4DAE-9604-4BF3-AA23-B76DD7A55D72}"/>
          </ac:cxnSpMkLst>
        </pc:cxnChg>
        <pc:cxnChg chg="mod">
          <ac:chgData name="Da Silva, Claudio" userId="8f1bd5ce-82a4-4ca6-b828-adc3a3708a96" providerId="ADAL" clId="{D85D570F-141B-4F38-B634-32749F68D4D7}" dt="2021-02-23T21:42:27.127" v="134" actId="1035"/>
          <ac:cxnSpMkLst>
            <pc:docMk/>
            <pc:sldMk cId="2353342156" sldId="265"/>
            <ac:cxnSpMk id="32" creationId="{B5D46905-BD9D-4455-9A75-F6D2E22BCA07}"/>
          </ac:cxnSpMkLst>
        </pc:cxnChg>
        <pc:cxnChg chg="mod">
          <ac:chgData name="Da Silva, Claudio" userId="8f1bd5ce-82a4-4ca6-b828-adc3a3708a96" providerId="ADAL" clId="{D85D570F-141B-4F38-B634-32749F68D4D7}" dt="2021-02-23T21:42:27.127" v="134" actId="1035"/>
          <ac:cxnSpMkLst>
            <pc:docMk/>
            <pc:sldMk cId="2353342156" sldId="265"/>
            <ac:cxnSpMk id="36" creationId="{5A8ADA94-BE75-4585-AB0F-DE44A4243196}"/>
          </ac:cxnSpMkLst>
        </pc:cxnChg>
        <pc:cxnChg chg="mod">
          <ac:chgData name="Da Silva, Claudio" userId="8f1bd5ce-82a4-4ca6-b828-adc3a3708a96" providerId="ADAL" clId="{D85D570F-141B-4F38-B634-32749F68D4D7}" dt="2021-02-23T21:42:27.127" v="134" actId="1035"/>
          <ac:cxnSpMkLst>
            <pc:docMk/>
            <pc:sldMk cId="2353342156" sldId="265"/>
            <ac:cxnSpMk id="37" creationId="{973CA684-14C4-43FC-A4A1-558FA7A11908}"/>
          </ac:cxnSpMkLst>
        </pc:cxnChg>
        <pc:cxnChg chg="mod">
          <ac:chgData name="Da Silva, Claudio" userId="8f1bd5ce-82a4-4ca6-b828-adc3a3708a96" providerId="ADAL" clId="{D85D570F-141B-4F38-B634-32749F68D4D7}" dt="2021-02-23T21:42:27.127" v="134" actId="1035"/>
          <ac:cxnSpMkLst>
            <pc:docMk/>
            <pc:sldMk cId="2353342156" sldId="265"/>
            <ac:cxnSpMk id="39" creationId="{B32ACD58-A3EA-4896-98B5-5554ED9FC520}"/>
          </ac:cxnSpMkLst>
        </pc:cxnChg>
        <pc:cxnChg chg="mod">
          <ac:chgData name="Da Silva, Claudio" userId="8f1bd5ce-82a4-4ca6-b828-adc3a3708a96" providerId="ADAL" clId="{D85D570F-141B-4F38-B634-32749F68D4D7}" dt="2021-02-23T21:42:27.127" v="134" actId="1035"/>
          <ac:cxnSpMkLst>
            <pc:docMk/>
            <pc:sldMk cId="2353342156" sldId="265"/>
            <ac:cxnSpMk id="40" creationId="{CAD778C9-C8A5-49DD-8720-B0E1F4F49BD9}"/>
          </ac:cxnSpMkLst>
        </pc:cxnChg>
        <pc:cxnChg chg="mod">
          <ac:chgData name="Da Silva, Claudio" userId="8f1bd5ce-82a4-4ca6-b828-adc3a3708a96" providerId="ADAL" clId="{D85D570F-141B-4F38-B634-32749F68D4D7}" dt="2021-02-23T21:42:27.127" v="134" actId="1035"/>
          <ac:cxnSpMkLst>
            <pc:docMk/>
            <pc:sldMk cId="2353342156" sldId="265"/>
            <ac:cxnSpMk id="41" creationId="{33F039B7-F1A2-49F3-A1F5-A499FD822E64}"/>
          </ac:cxnSpMkLst>
        </pc:cxnChg>
      </pc:sldChg>
      <pc:sldChg chg="modSp mod">
        <pc:chgData name="Da Silva, Claudio" userId="8f1bd5ce-82a4-4ca6-b828-adc3a3708a96" providerId="ADAL" clId="{D85D570F-141B-4F38-B634-32749F68D4D7}" dt="2021-02-23T21:40:11.535" v="81" actId="207"/>
        <pc:sldMkLst>
          <pc:docMk/>
          <pc:sldMk cId="3163211263" sldId="275"/>
        </pc:sldMkLst>
        <pc:spChg chg="mod">
          <ac:chgData name="Da Silva, Claudio" userId="8f1bd5ce-82a4-4ca6-b828-adc3a3708a96" providerId="ADAL" clId="{D85D570F-141B-4F38-B634-32749F68D4D7}" dt="2021-02-23T21:40:11.535" v="81" actId="207"/>
          <ac:spMkLst>
            <pc:docMk/>
            <pc:sldMk cId="3163211263" sldId="275"/>
            <ac:spMk id="9218" creationId="{00000000-0000-0000-0000-000000000000}"/>
          </ac:spMkLst>
        </pc:spChg>
      </pc:sldChg>
      <pc:sldChg chg="modSp">
        <pc:chgData name="Da Silva, Claudio" userId="8f1bd5ce-82a4-4ca6-b828-adc3a3708a96" providerId="ADAL" clId="{D85D570F-141B-4F38-B634-32749F68D4D7}" dt="2021-02-23T21:38:31.379" v="1" actId="207"/>
        <pc:sldMkLst>
          <pc:docMk/>
          <pc:sldMk cId="447321394" sldId="280"/>
        </pc:sldMkLst>
        <pc:spChg chg="mod">
          <ac:chgData name="Da Silva, Claudio" userId="8f1bd5ce-82a4-4ca6-b828-adc3a3708a96" providerId="ADAL" clId="{D85D570F-141B-4F38-B634-32749F68D4D7}" dt="2021-02-23T21:38:31.379" v="1" actId="207"/>
          <ac:spMkLst>
            <pc:docMk/>
            <pc:sldMk cId="447321394" sldId="280"/>
            <ac:spMk id="9218" creationId="{00000000-0000-0000-0000-000000000000}"/>
          </ac:spMkLst>
        </pc:spChg>
      </pc:sldChg>
      <pc:sldChg chg="modSp mod delCm">
        <pc:chgData name="Da Silva, Claudio" userId="8f1bd5ce-82a4-4ca6-b828-adc3a3708a96" providerId="ADAL" clId="{D85D570F-141B-4F38-B634-32749F68D4D7}" dt="2021-02-26T19:14:07.981" v="308" actId="6549"/>
        <pc:sldMkLst>
          <pc:docMk/>
          <pc:sldMk cId="2649656791" sldId="282"/>
        </pc:sldMkLst>
        <pc:spChg chg="mod">
          <ac:chgData name="Da Silva, Claudio" userId="8f1bd5ce-82a4-4ca6-b828-adc3a3708a96" providerId="ADAL" clId="{D85D570F-141B-4F38-B634-32749F68D4D7}" dt="2021-02-26T19:14:07.981" v="308" actId="6549"/>
          <ac:spMkLst>
            <pc:docMk/>
            <pc:sldMk cId="2649656791" sldId="282"/>
            <ac:spMk id="2" creationId="{00000000-0000-0000-0000-000000000000}"/>
          </ac:spMkLst>
        </pc:spChg>
        <pc:spChg chg="mod">
          <ac:chgData name="Da Silva, Claudio" userId="8f1bd5ce-82a4-4ca6-b828-adc3a3708a96" providerId="ADAL" clId="{D85D570F-141B-4F38-B634-32749F68D4D7}" dt="2021-02-23T21:40:54.500" v="133" actId="6549"/>
          <ac:spMkLst>
            <pc:docMk/>
            <pc:sldMk cId="2649656791" sldId="282"/>
            <ac:spMk id="11265" creationId="{00000000-0000-0000-0000-000000000000}"/>
          </ac:spMkLst>
        </pc:spChg>
      </pc:sldChg>
      <pc:sldChg chg="modSp mod">
        <pc:chgData name="Da Silva, Claudio" userId="8f1bd5ce-82a4-4ca6-b828-adc3a3708a96" providerId="ADAL" clId="{D85D570F-141B-4F38-B634-32749F68D4D7}" dt="2021-02-23T21:39:32.078" v="41" actId="207"/>
        <pc:sldMkLst>
          <pc:docMk/>
          <pc:sldMk cId="1283963726" sldId="283"/>
        </pc:sldMkLst>
        <pc:spChg chg="mod">
          <ac:chgData name="Da Silva, Claudio" userId="8f1bd5ce-82a4-4ca6-b828-adc3a3708a96" providerId="ADAL" clId="{D85D570F-141B-4F38-B634-32749F68D4D7}" dt="2021-02-23T21:39:32.078" v="41" actId="207"/>
          <ac:spMkLst>
            <pc:docMk/>
            <pc:sldMk cId="1283963726" sldId="283"/>
            <ac:spMk id="9218" creationId="{00000000-0000-0000-0000-000000000000}"/>
          </ac:spMkLst>
        </pc:spChg>
      </pc:sldChg>
      <pc:sldChg chg="modSp mod">
        <pc:chgData name="Da Silva, Claudio" userId="8f1bd5ce-82a4-4ca6-b828-adc3a3708a96" providerId="ADAL" clId="{D85D570F-141B-4F38-B634-32749F68D4D7}" dt="2021-02-26T19:48:52.006" v="317" actId="20577"/>
        <pc:sldMkLst>
          <pc:docMk/>
          <pc:sldMk cId="3039621993" sldId="284"/>
        </pc:sldMkLst>
        <pc:spChg chg="mod">
          <ac:chgData name="Da Silva, Claudio" userId="8f1bd5ce-82a4-4ca6-b828-adc3a3708a96" providerId="ADAL" clId="{D85D570F-141B-4F38-B634-32749F68D4D7}" dt="2021-02-26T19:48:52.006" v="317" actId="20577"/>
          <ac:spMkLst>
            <pc:docMk/>
            <pc:sldMk cId="3039621993" sldId="284"/>
            <ac:spMk id="2" creationId="{00000000-0000-0000-0000-000000000000}"/>
          </ac:spMkLst>
        </pc:spChg>
        <pc:spChg chg="mod">
          <ac:chgData name="Da Silva, Claudio" userId="8f1bd5ce-82a4-4ca6-b828-adc3a3708a96" providerId="ADAL" clId="{D85D570F-141B-4F38-B634-32749F68D4D7}" dt="2021-02-26T19:39:15.208" v="316" actId="20577"/>
          <ac:spMkLst>
            <pc:docMk/>
            <pc:sldMk cId="3039621993" sldId="284"/>
            <ac:spMk id="9218" creationId="{00000000-0000-0000-0000-000000000000}"/>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802.11-20/xxxxr0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June 2020</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Claudio da Silva, Intel</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802.11-20/xxxxr0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June 2020</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Claudio da Silva, Intel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802.11-20/xxxxr0</a:t>
            </a:r>
          </a:p>
        </p:txBody>
      </p:sp>
      <p:sp>
        <p:nvSpPr>
          <p:cNvPr id="5" name="Rectangle 3"/>
          <p:cNvSpPr>
            <a:spLocks noGrp="1" noChangeArrowheads="1"/>
          </p:cNvSpPr>
          <p:nvPr>
            <p:ph type="dt"/>
          </p:nvPr>
        </p:nvSpPr>
        <p:spPr>
          <a:ln/>
        </p:spPr>
        <p:txBody>
          <a:bodyPr/>
          <a:lstStyle/>
          <a:p>
            <a:r>
              <a:rPr lang="en-US"/>
              <a:t>June 2020</a:t>
            </a:r>
          </a:p>
        </p:txBody>
      </p:sp>
      <p:sp>
        <p:nvSpPr>
          <p:cNvPr id="6" name="Rectangle 6"/>
          <p:cNvSpPr>
            <a:spLocks noGrp="1" noChangeArrowheads="1"/>
          </p:cNvSpPr>
          <p:nvPr>
            <p:ph type="ftr"/>
          </p:nvPr>
        </p:nvSpPr>
        <p:spPr>
          <a:ln/>
        </p:spPr>
        <p:txBody>
          <a:bodyPr/>
          <a:lstStyle/>
          <a:p>
            <a:r>
              <a:rPr lang="en-US"/>
              <a:t>Claudio da Silva, Intel</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802.11-20/xxxxr0</a:t>
            </a:r>
          </a:p>
        </p:txBody>
      </p:sp>
      <p:sp>
        <p:nvSpPr>
          <p:cNvPr id="5" name="Rectangle 3"/>
          <p:cNvSpPr>
            <a:spLocks noGrp="1" noChangeArrowheads="1"/>
          </p:cNvSpPr>
          <p:nvPr>
            <p:ph type="dt"/>
          </p:nvPr>
        </p:nvSpPr>
        <p:spPr>
          <a:ln/>
        </p:spPr>
        <p:txBody>
          <a:bodyPr/>
          <a:lstStyle/>
          <a:p>
            <a:r>
              <a:rPr lang="en-US"/>
              <a:t>June 2020</a:t>
            </a:r>
          </a:p>
        </p:txBody>
      </p:sp>
      <p:sp>
        <p:nvSpPr>
          <p:cNvPr id="6" name="Rectangle 6"/>
          <p:cNvSpPr>
            <a:spLocks noGrp="1" noChangeArrowheads="1"/>
          </p:cNvSpPr>
          <p:nvPr>
            <p:ph type="ftr"/>
          </p:nvPr>
        </p:nvSpPr>
        <p:spPr>
          <a:ln/>
        </p:spPr>
        <p:txBody>
          <a:bodyPr/>
          <a:lstStyle/>
          <a:p>
            <a:r>
              <a:rPr lang="en-US"/>
              <a:t>Claudio da Silva, Intel</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56865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802.11-20/xxxxr0</a:t>
            </a:r>
          </a:p>
        </p:txBody>
      </p:sp>
      <p:sp>
        <p:nvSpPr>
          <p:cNvPr id="5" name="Rectangle 3"/>
          <p:cNvSpPr>
            <a:spLocks noGrp="1" noChangeArrowheads="1"/>
          </p:cNvSpPr>
          <p:nvPr>
            <p:ph type="dt"/>
          </p:nvPr>
        </p:nvSpPr>
        <p:spPr>
          <a:ln/>
        </p:spPr>
        <p:txBody>
          <a:bodyPr/>
          <a:lstStyle/>
          <a:p>
            <a:r>
              <a:rPr lang="en-US"/>
              <a:t>June 2020</a:t>
            </a:r>
          </a:p>
        </p:txBody>
      </p:sp>
      <p:sp>
        <p:nvSpPr>
          <p:cNvPr id="6" name="Rectangle 6"/>
          <p:cNvSpPr>
            <a:spLocks noGrp="1" noChangeArrowheads="1"/>
          </p:cNvSpPr>
          <p:nvPr>
            <p:ph type="ftr"/>
          </p:nvPr>
        </p:nvSpPr>
        <p:spPr>
          <a:ln/>
        </p:spPr>
        <p:txBody>
          <a:bodyPr/>
          <a:lstStyle/>
          <a:p>
            <a:r>
              <a:rPr lang="en-US"/>
              <a:t>Claudio da Silva, Intel</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7202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802.11-20/xxxxr0</a:t>
            </a:r>
          </a:p>
        </p:txBody>
      </p:sp>
      <p:sp>
        <p:nvSpPr>
          <p:cNvPr id="5" name="Rectangle 3"/>
          <p:cNvSpPr>
            <a:spLocks noGrp="1" noChangeArrowheads="1"/>
          </p:cNvSpPr>
          <p:nvPr>
            <p:ph type="dt"/>
          </p:nvPr>
        </p:nvSpPr>
        <p:spPr>
          <a:ln/>
        </p:spPr>
        <p:txBody>
          <a:bodyPr/>
          <a:lstStyle/>
          <a:p>
            <a:r>
              <a:rPr lang="en-US"/>
              <a:t>June 2020</a:t>
            </a:r>
          </a:p>
        </p:txBody>
      </p:sp>
      <p:sp>
        <p:nvSpPr>
          <p:cNvPr id="6" name="Rectangle 6"/>
          <p:cNvSpPr>
            <a:spLocks noGrp="1" noChangeArrowheads="1"/>
          </p:cNvSpPr>
          <p:nvPr>
            <p:ph type="ftr"/>
          </p:nvPr>
        </p:nvSpPr>
        <p:spPr>
          <a:ln/>
        </p:spPr>
        <p:txBody>
          <a:bodyPr/>
          <a:lstStyle/>
          <a:p>
            <a:r>
              <a:rPr lang="en-US"/>
              <a:t>Claudio da Silva, Intel</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802.11-20/xxxxr0</a:t>
            </a:r>
          </a:p>
        </p:txBody>
      </p:sp>
      <p:sp>
        <p:nvSpPr>
          <p:cNvPr id="5" name="Rectangle 3"/>
          <p:cNvSpPr>
            <a:spLocks noGrp="1" noChangeArrowheads="1"/>
          </p:cNvSpPr>
          <p:nvPr>
            <p:ph type="dt"/>
          </p:nvPr>
        </p:nvSpPr>
        <p:spPr>
          <a:ln/>
        </p:spPr>
        <p:txBody>
          <a:bodyPr/>
          <a:lstStyle/>
          <a:p>
            <a:r>
              <a:rPr lang="en-US"/>
              <a:t>June 2020</a:t>
            </a:r>
          </a:p>
        </p:txBody>
      </p:sp>
      <p:sp>
        <p:nvSpPr>
          <p:cNvPr id="6" name="Rectangle 6"/>
          <p:cNvSpPr>
            <a:spLocks noGrp="1" noChangeArrowheads="1"/>
          </p:cNvSpPr>
          <p:nvPr>
            <p:ph type="ftr"/>
          </p:nvPr>
        </p:nvSpPr>
        <p:spPr>
          <a:ln/>
        </p:spPr>
        <p:txBody>
          <a:bodyPr/>
          <a:lstStyle/>
          <a:p>
            <a:r>
              <a:rPr lang="en-US"/>
              <a:t>Claudio da Silva, Intel</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956464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802.11-20/xxxxr0</a:t>
            </a:r>
          </a:p>
        </p:txBody>
      </p:sp>
      <p:sp>
        <p:nvSpPr>
          <p:cNvPr id="5" name="Rectangle 3"/>
          <p:cNvSpPr>
            <a:spLocks noGrp="1" noChangeArrowheads="1"/>
          </p:cNvSpPr>
          <p:nvPr>
            <p:ph type="dt"/>
          </p:nvPr>
        </p:nvSpPr>
        <p:spPr>
          <a:ln/>
        </p:spPr>
        <p:txBody>
          <a:bodyPr/>
          <a:lstStyle/>
          <a:p>
            <a:r>
              <a:rPr lang="en-US"/>
              <a:t>June 2020</a:t>
            </a:r>
          </a:p>
        </p:txBody>
      </p:sp>
      <p:sp>
        <p:nvSpPr>
          <p:cNvPr id="6" name="Rectangle 6"/>
          <p:cNvSpPr>
            <a:spLocks noGrp="1" noChangeArrowheads="1"/>
          </p:cNvSpPr>
          <p:nvPr>
            <p:ph type="ftr"/>
          </p:nvPr>
        </p:nvSpPr>
        <p:spPr>
          <a:ln/>
        </p:spPr>
        <p:txBody>
          <a:bodyPr/>
          <a:lstStyle/>
          <a:p>
            <a:r>
              <a:rPr lang="en-US"/>
              <a:t>Claudio da Silva, Intel</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276155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802.11-20/xxxxr0</a:t>
            </a:r>
          </a:p>
        </p:txBody>
      </p:sp>
      <p:sp>
        <p:nvSpPr>
          <p:cNvPr id="5" name="Rectangle 3"/>
          <p:cNvSpPr>
            <a:spLocks noGrp="1" noChangeArrowheads="1"/>
          </p:cNvSpPr>
          <p:nvPr>
            <p:ph type="dt"/>
          </p:nvPr>
        </p:nvSpPr>
        <p:spPr>
          <a:ln/>
        </p:spPr>
        <p:txBody>
          <a:bodyPr/>
          <a:lstStyle/>
          <a:p>
            <a:r>
              <a:rPr lang="en-US"/>
              <a:t>June 2020</a:t>
            </a:r>
          </a:p>
        </p:txBody>
      </p:sp>
      <p:sp>
        <p:nvSpPr>
          <p:cNvPr id="6" name="Rectangle 6"/>
          <p:cNvSpPr>
            <a:spLocks noGrp="1" noChangeArrowheads="1"/>
          </p:cNvSpPr>
          <p:nvPr>
            <p:ph type="ftr"/>
          </p:nvPr>
        </p:nvSpPr>
        <p:spPr>
          <a:ln/>
        </p:spPr>
        <p:txBody>
          <a:bodyPr/>
          <a:lstStyle/>
          <a:p>
            <a:r>
              <a:rPr lang="en-US"/>
              <a:t>Claudio da Silva, Intel</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898596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802.11-20/xxxxr0</a:t>
            </a:r>
          </a:p>
        </p:txBody>
      </p:sp>
      <p:sp>
        <p:nvSpPr>
          <p:cNvPr id="5" name="Rectangle 3"/>
          <p:cNvSpPr>
            <a:spLocks noGrp="1" noChangeArrowheads="1"/>
          </p:cNvSpPr>
          <p:nvPr>
            <p:ph type="dt"/>
          </p:nvPr>
        </p:nvSpPr>
        <p:spPr>
          <a:ln/>
        </p:spPr>
        <p:txBody>
          <a:bodyPr/>
          <a:lstStyle/>
          <a:p>
            <a:r>
              <a:rPr lang="en-US"/>
              <a:t>June 2020</a:t>
            </a:r>
          </a:p>
        </p:txBody>
      </p:sp>
      <p:sp>
        <p:nvSpPr>
          <p:cNvPr id="6" name="Rectangle 6"/>
          <p:cNvSpPr>
            <a:spLocks noGrp="1" noChangeArrowheads="1"/>
          </p:cNvSpPr>
          <p:nvPr>
            <p:ph type="ftr"/>
          </p:nvPr>
        </p:nvSpPr>
        <p:spPr>
          <a:ln/>
        </p:spPr>
        <p:txBody>
          <a:bodyPr/>
          <a:lstStyle/>
          <a:p>
            <a:r>
              <a:rPr lang="en-US"/>
              <a:t>Claudio da Silva, Intel</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826683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802.11-20/xxxxr0</a:t>
            </a:r>
          </a:p>
        </p:txBody>
      </p:sp>
      <p:sp>
        <p:nvSpPr>
          <p:cNvPr id="5" name="Rectangle 3"/>
          <p:cNvSpPr>
            <a:spLocks noGrp="1" noChangeArrowheads="1"/>
          </p:cNvSpPr>
          <p:nvPr>
            <p:ph type="dt"/>
          </p:nvPr>
        </p:nvSpPr>
        <p:spPr>
          <a:ln/>
        </p:spPr>
        <p:txBody>
          <a:bodyPr/>
          <a:lstStyle/>
          <a:p>
            <a:r>
              <a:rPr lang="en-US"/>
              <a:t>June 2020</a:t>
            </a:r>
          </a:p>
        </p:txBody>
      </p:sp>
      <p:sp>
        <p:nvSpPr>
          <p:cNvPr id="6" name="Rectangle 6"/>
          <p:cNvSpPr>
            <a:spLocks noGrp="1" noChangeArrowheads="1"/>
          </p:cNvSpPr>
          <p:nvPr>
            <p:ph type="ftr"/>
          </p:nvPr>
        </p:nvSpPr>
        <p:spPr>
          <a:ln/>
        </p:spPr>
        <p:txBody>
          <a:bodyPr/>
          <a:lstStyle/>
          <a:p>
            <a:r>
              <a:rPr lang="en-US"/>
              <a:t>Claudio da Silva, Intel</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624021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802.11-20/xxxxr0</a:t>
            </a:r>
          </a:p>
        </p:txBody>
      </p:sp>
      <p:sp>
        <p:nvSpPr>
          <p:cNvPr id="5" name="Rectangle 3"/>
          <p:cNvSpPr>
            <a:spLocks noGrp="1" noChangeArrowheads="1"/>
          </p:cNvSpPr>
          <p:nvPr>
            <p:ph type="dt"/>
          </p:nvPr>
        </p:nvSpPr>
        <p:spPr>
          <a:ln/>
        </p:spPr>
        <p:txBody>
          <a:bodyPr/>
          <a:lstStyle/>
          <a:p>
            <a:r>
              <a:rPr lang="en-US"/>
              <a:t>June 2020</a:t>
            </a:r>
          </a:p>
        </p:txBody>
      </p:sp>
      <p:sp>
        <p:nvSpPr>
          <p:cNvPr id="6" name="Rectangle 6"/>
          <p:cNvSpPr>
            <a:spLocks noGrp="1" noChangeArrowheads="1"/>
          </p:cNvSpPr>
          <p:nvPr>
            <p:ph type="ftr"/>
          </p:nvPr>
        </p:nvSpPr>
        <p:spPr>
          <a:ln/>
        </p:spPr>
        <p:txBody>
          <a:bodyPr/>
          <a:lstStyle/>
          <a:p>
            <a:r>
              <a:rPr lang="en-US"/>
              <a:t>Claudio da Silva, Intel</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75534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802.11-20/xxxxr0</a:t>
            </a:r>
          </a:p>
        </p:txBody>
      </p:sp>
      <p:sp>
        <p:nvSpPr>
          <p:cNvPr id="5" name="Rectangle 3"/>
          <p:cNvSpPr>
            <a:spLocks noGrp="1" noChangeArrowheads="1"/>
          </p:cNvSpPr>
          <p:nvPr>
            <p:ph type="dt"/>
          </p:nvPr>
        </p:nvSpPr>
        <p:spPr>
          <a:ln/>
        </p:spPr>
        <p:txBody>
          <a:bodyPr/>
          <a:lstStyle/>
          <a:p>
            <a:r>
              <a:rPr lang="en-US"/>
              <a:t>June 2020</a:t>
            </a:r>
          </a:p>
        </p:txBody>
      </p:sp>
      <p:sp>
        <p:nvSpPr>
          <p:cNvPr id="6" name="Rectangle 6"/>
          <p:cNvSpPr>
            <a:spLocks noGrp="1" noChangeArrowheads="1"/>
          </p:cNvSpPr>
          <p:nvPr>
            <p:ph type="ftr"/>
          </p:nvPr>
        </p:nvSpPr>
        <p:spPr>
          <a:ln/>
        </p:spPr>
        <p:txBody>
          <a:bodyPr/>
          <a:lstStyle/>
          <a:p>
            <a:r>
              <a:rPr lang="en-US"/>
              <a:t>Claudio da Silva, Intel</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53226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Claudio da Silva,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Claudio da Silva,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Claudio da Silva,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2020</a:t>
            </a:r>
            <a:endParaRPr lang="en-GB"/>
          </a:p>
        </p:txBody>
      </p:sp>
      <p:sp>
        <p:nvSpPr>
          <p:cNvPr id="6" name="Footer Placeholder 5"/>
          <p:cNvSpPr>
            <a:spLocks noGrp="1"/>
          </p:cNvSpPr>
          <p:nvPr>
            <p:ph type="ftr" idx="11"/>
          </p:nvPr>
        </p:nvSpPr>
        <p:spPr/>
        <p:txBody>
          <a:bodyPr/>
          <a:lstStyle>
            <a:lvl1pPr>
              <a:defRPr/>
            </a:lvl1pPr>
          </a:lstStyle>
          <a:p>
            <a:r>
              <a:rPr lang="en-GB"/>
              <a:t>Claudio da Silva,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Claudio da Silva,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2020</a:t>
            </a:r>
            <a:endParaRPr lang="en-GB"/>
          </a:p>
        </p:txBody>
      </p:sp>
      <p:sp>
        <p:nvSpPr>
          <p:cNvPr id="4" name="Footer Placeholder 3"/>
          <p:cNvSpPr>
            <a:spLocks noGrp="1"/>
          </p:cNvSpPr>
          <p:nvPr>
            <p:ph type="ftr" idx="11"/>
          </p:nvPr>
        </p:nvSpPr>
        <p:spPr/>
        <p:txBody>
          <a:bodyPr/>
          <a:lstStyle>
            <a:lvl1pPr>
              <a:defRPr/>
            </a:lvl1pPr>
          </a:lstStyle>
          <a:p>
            <a:r>
              <a:rPr lang="en-GB"/>
              <a:t>Claudio da Silva,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2020</a:t>
            </a:r>
            <a:endParaRPr lang="en-GB"/>
          </a:p>
        </p:txBody>
      </p:sp>
      <p:sp>
        <p:nvSpPr>
          <p:cNvPr id="3" name="Footer Placeholder 2"/>
          <p:cNvSpPr>
            <a:spLocks noGrp="1"/>
          </p:cNvSpPr>
          <p:nvPr>
            <p:ph type="ftr" idx="11"/>
          </p:nvPr>
        </p:nvSpPr>
        <p:spPr/>
        <p:txBody>
          <a:bodyPr/>
          <a:lstStyle>
            <a:lvl1pPr>
              <a:defRPr/>
            </a:lvl1pPr>
          </a:lstStyle>
          <a:p>
            <a:r>
              <a:rPr lang="en-GB"/>
              <a:t>Claudio da Silva,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Claudio da Silva,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Claudio da Silva,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Claudio da Silva, Intel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802.11-21/0357r0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096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Discussion  of Sensing Measurement Result Types</a:t>
            </a:r>
          </a:p>
        </p:txBody>
      </p:sp>
      <p:sp>
        <p:nvSpPr>
          <p:cNvPr id="3074" name="Rectangle 2"/>
          <p:cNvSpPr>
            <a:spLocks noGrp="1" noChangeArrowheads="1"/>
          </p:cNvSpPr>
          <p:nvPr>
            <p:ph type="subTitle" idx="1"/>
          </p:nvPr>
        </p:nvSpPr>
        <p:spPr>
          <a:xfrm>
            <a:off x="1828800" y="21145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2020-03-05</a:t>
            </a:r>
          </a:p>
        </p:txBody>
      </p:sp>
      <p:sp>
        <p:nvSpPr>
          <p:cNvPr id="6" name="Date Placeholder 3"/>
          <p:cNvSpPr>
            <a:spLocks noGrp="1"/>
          </p:cNvSpPr>
          <p:nvPr>
            <p:ph type="dt" idx="10"/>
          </p:nvPr>
        </p:nvSpPr>
        <p:spPr/>
        <p:txBody>
          <a:bodyPr/>
          <a:lstStyle/>
          <a:p>
            <a:r>
              <a:rPr lang="en-US" dirty="0"/>
              <a:t>March 2021</a:t>
            </a:r>
            <a:endParaRPr lang="en-GB" dirty="0"/>
          </a:p>
        </p:txBody>
      </p:sp>
      <p:sp>
        <p:nvSpPr>
          <p:cNvPr id="7" name="Footer Placeholder 4"/>
          <p:cNvSpPr>
            <a:spLocks noGrp="1"/>
          </p:cNvSpPr>
          <p:nvPr>
            <p:ph type="ftr" idx="11"/>
          </p:nvPr>
        </p:nvSpPr>
        <p:spPr/>
        <p:txBody>
          <a:bodyPr/>
          <a:lstStyle/>
          <a:p>
            <a:r>
              <a:rPr lang="en-GB" dirty="0"/>
              <a:t>Claudio da Silva,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160012000"/>
              </p:ext>
            </p:extLst>
          </p:nvPr>
        </p:nvGraphicFramePr>
        <p:xfrm>
          <a:off x="990600" y="3222625"/>
          <a:ext cx="10250488" cy="2492375"/>
        </p:xfrm>
        <a:graphic>
          <a:graphicData uri="http://schemas.openxmlformats.org/presentationml/2006/ole">
            <mc:AlternateContent xmlns:mc="http://schemas.openxmlformats.org/markup-compatibility/2006">
              <mc:Choice xmlns:v="urn:schemas-microsoft-com:vml" Requires="v">
                <p:oleObj spid="_x0000_s1026" name="Document" r:id="rId4" imgW="10444016" imgH="2549353" progId="Word.Document.8">
                  <p:embed/>
                </p:oleObj>
              </mc:Choice>
              <mc:Fallback>
                <p:oleObj name="Document" r:id="rId4" imgW="10444016" imgH="2549353" progId="Word.Document.8">
                  <p:embed/>
                  <p:pic>
                    <p:nvPicPr>
                      <p:cNvPr id="3075" name="Object 3"/>
                      <p:cNvPicPr>
                        <a:picLocks noChangeAspect="1" noChangeArrowheads="1"/>
                      </p:cNvPicPr>
                      <p:nvPr/>
                    </p:nvPicPr>
                    <p:blipFill>
                      <a:blip r:embed="rId5"/>
                      <a:srcRect/>
                      <a:stretch>
                        <a:fillRect/>
                      </a:stretch>
                    </p:blipFill>
                    <p:spPr bwMode="auto">
                      <a:xfrm>
                        <a:off x="990600" y="3222625"/>
                        <a:ext cx="10250488" cy="2492375"/>
                      </a:xfrm>
                      <a:prstGeom prst="rect">
                        <a:avLst/>
                      </a:prstGeom>
                      <a:noFill/>
                    </p:spPr>
                  </p:pic>
                </p:oleObj>
              </mc:Fallback>
            </mc:AlternateContent>
          </a:graphicData>
        </a:graphic>
      </p:graphicFrame>
      <p:sp>
        <p:nvSpPr>
          <p:cNvPr id="3076" name="Rectangle 4"/>
          <p:cNvSpPr>
            <a:spLocks noChangeArrowheads="1"/>
          </p:cNvSpPr>
          <p:nvPr/>
        </p:nvSpPr>
        <p:spPr bwMode="auto">
          <a:xfrm>
            <a:off x="993775" y="270324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9600"/>
            <a:ext cx="10361084" cy="1065213"/>
          </a:xfrm>
        </p:spPr>
        <p:txBody>
          <a:bodyPr/>
          <a:lstStyle/>
          <a:p>
            <a:r>
              <a:rPr lang="en-GB" dirty="0"/>
              <a:t>Conclusions</a:t>
            </a:r>
          </a:p>
        </p:txBody>
      </p:sp>
      <p:sp>
        <p:nvSpPr>
          <p:cNvPr id="9218" name="Rectangle 2"/>
          <p:cNvSpPr>
            <a:spLocks noGrp="1" noChangeArrowheads="1"/>
          </p:cNvSpPr>
          <p:nvPr>
            <p:ph idx="1"/>
          </p:nvPr>
        </p:nvSpPr>
        <p:spPr>
          <a:xfrm>
            <a:off x="914401" y="1752600"/>
            <a:ext cx="10361084" cy="3352800"/>
          </a:xfrm>
          <a:ln/>
        </p:spPr>
        <p:txBody>
          <a:bodyPr/>
          <a:lstStyle/>
          <a:p>
            <a:pPr>
              <a:buFont typeface="Times New Roman" pitchFamily="16" charset="0"/>
              <a:buChar char="•"/>
            </a:pPr>
            <a:r>
              <a:rPr lang="en-GB" sz="2200" b="0" dirty="0"/>
              <a:t>The importance of specifying in the 11bf amendment </a:t>
            </a:r>
            <a:r>
              <a:rPr lang="en-US" sz="2200" b="0" dirty="0"/>
              <a:t>the following two configurations was discussed:</a:t>
            </a:r>
          </a:p>
          <a:p>
            <a:pPr lvl="1">
              <a:buFont typeface="Times New Roman" pitchFamily="16" charset="0"/>
              <a:buChar char="•"/>
            </a:pPr>
            <a:r>
              <a:rPr lang="en-US" sz="1800" b="0" dirty="0"/>
              <a:t>STA that uses the </a:t>
            </a:r>
            <a:r>
              <a:rPr lang="en-US" sz="1800" b="0" dirty="0">
                <a:solidFill>
                  <a:schemeClr val="tx1"/>
                </a:solidFill>
              </a:rPr>
              <a:t>measurement results obtains them itself (no feedback/reporting). </a:t>
            </a:r>
          </a:p>
          <a:p>
            <a:pPr lvl="1">
              <a:buFont typeface="Times New Roman" pitchFamily="16" charset="0"/>
              <a:buChar char="•"/>
            </a:pPr>
            <a:r>
              <a:rPr lang="en-US" sz="1800" b="0" dirty="0">
                <a:solidFill>
                  <a:schemeClr val="tx1"/>
                </a:solidFill>
              </a:rPr>
              <a:t>STA that uses the measurement results obtains </a:t>
            </a:r>
            <a:r>
              <a:rPr lang="en-US" sz="1800" b="0" dirty="0"/>
              <a:t>them through feedback/reporting.</a:t>
            </a:r>
            <a:endParaRPr lang="en-GB" sz="1800" b="0" dirty="0"/>
          </a:p>
          <a:p>
            <a:pPr>
              <a:buFont typeface="Times New Roman" pitchFamily="16" charset="0"/>
              <a:buChar char="•"/>
            </a:pPr>
            <a:r>
              <a:rPr lang="en-GB" sz="2200" b="0" dirty="0"/>
              <a:t>General comments on the reporting of sensing measurements were offered.</a:t>
            </a:r>
          </a:p>
          <a:p>
            <a:pPr>
              <a:buFont typeface="Times New Roman" pitchFamily="16" charset="0"/>
              <a:buChar char="•"/>
            </a:pPr>
            <a:r>
              <a:rPr lang="en-GB" sz="2200" b="0" dirty="0"/>
              <a:t>Lastly, </a:t>
            </a:r>
            <a:r>
              <a:rPr lang="en-GB" sz="2200" b="0" dirty="0">
                <a:solidFill>
                  <a:schemeClr val="tx1"/>
                </a:solidFill>
              </a:rPr>
              <a:t>two different measurement results that could be defined for WLAN sensing reporting in sub-7 GHz applications were identified.</a:t>
            </a:r>
          </a:p>
          <a:p>
            <a:pPr>
              <a:buFont typeface="Times New Roman" pitchFamily="16" charset="0"/>
              <a:buChar char="•"/>
            </a:pPr>
            <a:r>
              <a:rPr lang="en-US" sz="2200" b="0" dirty="0"/>
              <a:t>We welcome comments and suggestions.</a:t>
            </a:r>
          </a:p>
          <a:p>
            <a:pPr>
              <a:buFont typeface="Times New Roman" pitchFamily="16" charset="0"/>
              <a:buChar char="•"/>
            </a:pPr>
            <a:endParaRPr lang="en-GB" sz="2200" b="0" dirty="0"/>
          </a:p>
          <a:p>
            <a:pPr lvl="1">
              <a:buFont typeface="Times New Roman" pitchFamily="16" charset="0"/>
              <a:buChar char="•"/>
            </a:pPr>
            <a:endParaRPr lang="en-GB" sz="1800"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dirty="0"/>
              <a:t>Claudio da Silva, Intel</a:t>
            </a:r>
          </a:p>
        </p:txBody>
      </p:sp>
      <p:sp>
        <p:nvSpPr>
          <p:cNvPr id="4" name="Date Placeholder 3"/>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1632112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SP</a:t>
            </a:r>
          </a:p>
        </p:txBody>
      </p:sp>
      <p:sp>
        <p:nvSpPr>
          <p:cNvPr id="2" name="Content Placeholder 1"/>
          <p:cNvSpPr>
            <a:spLocks noGrp="1"/>
          </p:cNvSpPr>
          <p:nvPr>
            <p:ph idx="1"/>
          </p:nvPr>
        </p:nvSpPr>
        <p:spPr/>
        <p:txBody>
          <a:bodyPr/>
          <a:lstStyle/>
          <a:p>
            <a:r>
              <a:rPr lang="en-US" b="0" dirty="0"/>
              <a:t>    Do you agree that </a:t>
            </a:r>
            <a:r>
              <a:rPr lang="en-US" b="0" dirty="0">
                <a:solidFill>
                  <a:schemeClr val="tx1"/>
                </a:solidFill>
              </a:rPr>
              <a:t>CSI matrix feedback should be defined as a sensing measurement result type?</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en-GB"/>
              <a:t>Claudio da Silva, Intel</a:t>
            </a:r>
            <a:endParaRPr lang="en-GB" dirty="0"/>
          </a:p>
        </p:txBody>
      </p:sp>
      <p:sp>
        <p:nvSpPr>
          <p:cNvPr id="4" name="Date Placeholder 3"/>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6496567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Abstract</a:t>
            </a:r>
          </a:p>
        </p:txBody>
      </p:sp>
      <p:sp>
        <p:nvSpPr>
          <p:cNvPr id="9218" name="Rectangle 2"/>
          <p:cNvSpPr>
            <a:spLocks noGrp="1" noChangeArrowheads="1"/>
          </p:cNvSpPr>
          <p:nvPr>
            <p:ph idx="1"/>
          </p:nvPr>
        </p:nvSpPr>
        <p:spPr>
          <a:xfrm>
            <a:off x="914401" y="1752600"/>
            <a:ext cx="10361084" cy="4495799"/>
          </a:xfrm>
          <a:ln/>
        </p:spPr>
        <p:txBody>
          <a:bodyPr/>
          <a:lstStyle/>
          <a:p>
            <a:pPr>
              <a:buFont typeface="Times New Roman" pitchFamily="16" charset="0"/>
              <a:buChar char="•"/>
            </a:pPr>
            <a:r>
              <a:rPr lang="en-GB" sz="2200" b="0" dirty="0"/>
              <a:t>This contribution addresses measurement reporting as part of a WLAN sensing procedure.</a:t>
            </a:r>
          </a:p>
          <a:p>
            <a:pPr>
              <a:buFont typeface="Times New Roman" pitchFamily="16" charset="0"/>
              <a:buChar char="•"/>
            </a:pPr>
            <a:r>
              <a:rPr lang="en-GB" sz="2200" b="0" dirty="0"/>
              <a:t>We first discuss the need to enable WLAN sensing procedures that make use of measurement reporting, and then offer general comments on measurement result types.</a:t>
            </a:r>
          </a:p>
          <a:p>
            <a:pPr>
              <a:buFont typeface="Times New Roman" pitchFamily="16" charset="0"/>
              <a:buChar char="•"/>
            </a:pPr>
            <a:r>
              <a:rPr lang="en-GB" sz="2200" b="0" dirty="0">
                <a:solidFill>
                  <a:schemeClr val="tx1"/>
                </a:solidFill>
              </a:rPr>
              <a:t>Lastly, we consider two possible measurement results that could be defined for WLAN sensing reporting in sub-7 GHz applications.</a:t>
            </a:r>
          </a:p>
          <a:p>
            <a:pPr marL="0" indent="0"/>
            <a:endParaRPr lang="en-GB" sz="2200"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a:t>
            </a:fld>
            <a:endParaRPr lang="en-GB"/>
          </a:p>
        </p:txBody>
      </p:sp>
      <p:sp>
        <p:nvSpPr>
          <p:cNvPr id="5" name="Footer Placeholder 4"/>
          <p:cNvSpPr>
            <a:spLocks noGrp="1"/>
          </p:cNvSpPr>
          <p:nvPr>
            <p:ph type="ftr" idx="14"/>
          </p:nvPr>
        </p:nvSpPr>
        <p:spPr/>
        <p:txBody>
          <a:bodyPr/>
          <a:lstStyle/>
          <a:p>
            <a:r>
              <a:rPr lang="en-GB" dirty="0"/>
              <a:t>Claudio da Silva, Intel</a:t>
            </a:r>
          </a:p>
        </p:txBody>
      </p:sp>
      <p:sp>
        <p:nvSpPr>
          <p:cNvPr id="4" name="Date Placeholder 3"/>
          <p:cNvSpPr>
            <a:spLocks noGrp="1"/>
          </p:cNvSpPr>
          <p:nvPr>
            <p:ph type="dt" idx="15"/>
          </p:nvPr>
        </p:nvSpPr>
        <p:spPr/>
        <p:txBody>
          <a:bodyPr/>
          <a:lstStyle/>
          <a:p>
            <a:r>
              <a:rPr lang="en-US" dirty="0"/>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7387"/>
            <a:ext cx="10361084" cy="1065213"/>
          </a:xfrm>
        </p:spPr>
        <p:txBody>
          <a:bodyPr/>
          <a:lstStyle/>
          <a:p>
            <a:r>
              <a:rPr lang="en-GB" dirty="0"/>
              <a:t>WLAN Sensing</a:t>
            </a:r>
          </a:p>
        </p:txBody>
      </p:sp>
      <p:sp>
        <p:nvSpPr>
          <p:cNvPr id="9218" name="Rectangle 2"/>
          <p:cNvSpPr>
            <a:spLocks noGrp="1" noChangeArrowheads="1"/>
          </p:cNvSpPr>
          <p:nvPr>
            <p:ph idx="1"/>
          </p:nvPr>
        </p:nvSpPr>
        <p:spPr>
          <a:xfrm>
            <a:off x="965200" y="1828800"/>
            <a:ext cx="10361084" cy="4495800"/>
          </a:xfrm>
          <a:ln/>
        </p:spPr>
        <p:txBody>
          <a:bodyPr/>
          <a:lstStyle/>
          <a:p>
            <a:pPr>
              <a:buFont typeface="Arial" panose="020B0604020202020204" pitchFamily="34" charset="0"/>
              <a:buChar char="•"/>
            </a:pPr>
            <a:r>
              <a:rPr lang="en-US" sz="2000" b="0" dirty="0">
                <a:solidFill>
                  <a:schemeClr val="tx1"/>
                </a:solidFill>
              </a:rPr>
              <a:t>The main contribution of the 11bf amendment will be the specification of procedures that allow for WLAN sensing applications to reliably and efficiently obtain measurement results.</a:t>
            </a:r>
          </a:p>
          <a:p>
            <a:pPr>
              <a:buFont typeface="Arial" panose="020B0604020202020204" pitchFamily="34" charset="0"/>
              <a:buChar char="•"/>
            </a:pPr>
            <a:r>
              <a:rPr lang="en-US" sz="2000" b="0" dirty="0">
                <a:solidFill>
                  <a:schemeClr val="tx1"/>
                </a:solidFill>
              </a:rPr>
              <a:t>Two broad configurations have been considered in various </a:t>
            </a:r>
            <a:r>
              <a:rPr lang="en-US" sz="2000" b="0" dirty="0" err="1">
                <a:solidFill>
                  <a:schemeClr val="tx1"/>
                </a:solidFill>
              </a:rPr>
              <a:t>TGbf</a:t>
            </a:r>
            <a:r>
              <a:rPr lang="en-US" sz="2000" b="0" dirty="0">
                <a:solidFill>
                  <a:schemeClr val="tx1"/>
                </a:solidFill>
              </a:rPr>
              <a:t> contributions:</a:t>
            </a:r>
          </a:p>
          <a:p>
            <a:pPr lvl="1">
              <a:buFont typeface="Arial" panose="020B0604020202020204" pitchFamily="34" charset="0"/>
              <a:buChar char="•"/>
            </a:pPr>
            <a:r>
              <a:rPr lang="en-US" sz="1800" dirty="0">
                <a:solidFill>
                  <a:schemeClr val="tx1"/>
                </a:solidFill>
              </a:rPr>
              <a:t>Configuration 1: STA that </a:t>
            </a:r>
            <a:r>
              <a:rPr lang="en-US" sz="1800" i="1" dirty="0">
                <a:solidFill>
                  <a:schemeClr val="tx1"/>
                </a:solidFill>
              </a:rPr>
              <a:t>uses</a:t>
            </a:r>
            <a:r>
              <a:rPr lang="en-US" sz="1800" dirty="0">
                <a:solidFill>
                  <a:schemeClr val="tx1"/>
                </a:solidFill>
              </a:rPr>
              <a:t> the measurements obtains them itself.  Example:</a:t>
            </a:r>
          </a:p>
          <a:p>
            <a:pPr lvl="1">
              <a:buFont typeface="Arial" panose="020B0604020202020204" pitchFamily="34" charset="0"/>
              <a:buChar char="•"/>
            </a:pPr>
            <a:endParaRPr lang="en-US" sz="1800" b="0" dirty="0">
              <a:solidFill>
                <a:schemeClr val="tx1"/>
              </a:solidFill>
            </a:endParaRPr>
          </a:p>
          <a:p>
            <a:pPr lvl="1">
              <a:buFont typeface="Arial" panose="020B0604020202020204" pitchFamily="34" charset="0"/>
              <a:buChar char="•"/>
            </a:pPr>
            <a:endParaRPr lang="en-US" sz="1800" b="0" dirty="0">
              <a:solidFill>
                <a:schemeClr val="tx1"/>
              </a:solidFill>
            </a:endParaRPr>
          </a:p>
          <a:p>
            <a:pPr lvl="1">
              <a:buFont typeface="Arial" panose="020B0604020202020204" pitchFamily="34" charset="0"/>
              <a:buChar char="•"/>
            </a:pPr>
            <a:endParaRPr lang="en-US" sz="1800" b="0" dirty="0">
              <a:solidFill>
                <a:schemeClr val="tx1"/>
              </a:solidFill>
            </a:endParaRP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r>
              <a:rPr lang="en-US" sz="1800" dirty="0">
                <a:solidFill>
                  <a:schemeClr val="tx1"/>
                </a:solidFill>
              </a:rPr>
              <a:t>Configuration 2: STA that </a:t>
            </a:r>
            <a:r>
              <a:rPr lang="en-US" sz="1800" i="1" dirty="0">
                <a:solidFill>
                  <a:schemeClr val="tx1"/>
                </a:solidFill>
              </a:rPr>
              <a:t>uses</a:t>
            </a:r>
            <a:r>
              <a:rPr lang="en-US" sz="1800" dirty="0">
                <a:solidFill>
                  <a:schemeClr val="tx1"/>
                </a:solidFill>
              </a:rPr>
              <a:t> the measurements obtains them through reporting.  Examples:</a:t>
            </a:r>
            <a:endParaRPr lang="en-US" sz="1800" b="0" dirty="0">
              <a:solidFill>
                <a:schemeClr val="tx1"/>
              </a:solidFill>
            </a:endParaRPr>
          </a:p>
          <a:p>
            <a:pPr marL="0" indent="0"/>
            <a:endParaRPr lang="en-US" sz="2200" b="0" dirty="0">
              <a:solidFill>
                <a:schemeClr val="tx1"/>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dirty="0"/>
              <a:t>Claudio da Silva, Intel</a:t>
            </a:r>
          </a:p>
        </p:txBody>
      </p:sp>
      <p:sp>
        <p:nvSpPr>
          <p:cNvPr id="4" name="Date Placeholder 3"/>
          <p:cNvSpPr>
            <a:spLocks noGrp="1"/>
          </p:cNvSpPr>
          <p:nvPr>
            <p:ph type="dt" idx="15"/>
          </p:nvPr>
        </p:nvSpPr>
        <p:spPr/>
        <p:txBody>
          <a:bodyPr/>
          <a:lstStyle/>
          <a:p>
            <a:r>
              <a:rPr lang="en-US" dirty="0"/>
              <a:t>March 2021</a:t>
            </a:r>
            <a:endParaRPr lang="en-GB" dirty="0"/>
          </a:p>
        </p:txBody>
      </p:sp>
      <p:sp>
        <p:nvSpPr>
          <p:cNvPr id="3" name="Rectangle 2">
            <a:extLst>
              <a:ext uri="{FF2B5EF4-FFF2-40B4-BE49-F238E27FC236}">
                <a16:creationId xmlns:a16="http://schemas.microsoft.com/office/drawing/2014/main" id="{8BA2427F-0112-4B55-B527-ED181D4090E1}"/>
              </a:ext>
            </a:extLst>
          </p:cNvPr>
          <p:cNvSpPr/>
          <p:nvPr/>
        </p:nvSpPr>
        <p:spPr bwMode="auto">
          <a:xfrm>
            <a:off x="5766987" y="3352800"/>
            <a:ext cx="609600" cy="3810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300" b="0" i="0" u="none" strike="noStrike" cap="none" normalizeH="0" baseline="0" dirty="0">
              <a:ln>
                <a:noFill/>
              </a:ln>
              <a:solidFill>
                <a:schemeClr val="bg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STA 1</a:t>
            </a:r>
          </a:p>
        </p:txBody>
      </p:sp>
      <p:sp>
        <p:nvSpPr>
          <p:cNvPr id="13" name="Rectangle 12">
            <a:extLst>
              <a:ext uri="{FF2B5EF4-FFF2-40B4-BE49-F238E27FC236}">
                <a16:creationId xmlns:a16="http://schemas.microsoft.com/office/drawing/2014/main" id="{5A3B822A-0EF1-4753-8C5B-2FFE47EF2DD1}"/>
              </a:ext>
            </a:extLst>
          </p:cNvPr>
          <p:cNvSpPr/>
          <p:nvPr/>
        </p:nvSpPr>
        <p:spPr bwMode="auto">
          <a:xfrm>
            <a:off x="4776387" y="4191000"/>
            <a:ext cx="609600" cy="3810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300" b="0" i="0" u="none" strike="noStrike" cap="none" normalizeH="0" baseline="0" dirty="0">
              <a:ln>
                <a:noFill/>
              </a:ln>
              <a:solidFill>
                <a:schemeClr val="bg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STA 2</a:t>
            </a:r>
          </a:p>
        </p:txBody>
      </p:sp>
      <p:sp>
        <p:nvSpPr>
          <p:cNvPr id="14" name="Rectangle 13">
            <a:extLst>
              <a:ext uri="{FF2B5EF4-FFF2-40B4-BE49-F238E27FC236}">
                <a16:creationId xmlns:a16="http://schemas.microsoft.com/office/drawing/2014/main" id="{4A9BD91E-DABF-49C9-ACCA-C382089FEF8E}"/>
              </a:ext>
            </a:extLst>
          </p:cNvPr>
          <p:cNvSpPr/>
          <p:nvPr/>
        </p:nvSpPr>
        <p:spPr bwMode="auto">
          <a:xfrm>
            <a:off x="6757587" y="4179582"/>
            <a:ext cx="609600" cy="3810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300" b="0" i="0" u="none" strike="noStrike" cap="none" normalizeH="0" baseline="0" dirty="0">
              <a:ln>
                <a:noFill/>
              </a:ln>
              <a:solidFill>
                <a:schemeClr val="bg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STA 3</a:t>
            </a:r>
          </a:p>
        </p:txBody>
      </p:sp>
      <p:cxnSp>
        <p:nvCxnSpPr>
          <p:cNvPr id="21" name="Straight Arrow Connector 20">
            <a:extLst>
              <a:ext uri="{FF2B5EF4-FFF2-40B4-BE49-F238E27FC236}">
                <a16:creationId xmlns:a16="http://schemas.microsoft.com/office/drawing/2014/main" id="{20967BC9-9BF0-4759-BD63-469E26881544}"/>
              </a:ext>
            </a:extLst>
          </p:cNvPr>
          <p:cNvCxnSpPr>
            <a:cxnSpLocks/>
          </p:cNvCxnSpPr>
          <p:nvPr/>
        </p:nvCxnSpPr>
        <p:spPr bwMode="auto">
          <a:xfrm rot="-2700000" flipH="1">
            <a:off x="5387558" y="4010827"/>
            <a:ext cx="509605" cy="0"/>
          </a:xfrm>
          <a:prstGeom prst="straightConnector1">
            <a:avLst/>
          </a:prstGeom>
          <a:solidFill>
            <a:srgbClr val="00B8FF"/>
          </a:solidFill>
          <a:ln w="25400" cap="flat" cmpd="sng" algn="ctr">
            <a:solidFill>
              <a:schemeClr val="accent5">
                <a:lumMod val="50000"/>
              </a:schemeClr>
            </a:solidFill>
            <a:prstDash val="solid"/>
            <a:round/>
            <a:headEnd type="triangle" w="med" len="med"/>
            <a:tailEnd type="none"/>
          </a:ln>
          <a:effectLst/>
        </p:spPr>
      </p:cxnSp>
      <p:cxnSp>
        <p:nvCxnSpPr>
          <p:cNvPr id="22" name="Straight Arrow Connector 21">
            <a:extLst>
              <a:ext uri="{FF2B5EF4-FFF2-40B4-BE49-F238E27FC236}">
                <a16:creationId xmlns:a16="http://schemas.microsoft.com/office/drawing/2014/main" id="{500D1468-C394-44BD-B97E-5E225DF746ED}"/>
              </a:ext>
            </a:extLst>
          </p:cNvPr>
          <p:cNvCxnSpPr>
            <a:cxnSpLocks/>
          </p:cNvCxnSpPr>
          <p:nvPr/>
        </p:nvCxnSpPr>
        <p:spPr bwMode="auto">
          <a:xfrm rot="-2700000" flipH="1">
            <a:off x="5235158" y="3913973"/>
            <a:ext cx="509605" cy="0"/>
          </a:xfrm>
          <a:prstGeom prst="straightConnector1">
            <a:avLst/>
          </a:prstGeom>
          <a:solidFill>
            <a:srgbClr val="00B8FF"/>
          </a:solidFill>
          <a:ln w="25400" cap="flat" cmpd="sng" algn="ctr">
            <a:solidFill>
              <a:schemeClr val="tx2"/>
            </a:solidFill>
            <a:prstDash val="solid"/>
            <a:round/>
            <a:headEnd type="none" w="med" len="med"/>
            <a:tailEnd type="triangle"/>
          </a:ln>
          <a:effectLst/>
        </p:spPr>
      </p:cxnSp>
      <p:sp>
        <p:nvSpPr>
          <p:cNvPr id="10" name="TextBox 9">
            <a:extLst>
              <a:ext uri="{FF2B5EF4-FFF2-40B4-BE49-F238E27FC236}">
                <a16:creationId xmlns:a16="http://schemas.microsoft.com/office/drawing/2014/main" id="{00C28515-73F8-412B-8DE1-52B776B82FAB}"/>
              </a:ext>
            </a:extLst>
          </p:cNvPr>
          <p:cNvSpPr txBox="1"/>
          <p:nvPr/>
        </p:nvSpPr>
        <p:spPr>
          <a:xfrm>
            <a:off x="3733800" y="3557798"/>
            <a:ext cx="1323174" cy="584775"/>
          </a:xfrm>
          <a:prstGeom prst="rect">
            <a:avLst/>
          </a:prstGeom>
          <a:noFill/>
        </p:spPr>
        <p:txBody>
          <a:bodyPr wrap="square" rtlCol="0">
            <a:spAutoFit/>
          </a:bodyPr>
          <a:lstStyle/>
          <a:p>
            <a:r>
              <a:rPr lang="en-US" sz="1600" dirty="0">
                <a:solidFill>
                  <a:schemeClr val="tx1"/>
                </a:solidFill>
              </a:rPr>
              <a:t>Trigger</a:t>
            </a:r>
          </a:p>
          <a:p>
            <a:r>
              <a:rPr lang="en-US" sz="1600" dirty="0">
                <a:solidFill>
                  <a:srgbClr val="00B050"/>
                </a:solidFill>
              </a:rPr>
              <a:t>Measurement</a:t>
            </a:r>
          </a:p>
        </p:txBody>
      </p:sp>
      <p:cxnSp>
        <p:nvCxnSpPr>
          <p:cNvPr id="23" name="Straight Arrow Connector 22">
            <a:extLst>
              <a:ext uri="{FF2B5EF4-FFF2-40B4-BE49-F238E27FC236}">
                <a16:creationId xmlns:a16="http://schemas.microsoft.com/office/drawing/2014/main" id="{3088DDFF-5AB3-4577-8734-AFD8BF756ECE}"/>
              </a:ext>
            </a:extLst>
          </p:cNvPr>
          <p:cNvCxnSpPr>
            <a:cxnSpLocks/>
          </p:cNvCxnSpPr>
          <p:nvPr/>
        </p:nvCxnSpPr>
        <p:spPr bwMode="auto">
          <a:xfrm rot="-8100000" flipH="1">
            <a:off x="6398811" y="3913973"/>
            <a:ext cx="509605" cy="0"/>
          </a:xfrm>
          <a:prstGeom prst="straightConnector1">
            <a:avLst/>
          </a:prstGeom>
          <a:solidFill>
            <a:srgbClr val="00B8FF"/>
          </a:solidFill>
          <a:ln w="25400" cap="flat" cmpd="sng" algn="ctr">
            <a:solidFill>
              <a:schemeClr val="accent5">
                <a:lumMod val="50000"/>
              </a:schemeClr>
            </a:solidFill>
            <a:prstDash val="solid"/>
            <a:round/>
            <a:headEnd type="triangle" w="med" len="med"/>
            <a:tailEnd type="none"/>
          </a:ln>
          <a:effectLst/>
        </p:spPr>
      </p:cxnSp>
      <p:cxnSp>
        <p:nvCxnSpPr>
          <p:cNvPr id="24" name="Straight Arrow Connector 23">
            <a:extLst>
              <a:ext uri="{FF2B5EF4-FFF2-40B4-BE49-F238E27FC236}">
                <a16:creationId xmlns:a16="http://schemas.microsoft.com/office/drawing/2014/main" id="{C0B67704-0284-4BEE-A289-913ABEF5BD78}"/>
              </a:ext>
            </a:extLst>
          </p:cNvPr>
          <p:cNvCxnSpPr>
            <a:cxnSpLocks/>
          </p:cNvCxnSpPr>
          <p:nvPr/>
        </p:nvCxnSpPr>
        <p:spPr bwMode="auto">
          <a:xfrm rot="-8100000" flipH="1">
            <a:off x="6246411" y="3990173"/>
            <a:ext cx="509605" cy="0"/>
          </a:xfrm>
          <a:prstGeom prst="straightConnector1">
            <a:avLst/>
          </a:prstGeom>
          <a:solidFill>
            <a:srgbClr val="00B8FF"/>
          </a:solidFill>
          <a:ln w="25400" cap="flat" cmpd="sng" algn="ctr">
            <a:solidFill>
              <a:schemeClr val="tx2"/>
            </a:solidFill>
            <a:prstDash val="solid"/>
            <a:round/>
            <a:headEnd type="none" w="med" len="med"/>
            <a:tailEnd type="triangle"/>
          </a:ln>
          <a:effectLst/>
        </p:spPr>
      </p:cxnSp>
      <p:sp>
        <p:nvSpPr>
          <p:cNvPr id="25" name="Rectangle 24">
            <a:extLst>
              <a:ext uri="{FF2B5EF4-FFF2-40B4-BE49-F238E27FC236}">
                <a16:creationId xmlns:a16="http://schemas.microsoft.com/office/drawing/2014/main" id="{D3D77CEF-1B40-400C-A522-52F6D8FDA2D2}"/>
              </a:ext>
            </a:extLst>
          </p:cNvPr>
          <p:cNvSpPr/>
          <p:nvPr/>
        </p:nvSpPr>
        <p:spPr bwMode="auto">
          <a:xfrm>
            <a:off x="3252387" y="5029200"/>
            <a:ext cx="609600" cy="3810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300" b="0" i="0" u="none" strike="noStrike" cap="none" normalizeH="0" baseline="0" dirty="0">
              <a:ln>
                <a:noFill/>
              </a:ln>
              <a:solidFill>
                <a:schemeClr val="bg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STA 1</a:t>
            </a:r>
          </a:p>
        </p:txBody>
      </p:sp>
      <p:sp>
        <p:nvSpPr>
          <p:cNvPr id="26" name="Rectangle 25">
            <a:extLst>
              <a:ext uri="{FF2B5EF4-FFF2-40B4-BE49-F238E27FC236}">
                <a16:creationId xmlns:a16="http://schemas.microsoft.com/office/drawing/2014/main" id="{1661039F-B266-4AB4-84E0-E7C7F03777CF}"/>
              </a:ext>
            </a:extLst>
          </p:cNvPr>
          <p:cNvSpPr/>
          <p:nvPr/>
        </p:nvSpPr>
        <p:spPr bwMode="auto">
          <a:xfrm>
            <a:off x="2261787" y="5867400"/>
            <a:ext cx="609600" cy="3810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300" b="0" i="0" u="none" strike="noStrike" cap="none" normalizeH="0" baseline="0" dirty="0">
              <a:ln>
                <a:noFill/>
              </a:ln>
              <a:solidFill>
                <a:schemeClr val="bg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STA 2</a:t>
            </a:r>
          </a:p>
        </p:txBody>
      </p:sp>
      <p:sp>
        <p:nvSpPr>
          <p:cNvPr id="27" name="Rectangle 26">
            <a:extLst>
              <a:ext uri="{FF2B5EF4-FFF2-40B4-BE49-F238E27FC236}">
                <a16:creationId xmlns:a16="http://schemas.microsoft.com/office/drawing/2014/main" id="{0507C7A4-0713-4866-AA62-15D28478D475}"/>
              </a:ext>
            </a:extLst>
          </p:cNvPr>
          <p:cNvSpPr/>
          <p:nvPr/>
        </p:nvSpPr>
        <p:spPr bwMode="auto">
          <a:xfrm>
            <a:off x="4242987" y="5855982"/>
            <a:ext cx="609600" cy="3810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300" b="0" i="0" u="none" strike="noStrike" cap="none" normalizeH="0" baseline="0" dirty="0">
              <a:ln>
                <a:noFill/>
              </a:ln>
              <a:solidFill>
                <a:schemeClr val="bg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STA 3</a:t>
            </a:r>
          </a:p>
        </p:txBody>
      </p:sp>
      <p:cxnSp>
        <p:nvCxnSpPr>
          <p:cNvPr id="28" name="Straight Arrow Connector 27">
            <a:extLst>
              <a:ext uri="{FF2B5EF4-FFF2-40B4-BE49-F238E27FC236}">
                <a16:creationId xmlns:a16="http://schemas.microsoft.com/office/drawing/2014/main" id="{FC684B88-ABE8-478E-8D5F-29CDA64B747C}"/>
              </a:ext>
            </a:extLst>
          </p:cNvPr>
          <p:cNvCxnSpPr>
            <a:cxnSpLocks/>
          </p:cNvCxnSpPr>
          <p:nvPr/>
        </p:nvCxnSpPr>
        <p:spPr bwMode="auto">
          <a:xfrm rot="-2700000" flipH="1">
            <a:off x="2872958" y="5687227"/>
            <a:ext cx="509605" cy="0"/>
          </a:xfrm>
          <a:prstGeom prst="straightConnector1">
            <a:avLst/>
          </a:prstGeom>
          <a:solidFill>
            <a:srgbClr val="00B8FF"/>
          </a:solidFill>
          <a:ln w="25400" cap="flat" cmpd="sng" algn="ctr">
            <a:solidFill>
              <a:srgbClr val="FFC000"/>
            </a:solidFill>
            <a:prstDash val="solid"/>
            <a:round/>
            <a:headEnd type="triangle" w="med" len="med"/>
            <a:tailEnd type="none"/>
          </a:ln>
          <a:effectLst/>
        </p:spPr>
      </p:cxnSp>
      <p:cxnSp>
        <p:nvCxnSpPr>
          <p:cNvPr id="29" name="Straight Arrow Connector 28">
            <a:extLst>
              <a:ext uri="{FF2B5EF4-FFF2-40B4-BE49-F238E27FC236}">
                <a16:creationId xmlns:a16="http://schemas.microsoft.com/office/drawing/2014/main" id="{A5368AAB-2A03-4760-ABF0-3BA862B7C740}"/>
              </a:ext>
            </a:extLst>
          </p:cNvPr>
          <p:cNvCxnSpPr>
            <a:cxnSpLocks/>
          </p:cNvCxnSpPr>
          <p:nvPr/>
        </p:nvCxnSpPr>
        <p:spPr bwMode="auto">
          <a:xfrm rot="-2700000" flipH="1">
            <a:off x="2720558" y="5590373"/>
            <a:ext cx="509605" cy="0"/>
          </a:xfrm>
          <a:prstGeom prst="straightConnector1">
            <a:avLst/>
          </a:prstGeom>
          <a:solidFill>
            <a:srgbClr val="00B8FF"/>
          </a:solidFill>
          <a:ln w="25400" cap="flat" cmpd="sng" algn="ctr">
            <a:solidFill>
              <a:srgbClr val="00B050"/>
            </a:solidFill>
            <a:prstDash val="solid"/>
            <a:round/>
            <a:headEnd type="none" w="med" len="med"/>
            <a:tailEnd type="triangle"/>
          </a:ln>
          <a:effectLst/>
        </p:spPr>
      </p:cxnSp>
      <p:sp>
        <p:nvSpPr>
          <p:cNvPr id="30" name="TextBox 29">
            <a:extLst>
              <a:ext uri="{FF2B5EF4-FFF2-40B4-BE49-F238E27FC236}">
                <a16:creationId xmlns:a16="http://schemas.microsoft.com/office/drawing/2014/main" id="{0271A3B9-AFCE-4C54-8A60-A2617FAEA670}"/>
              </a:ext>
            </a:extLst>
          </p:cNvPr>
          <p:cNvSpPr txBox="1"/>
          <p:nvPr/>
        </p:nvSpPr>
        <p:spPr>
          <a:xfrm>
            <a:off x="1219200" y="5234198"/>
            <a:ext cx="1323174" cy="584775"/>
          </a:xfrm>
          <a:prstGeom prst="rect">
            <a:avLst/>
          </a:prstGeom>
          <a:noFill/>
        </p:spPr>
        <p:txBody>
          <a:bodyPr wrap="square" rtlCol="0">
            <a:spAutoFit/>
          </a:bodyPr>
          <a:lstStyle/>
          <a:p>
            <a:r>
              <a:rPr lang="en-US" sz="1600" dirty="0">
                <a:solidFill>
                  <a:srgbClr val="00B050"/>
                </a:solidFill>
              </a:rPr>
              <a:t>Measurement</a:t>
            </a:r>
          </a:p>
          <a:p>
            <a:r>
              <a:rPr lang="en-US" sz="1600" dirty="0">
                <a:solidFill>
                  <a:srgbClr val="FFC000"/>
                </a:solidFill>
              </a:rPr>
              <a:t>Report</a:t>
            </a:r>
          </a:p>
        </p:txBody>
      </p:sp>
      <p:cxnSp>
        <p:nvCxnSpPr>
          <p:cNvPr id="31" name="Straight Arrow Connector 30">
            <a:extLst>
              <a:ext uri="{FF2B5EF4-FFF2-40B4-BE49-F238E27FC236}">
                <a16:creationId xmlns:a16="http://schemas.microsoft.com/office/drawing/2014/main" id="{3E6D4DAE-9604-4BF3-AA23-B76DD7A55D72}"/>
              </a:ext>
            </a:extLst>
          </p:cNvPr>
          <p:cNvCxnSpPr>
            <a:cxnSpLocks/>
          </p:cNvCxnSpPr>
          <p:nvPr/>
        </p:nvCxnSpPr>
        <p:spPr bwMode="auto">
          <a:xfrm rot="-8100000" flipH="1">
            <a:off x="3884211" y="5590373"/>
            <a:ext cx="509605" cy="0"/>
          </a:xfrm>
          <a:prstGeom prst="straightConnector1">
            <a:avLst/>
          </a:prstGeom>
          <a:solidFill>
            <a:srgbClr val="00B8FF"/>
          </a:solidFill>
          <a:ln w="25400" cap="flat" cmpd="sng" algn="ctr">
            <a:solidFill>
              <a:srgbClr val="FFC000"/>
            </a:solidFill>
            <a:prstDash val="solid"/>
            <a:round/>
            <a:headEnd type="triangle" w="med" len="med"/>
            <a:tailEnd type="none"/>
          </a:ln>
          <a:effectLst/>
        </p:spPr>
      </p:cxnSp>
      <p:cxnSp>
        <p:nvCxnSpPr>
          <p:cNvPr id="32" name="Straight Arrow Connector 31">
            <a:extLst>
              <a:ext uri="{FF2B5EF4-FFF2-40B4-BE49-F238E27FC236}">
                <a16:creationId xmlns:a16="http://schemas.microsoft.com/office/drawing/2014/main" id="{B5D46905-BD9D-4455-9A75-F6D2E22BCA07}"/>
              </a:ext>
            </a:extLst>
          </p:cNvPr>
          <p:cNvCxnSpPr>
            <a:cxnSpLocks/>
          </p:cNvCxnSpPr>
          <p:nvPr/>
        </p:nvCxnSpPr>
        <p:spPr bwMode="auto">
          <a:xfrm rot="-8100000" flipH="1">
            <a:off x="3731811" y="5666573"/>
            <a:ext cx="509605" cy="0"/>
          </a:xfrm>
          <a:prstGeom prst="straightConnector1">
            <a:avLst/>
          </a:prstGeom>
          <a:solidFill>
            <a:srgbClr val="00B8FF"/>
          </a:solidFill>
          <a:ln w="25400" cap="flat" cmpd="sng" algn="ctr">
            <a:solidFill>
              <a:srgbClr val="00B050"/>
            </a:solidFill>
            <a:prstDash val="solid"/>
            <a:round/>
            <a:headEnd type="none" w="med" len="med"/>
            <a:tailEnd type="triangle"/>
          </a:ln>
          <a:effectLst/>
        </p:spPr>
      </p:cxnSp>
      <p:sp>
        <p:nvSpPr>
          <p:cNvPr id="33" name="Rectangle 32">
            <a:extLst>
              <a:ext uri="{FF2B5EF4-FFF2-40B4-BE49-F238E27FC236}">
                <a16:creationId xmlns:a16="http://schemas.microsoft.com/office/drawing/2014/main" id="{668D0731-25EB-4783-9972-0FBE3D9E241D}"/>
              </a:ext>
            </a:extLst>
          </p:cNvPr>
          <p:cNvSpPr/>
          <p:nvPr/>
        </p:nvSpPr>
        <p:spPr bwMode="auto">
          <a:xfrm>
            <a:off x="8610600" y="5029200"/>
            <a:ext cx="609600" cy="3810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300" b="0" i="0" u="none" strike="noStrike" cap="none" normalizeH="0" baseline="0" dirty="0">
              <a:ln>
                <a:noFill/>
              </a:ln>
              <a:solidFill>
                <a:schemeClr val="bg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STA 1</a:t>
            </a:r>
          </a:p>
        </p:txBody>
      </p:sp>
      <p:sp>
        <p:nvSpPr>
          <p:cNvPr id="34" name="Rectangle 33">
            <a:extLst>
              <a:ext uri="{FF2B5EF4-FFF2-40B4-BE49-F238E27FC236}">
                <a16:creationId xmlns:a16="http://schemas.microsoft.com/office/drawing/2014/main" id="{4D35CC02-5056-44CB-9111-A05500626C8F}"/>
              </a:ext>
            </a:extLst>
          </p:cNvPr>
          <p:cNvSpPr/>
          <p:nvPr/>
        </p:nvSpPr>
        <p:spPr bwMode="auto">
          <a:xfrm>
            <a:off x="7620000" y="5867400"/>
            <a:ext cx="609600" cy="3810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300" b="0" i="0" u="none" strike="noStrike" cap="none" normalizeH="0" baseline="0" dirty="0">
              <a:ln>
                <a:noFill/>
              </a:ln>
              <a:solidFill>
                <a:schemeClr val="bg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STA 2</a:t>
            </a:r>
          </a:p>
        </p:txBody>
      </p:sp>
      <p:sp>
        <p:nvSpPr>
          <p:cNvPr id="35" name="Rectangle 34">
            <a:extLst>
              <a:ext uri="{FF2B5EF4-FFF2-40B4-BE49-F238E27FC236}">
                <a16:creationId xmlns:a16="http://schemas.microsoft.com/office/drawing/2014/main" id="{CC866876-0422-487D-874A-B513177E4DA0}"/>
              </a:ext>
            </a:extLst>
          </p:cNvPr>
          <p:cNvSpPr/>
          <p:nvPr/>
        </p:nvSpPr>
        <p:spPr bwMode="auto">
          <a:xfrm>
            <a:off x="9601200" y="5855982"/>
            <a:ext cx="609600" cy="3810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300" b="0" i="0" u="none" strike="noStrike" cap="none" normalizeH="0" baseline="0" dirty="0">
              <a:ln>
                <a:noFill/>
              </a:ln>
              <a:solidFill>
                <a:schemeClr val="bg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STA 3</a:t>
            </a:r>
          </a:p>
        </p:txBody>
      </p:sp>
      <p:cxnSp>
        <p:nvCxnSpPr>
          <p:cNvPr id="36" name="Straight Arrow Connector 35">
            <a:extLst>
              <a:ext uri="{FF2B5EF4-FFF2-40B4-BE49-F238E27FC236}">
                <a16:creationId xmlns:a16="http://schemas.microsoft.com/office/drawing/2014/main" id="{5A8ADA94-BE75-4585-AB0F-DE44A4243196}"/>
              </a:ext>
            </a:extLst>
          </p:cNvPr>
          <p:cNvCxnSpPr>
            <a:cxnSpLocks/>
          </p:cNvCxnSpPr>
          <p:nvPr/>
        </p:nvCxnSpPr>
        <p:spPr bwMode="auto">
          <a:xfrm rot="-2700000" flipH="1">
            <a:off x="8231171" y="5687227"/>
            <a:ext cx="509605" cy="0"/>
          </a:xfrm>
          <a:prstGeom prst="straightConnector1">
            <a:avLst/>
          </a:prstGeom>
          <a:solidFill>
            <a:srgbClr val="00B8FF"/>
          </a:solidFill>
          <a:ln w="25400" cap="flat" cmpd="sng" algn="ctr">
            <a:solidFill>
              <a:srgbClr val="FFC000"/>
            </a:solidFill>
            <a:prstDash val="solid"/>
            <a:round/>
            <a:headEnd type="triangle" w="med" len="med"/>
            <a:tailEnd type="none"/>
          </a:ln>
          <a:effectLst/>
        </p:spPr>
      </p:cxnSp>
      <p:cxnSp>
        <p:nvCxnSpPr>
          <p:cNvPr id="37" name="Straight Arrow Connector 36">
            <a:extLst>
              <a:ext uri="{FF2B5EF4-FFF2-40B4-BE49-F238E27FC236}">
                <a16:creationId xmlns:a16="http://schemas.microsoft.com/office/drawing/2014/main" id="{973CA684-14C4-43FC-A4A1-558FA7A11908}"/>
              </a:ext>
            </a:extLst>
          </p:cNvPr>
          <p:cNvCxnSpPr>
            <a:cxnSpLocks/>
          </p:cNvCxnSpPr>
          <p:nvPr/>
        </p:nvCxnSpPr>
        <p:spPr bwMode="auto">
          <a:xfrm rot="-2700000" flipH="1">
            <a:off x="8078771" y="5590373"/>
            <a:ext cx="509605" cy="0"/>
          </a:xfrm>
          <a:prstGeom prst="straightConnector1">
            <a:avLst/>
          </a:prstGeom>
          <a:solidFill>
            <a:srgbClr val="00B8FF"/>
          </a:solidFill>
          <a:ln w="25400" cap="flat" cmpd="sng" algn="ctr">
            <a:solidFill>
              <a:srgbClr val="00B050"/>
            </a:solidFill>
            <a:prstDash val="solid"/>
            <a:round/>
            <a:headEnd type="none" w="med" len="med"/>
            <a:tailEnd type="triangle"/>
          </a:ln>
          <a:effectLst/>
        </p:spPr>
      </p:cxnSp>
      <p:sp>
        <p:nvSpPr>
          <p:cNvPr id="38" name="TextBox 37">
            <a:extLst>
              <a:ext uri="{FF2B5EF4-FFF2-40B4-BE49-F238E27FC236}">
                <a16:creationId xmlns:a16="http://schemas.microsoft.com/office/drawing/2014/main" id="{519E09DB-4B48-4107-8C1F-C6F91935A9AB}"/>
              </a:ext>
            </a:extLst>
          </p:cNvPr>
          <p:cNvSpPr txBox="1"/>
          <p:nvPr/>
        </p:nvSpPr>
        <p:spPr>
          <a:xfrm>
            <a:off x="6577413" y="5234198"/>
            <a:ext cx="1323174" cy="584775"/>
          </a:xfrm>
          <a:prstGeom prst="rect">
            <a:avLst/>
          </a:prstGeom>
          <a:noFill/>
        </p:spPr>
        <p:txBody>
          <a:bodyPr wrap="square" rtlCol="0">
            <a:spAutoFit/>
          </a:bodyPr>
          <a:lstStyle/>
          <a:p>
            <a:r>
              <a:rPr lang="en-US" sz="1600" dirty="0">
                <a:solidFill>
                  <a:srgbClr val="00B050"/>
                </a:solidFill>
              </a:rPr>
              <a:t>Measurement</a:t>
            </a:r>
          </a:p>
          <a:p>
            <a:r>
              <a:rPr lang="en-US" sz="1600" dirty="0">
                <a:solidFill>
                  <a:srgbClr val="FFC000"/>
                </a:solidFill>
              </a:rPr>
              <a:t>Report</a:t>
            </a:r>
          </a:p>
        </p:txBody>
      </p:sp>
      <p:cxnSp>
        <p:nvCxnSpPr>
          <p:cNvPr id="39" name="Straight Arrow Connector 38">
            <a:extLst>
              <a:ext uri="{FF2B5EF4-FFF2-40B4-BE49-F238E27FC236}">
                <a16:creationId xmlns:a16="http://schemas.microsoft.com/office/drawing/2014/main" id="{B32ACD58-A3EA-4896-98B5-5554ED9FC520}"/>
              </a:ext>
            </a:extLst>
          </p:cNvPr>
          <p:cNvCxnSpPr>
            <a:cxnSpLocks/>
          </p:cNvCxnSpPr>
          <p:nvPr/>
        </p:nvCxnSpPr>
        <p:spPr bwMode="auto">
          <a:xfrm rot="-8100000" flipH="1">
            <a:off x="9242424" y="5590373"/>
            <a:ext cx="509605" cy="0"/>
          </a:xfrm>
          <a:prstGeom prst="straightConnector1">
            <a:avLst/>
          </a:prstGeom>
          <a:solidFill>
            <a:srgbClr val="00B8FF"/>
          </a:solidFill>
          <a:ln w="25400" cap="flat" cmpd="sng" algn="ctr">
            <a:solidFill>
              <a:srgbClr val="FFC000"/>
            </a:solidFill>
            <a:prstDash val="solid"/>
            <a:round/>
            <a:headEnd type="triangle" w="med" len="med"/>
            <a:tailEnd type="none"/>
          </a:ln>
          <a:effectLst/>
        </p:spPr>
      </p:cxnSp>
      <p:cxnSp>
        <p:nvCxnSpPr>
          <p:cNvPr id="40" name="Straight Arrow Connector 39">
            <a:extLst>
              <a:ext uri="{FF2B5EF4-FFF2-40B4-BE49-F238E27FC236}">
                <a16:creationId xmlns:a16="http://schemas.microsoft.com/office/drawing/2014/main" id="{CAD778C9-C8A5-49DD-8720-B0E1F4F49BD9}"/>
              </a:ext>
            </a:extLst>
          </p:cNvPr>
          <p:cNvCxnSpPr>
            <a:cxnSpLocks/>
          </p:cNvCxnSpPr>
          <p:nvPr/>
        </p:nvCxnSpPr>
        <p:spPr bwMode="auto">
          <a:xfrm rot="-8100000" flipH="1">
            <a:off x="9090024" y="5666573"/>
            <a:ext cx="509605" cy="0"/>
          </a:xfrm>
          <a:prstGeom prst="straightConnector1">
            <a:avLst/>
          </a:prstGeom>
          <a:solidFill>
            <a:srgbClr val="00B8FF"/>
          </a:solidFill>
          <a:ln w="25400" cap="flat" cmpd="sng" algn="ctr">
            <a:solidFill>
              <a:srgbClr val="00B050"/>
            </a:solidFill>
            <a:prstDash val="solid"/>
            <a:round/>
            <a:headEnd type="none" w="med" len="med"/>
            <a:tailEnd type="triangle"/>
          </a:ln>
          <a:effectLst/>
        </p:spPr>
      </p:cxnSp>
      <p:cxnSp>
        <p:nvCxnSpPr>
          <p:cNvPr id="41" name="Straight Arrow Connector 40">
            <a:extLst>
              <a:ext uri="{FF2B5EF4-FFF2-40B4-BE49-F238E27FC236}">
                <a16:creationId xmlns:a16="http://schemas.microsoft.com/office/drawing/2014/main" id="{33F039B7-F1A2-49F3-A1F5-A499FD822E64}"/>
              </a:ext>
            </a:extLst>
          </p:cNvPr>
          <p:cNvCxnSpPr>
            <a:cxnSpLocks/>
          </p:cNvCxnSpPr>
          <p:nvPr/>
        </p:nvCxnSpPr>
        <p:spPr bwMode="auto">
          <a:xfrm flipH="1">
            <a:off x="9394824" y="5257800"/>
            <a:ext cx="509605" cy="0"/>
          </a:xfrm>
          <a:prstGeom prst="straightConnector1">
            <a:avLst/>
          </a:prstGeom>
          <a:solidFill>
            <a:srgbClr val="00B8FF"/>
          </a:solidFill>
          <a:ln w="25400" cap="flat" cmpd="sng" algn="ctr">
            <a:solidFill>
              <a:srgbClr val="FFC000"/>
            </a:solidFill>
            <a:prstDash val="solid"/>
            <a:round/>
            <a:headEnd type="triangle" w="med" len="med"/>
            <a:tailEnd type="none"/>
          </a:ln>
          <a:effectLst/>
        </p:spPr>
      </p:cxnSp>
      <p:sp>
        <p:nvSpPr>
          <p:cNvPr id="42" name="Rectangle 41">
            <a:extLst>
              <a:ext uri="{FF2B5EF4-FFF2-40B4-BE49-F238E27FC236}">
                <a16:creationId xmlns:a16="http://schemas.microsoft.com/office/drawing/2014/main" id="{CC5B9B33-42D0-4408-BE37-C6D0C088530C}"/>
              </a:ext>
            </a:extLst>
          </p:cNvPr>
          <p:cNvSpPr/>
          <p:nvPr/>
        </p:nvSpPr>
        <p:spPr bwMode="auto">
          <a:xfrm>
            <a:off x="10058400" y="5029200"/>
            <a:ext cx="609600" cy="3810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300" b="0" i="0" u="none" strike="noStrike" cap="none" normalizeH="0" baseline="0" dirty="0">
              <a:ln>
                <a:noFill/>
              </a:ln>
              <a:solidFill>
                <a:schemeClr val="bg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STA 4</a:t>
            </a:r>
          </a:p>
        </p:txBody>
      </p:sp>
    </p:spTree>
    <p:extLst>
      <p:ext uri="{BB962C8B-B14F-4D97-AF65-F5344CB8AC3E}">
        <p14:creationId xmlns:p14="http://schemas.microsoft.com/office/powerpoint/2010/main" val="235334215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7387"/>
            <a:ext cx="10361084" cy="1065213"/>
          </a:xfrm>
        </p:spPr>
        <p:txBody>
          <a:bodyPr/>
          <a:lstStyle/>
          <a:p>
            <a:r>
              <a:rPr lang="en-GB" dirty="0"/>
              <a:t>WLAN Sensing</a:t>
            </a:r>
          </a:p>
        </p:txBody>
      </p:sp>
      <p:sp>
        <p:nvSpPr>
          <p:cNvPr id="9218" name="Rectangle 2"/>
          <p:cNvSpPr>
            <a:spLocks noGrp="1" noChangeArrowheads="1"/>
          </p:cNvSpPr>
          <p:nvPr>
            <p:ph idx="1"/>
          </p:nvPr>
        </p:nvSpPr>
        <p:spPr>
          <a:xfrm>
            <a:off x="965200" y="1752600"/>
            <a:ext cx="10361084" cy="4648200"/>
          </a:xfrm>
          <a:ln/>
        </p:spPr>
        <p:txBody>
          <a:bodyPr/>
          <a:lstStyle/>
          <a:p>
            <a:pPr>
              <a:buFont typeface="Arial" panose="020B0604020202020204" pitchFamily="34" charset="0"/>
              <a:buChar char="•"/>
            </a:pPr>
            <a:r>
              <a:rPr lang="en-US" sz="2200" b="0" dirty="0">
                <a:solidFill>
                  <a:schemeClr val="tx1"/>
                </a:solidFill>
              </a:rPr>
              <a:t>Ability of defining which STA(s) assume the roles of </a:t>
            </a:r>
            <a:r>
              <a:rPr lang="en-US" sz="2200" b="0" i="1" dirty="0">
                <a:solidFill>
                  <a:schemeClr val="tx1"/>
                </a:solidFill>
              </a:rPr>
              <a:t>sensing transmitter</a:t>
            </a:r>
            <a:r>
              <a:rPr lang="en-US" sz="2200" b="0" dirty="0">
                <a:solidFill>
                  <a:schemeClr val="tx1"/>
                </a:solidFill>
              </a:rPr>
              <a:t> and </a:t>
            </a:r>
            <a:r>
              <a:rPr lang="en-US" sz="2200" b="0" i="1" dirty="0">
                <a:solidFill>
                  <a:schemeClr val="tx1"/>
                </a:solidFill>
              </a:rPr>
              <a:t>sensing receiver</a:t>
            </a:r>
            <a:r>
              <a:rPr lang="en-US" sz="2200" b="0" dirty="0">
                <a:solidFill>
                  <a:schemeClr val="tx1"/>
                </a:solidFill>
              </a:rPr>
              <a:t> is an important characteristic of WLAN sensing and partially differentiates it from other measurement procedures.</a:t>
            </a:r>
          </a:p>
          <a:p>
            <a:pPr>
              <a:buFont typeface="Arial" panose="020B0604020202020204" pitchFamily="34" charset="0"/>
              <a:buChar char="•"/>
            </a:pPr>
            <a:r>
              <a:rPr lang="en-US" sz="2200" b="0" dirty="0">
                <a:solidFill>
                  <a:schemeClr val="tx1"/>
                </a:solidFill>
              </a:rPr>
              <a:t>Between the two configurations discussed in the previous slide, one may be preferred over the other depending on factors such as sensing application requirements and target coverage area, among others.</a:t>
            </a:r>
          </a:p>
          <a:p>
            <a:pPr lvl="1">
              <a:buFont typeface="Arial" panose="020B0604020202020204" pitchFamily="34" charset="0"/>
              <a:buChar char="•"/>
            </a:pPr>
            <a:r>
              <a:rPr lang="en-US" sz="1800" dirty="0">
                <a:solidFill>
                  <a:schemeClr val="tx1"/>
                </a:solidFill>
              </a:rPr>
              <a:t>For example, application/STA(s) that rely on implementation-dependent measurements may use configuration 1.</a:t>
            </a:r>
          </a:p>
          <a:p>
            <a:pPr lvl="1">
              <a:buFont typeface="Arial" panose="020B0604020202020204" pitchFamily="34" charset="0"/>
              <a:buChar char="•"/>
            </a:pPr>
            <a:r>
              <a:rPr lang="en-US" sz="1800" dirty="0">
                <a:solidFill>
                  <a:schemeClr val="tx1"/>
                </a:solidFill>
              </a:rPr>
              <a:t>Configuration 2 may be used, for example, to “sample” the environment at various locations.</a:t>
            </a:r>
          </a:p>
          <a:p>
            <a:pPr lvl="1">
              <a:buFont typeface="Arial" panose="020B0604020202020204" pitchFamily="34" charset="0"/>
              <a:buChar char="•"/>
            </a:pPr>
            <a:r>
              <a:rPr lang="en-US" sz="1800" dirty="0">
                <a:solidFill>
                  <a:schemeClr val="tx1"/>
                </a:solidFill>
              </a:rPr>
              <a:t>Certain applications may make use of both configurations – to, for example, allow for transmit STA and/or receive STA diversity (see 19/1416r0 among others).</a:t>
            </a:r>
          </a:p>
          <a:p>
            <a:pPr>
              <a:buFont typeface="Arial" panose="020B0604020202020204" pitchFamily="34" charset="0"/>
              <a:buChar char="•"/>
            </a:pPr>
            <a:r>
              <a:rPr lang="en-US" sz="2200" b="0" dirty="0">
                <a:solidFill>
                  <a:schemeClr val="tx1"/>
                </a:solidFill>
              </a:rPr>
              <a:t>Worth noting that “performance” (reliability, for instance) and network load of each configuration may be different.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dirty="0"/>
              <a:t>Claudio da Silva, Intel</a:t>
            </a:r>
          </a:p>
        </p:txBody>
      </p:sp>
      <p:sp>
        <p:nvSpPr>
          <p:cNvPr id="4" name="Date Placeholder 3"/>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9291428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7387"/>
            <a:ext cx="10361084" cy="1065213"/>
          </a:xfrm>
        </p:spPr>
        <p:txBody>
          <a:bodyPr/>
          <a:lstStyle/>
          <a:p>
            <a:r>
              <a:rPr lang="en-GB" dirty="0"/>
              <a:t>Measurement Results</a:t>
            </a:r>
          </a:p>
        </p:txBody>
      </p:sp>
      <p:sp>
        <p:nvSpPr>
          <p:cNvPr id="9218" name="Rectangle 2"/>
          <p:cNvSpPr>
            <a:spLocks noGrp="1" noChangeArrowheads="1"/>
          </p:cNvSpPr>
          <p:nvPr>
            <p:ph idx="1"/>
          </p:nvPr>
        </p:nvSpPr>
        <p:spPr>
          <a:xfrm>
            <a:off x="965200" y="1752600"/>
            <a:ext cx="10361084" cy="4648200"/>
          </a:xfrm>
          <a:ln/>
        </p:spPr>
        <p:txBody>
          <a:bodyPr/>
          <a:lstStyle/>
          <a:p>
            <a:pPr>
              <a:buFont typeface="Arial" panose="020B0604020202020204" pitchFamily="34" charset="0"/>
              <a:buChar char="•"/>
            </a:pPr>
            <a:r>
              <a:rPr lang="en-US" sz="2200" b="0" dirty="0">
                <a:solidFill>
                  <a:schemeClr val="tx1"/>
                </a:solidFill>
              </a:rPr>
              <a:t>The focus of this contribution is the case in which the “STA that uses the measurements obtains them through reporting.”</a:t>
            </a:r>
          </a:p>
          <a:p>
            <a:pPr>
              <a:buFont typeface="Arial" panose="020B0604020202020204" pitchFamily="34" charset="0"/>
              <a:buChar char="•"/>
            </a:pPr>
            <a:endParaRPr lang="en-US" sz="2200" b="0" dirty="0">
              <a:solidFill>
                <a:schemeClr val="tx1"/>
              </a:solidFill>
            </a:endParaRPr>
          </a:p>
          <a:p>
            <a:pPr>
              <a:buFont typeface="Arial" panose="020B0604020202020204" pitchFamily="34" charset="0"/>
              <a:buChar char="•"/>
            </a:pPr>
            <a:r>
              <a:rPr lang="en-US" sz="2200" b="0" dirty="0">
                <a:solidFill>
                  <a:schemeClr val="tx1"/>
                </a:solidFill>
              </a:rPr>
              <a:t>To support this case, the 11bf amendment will need to define one or more measurement result types (content) and their formats.</a:t>
            </a:r>
          </a:p>
          <a:p>
            <a:pPr lvl="1">
              <a:buFont typeface="Arial" panose="020B0604020202020204" pitchFamily="34" charset="0"/>
              <a:buChar char="•"/>
            </a:pPr>
            <a:r>
              <a:rPr lang="en-US" sz="1800" dirty="0">
                <a:solidFill>
                  <a:schemeClr val="tx1"/>
                </a:solidFill>
              </a:rPr>
              <a:t>Already in the SFD: “The 11bf amendment may define more than one type of sensing measurement results.”</a:t>
            </a:r>
          </a:p>
          <a:p>
            <a:pPr lvl="1">
              <a:buFont typeface="Arial" panose="020B0604020202020204" pitchFamily="34" charset="0"/>
              <a:buChar char="•"/>
            </a:pPr>
            <a:endParaRPr lang="en-US" sz="1800" b="0" dirty="0">
              <a:solidFill>
                <a:schemeClr val="tx1"/>
              </a:solidFill>
            </a:endParaRPr>
          </a:p>
          <a:p>
            <a:pPr>
              <a:buFont typeface="Arial" panose="020B0604020202020204" pitchFamily="34" charset="0"/>
              <a:buChar char="•"/>
            </a:pPr>
            <a:r>
              <a:rPr lang="en-US" sz="2200" b="0" dirty="0">
                <a:solidFill>
                  <a:schemeClr val="tx1"/>
                </a:solidFill>
              </a:rPr>
              <a:t>Various factors must be considered.  We provide a few general comments on measurement result types in what follows.</a:t>
            </a:r>
          </a:p>
          <a:p>
            <a:pPr marL="0" indent="0"/>
            <a:endParaRPr lang="en-US" sz="2200" b="0" dirty="0">
              <a:solidFill>
                <a:schemeClr val="tx1"/>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dirty="0"/>
              <a:t>Claudio da Silva, Intel</a:t>
            </a:r>
          </a:p>
        </p:txBody>
      </p:sp>
      <p:sp>
        <p:nvSpPr>
          <p:cNvPr id="4" name="Date Placeholder 3"/>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4473213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7387"/>
            <a:ext cx="10361084" cy="1065213"/>
          </a:xfrm>
        </p:spPr>
        <p:txBody>
          <a:bodyPr/>
          <a:lstStyle/>
          <a:p>
            <a:r>
              <a:rPr lang="en-GB" dirty="0"/>
              <a:t>Comments on Measurement Results</a:t>
            </a:r>
          </a:p>
        </p:txBody>
      </p:sp>
      <p:sp>
        <p:nvSpPr>
          <p:cNvPr id="9218" name="Rectangle 2"/>
          <p:cNvSpPr>
            <a:spLocks noGrp="1" noChangeArrowheads="1"/>
          </p:cNvSpPr>
          <p:nvPr>
            <p:ph idx="1"/>
          </p:nvPr>
        </p:nvSpPr>
        <p:spPr>
          <a:xfrm>
            <a:off x="965200" y="1752600"/>
            <a:ext cx="10361084" cy="4648200"/>
          </a:xfrm>
          <a:ln/>
        </p:spPr>
        <p:txBody>
          <a:bodyPr/>
          <a:lstStyle/>
          <a:p>
            <a:pPr>
              <a:buFont typeface="Arial" panose="020B0604020202020204" pitchFamily="34" charset="0"/>
              <a:buChar char="•"/>
            </a:pPr>
            <a:r>
              <a:rPr lang="en-US" sz="2200" b="0" dirty="0">
                <a:solidFill>
                  <a:schemeClr val="tx1"/>
                </a:solidFill>
              </a:rPr>
              <a:t>It is of our best interest to not define an excessive number of measurement results.</a:t>
            </a:r>
          </a:p>
          <a:p>
            <a:pPr lvl="1">
              <a:buFont typeface="Arial" panose="020B0604020202020204" pitchFamily="34" charset="0"/>
              <a:buChar char="•"/>
            </a:pPr>
            <a:r>
              <a:rPr lang="en-US" sz="1800" dirty="0">
                <a:solidFill>
                  <a:schemeClr val="tx1"/>
                </a:solidFill>
              </a:rPr>
              <a:t>We should strive to consider only fundamental types of measurement results, which support a wide range of sensing applications.  Avoid implementation- and/or application-specific measurements.</a:t>
            </a:r>
          </a:p>
          <a:p>
            <a:pPr marL="457200" lvl="1" indent="0"/>
            <a:endParaRPr lang="en-US" sz="1800" b="0" dirty="0">
              <a:solidFill>
                <a:schemeClr val="tx1"/>
              </a:solidFill>
            </a:endParaRPr>
          </a:p>
          <a:p>
            <a:pPr>
              <a:buFont typeface="Arial" panose="020B0604020202020204" pitchFamily="34" charset="0"/>
              <a:buChar char="•"/>
            </a:pPr>
            <a:r>
              <a:rPr lang="en-US" sz="2200" b="0" dirty="0">
                <a:solidFill>
                  <a:schemeClr val="tx1"/>
                </a:solidFill>
              </a:rPr>
              <a:t>We should also strive to reduce the load generated by the reporting of measurement results if and when appropriate.</a:t>
            </a:r>
          </a:p>
          <a:p>
            <a:pPr lvl="1">
              <a:buFont typeface="Arial" panose="020B0604020202020204" pitchFamily="34" charset="0"/>
              <a:buChar char="•"/>
            </a:pPr>
            <a:r>
              <a:rPr lang="en-US" sz="1800" dirty="0">
                <a:solidFill>
                  <a:schemeClr val="tx1"/>
                </a:solidFill>
              </a:rPr>
              <a:t>Example: Definition of procedures that may reduce/limit number of reporting transmissions.</a:t>
            </a:r>
          </a:p>
          <a:p>
            <a:pPr lvl="1">
              <a:buFont typeface="Arial" panose="020B0604020202020204" pitchFamily="34" charset="0"/>
              <a:buChar char="•"/>
            </a:pPr>
            <a:r>
              <a:rPr lang="en-US" sz="1800" b="0" dirty="0">
                <a:solidFill>
                  <a:schemeClr val="tx1"/>
                </a:solidFill>
              </a:rPr>
              <a:t>Example: Definitions that may r</a:t>
            </a:r>
            <a:r>
              <a:rPr lang="en-US" sz="1800" dirty="0">
                <a:solidFill>
                  <a:schemeClr val="tx1"/>
                </a:solidFill>
              </a:rPr>
              <a:t>educe/limit length of individual reports.</a:t>
            </a:r>
            <a:endParaRPr lang="en-US" sz="1800" b="0" dirty="0">
              <a:solidFill>
                <a:schemeClr val="tx1"/>
              </a:solidFill>
            </a:endParaRPr>
          </a:p>
          <a:p>
            <a:pPr marL="0" indent="0"/>
            <a:endParaRPr lang="en-US" sz="1800" b="0" dirty="0">
              <a:solidFill>
                <a:schemeClr val="tx1"/>
              </a:solidFill>
            </a:endParaRPr>
          </a:p>
          <a:p>
            <a:pPr>
              <a:buFont typeface="Arial" panose="020B0604020202020204" pitchFamily="34" charset="0"/>
              <a:buChar char="•"/>
            </a:pPr>
            <a:r>
              <a:rPr lang="en-US" sz="2200" b="0" dirty="0">
                <a:solidFill>
                  <a:schemeClr val="tx1"/>
                </a:solidFill>
              </a:rPr>
              <a:t>Different measurement results will likely need to be defined for sub-7 GHz and 60 GHz applications due to differences in PAR scope and measurement result types.</a:t>
            </a:r>
            <a:endParaRPr lang="en-US" sz="1800" dirty="0">
              <a:solidFill>
                <a:schemeClr val="tx1"/>
              </a:solidFill>
            </a:endParaRPr>
          </a:p>
          <a:p>
            <a:pPr>
              <a:buFont typeface="Arial" panose="020B0604020202020204" pitchFamily="34" charset="0"/>
              <a:buChar char="•"/>
            </a:pPr>
            <a:endParaRPr lang="en-US" sz="1800" b="0" dirty="0">
              <a:solidFill>
                <a:schemeClr val="tx1"/>
              </a:solidFill>
            </a:endParaRPr>
          </a:p>
          <a:p>
            <a:pPr marL="0" indent="0"/>
            <a:endParaRPr lang="en-US" sz="2200" b="0" dirty="0">
              <a:solidFill>
                <a:schemeClr val="tx1"/>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dirty="0"/>
              <a:t>Claudio da Silva, Intel</a:t>
            </a:r>
          </a:p>
        </p:txBody>
      </p:sp>
      <p:sp>
        <p:nvSpPr>
          <p:cNvPr id="4" name="Date Placeholder 3"/>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2839637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7387"/>
            <a:ext cx="10361084" cy="1065213"/>
          </a:xfrm>
        </p:spPr>
        <p:txBody>
          <a:bodyPr/>
          <a:lstStyle/>
          <a:p>
            <a:r>
              <a:rPr lang="en-GB" dirty="0"/>
              <a:t>Measurement Reporting for Sub-7 GHz Sensing</a:t>
            </a:r>
          </a:p>
        </p:txBody>
      </p:sp>
      <p:sp>
        <p:nvSpPr>
          <p:cNvPr id="9218" name="Rectangle 2"/>
          <p:cNvSpPr>
            <a:spLocks noGrp="1" noChangeArrowheads="1"/>
          </p:cNvSpPr>
          <p:nvPr>
            <p:ph idx="1"/>
          </p:nvPr>
        </p:nvSpPr>
        <p:spPr>
          <a:xfrm>
            <a:off x="965200" y="1828800"/>
            <a:ext cx="10361084" cy="4418013"/>
          </a:xfrm>
          <a:ln/>
        </p:spPr>
        <p:txBody>
          <a:bodyPr/>
          <a:lstStyle/>
          <a:p>
            <a:pPr>
              <a:buFont typeface="Arial" panose="020B0604020202020204" pitchFamily="34" charset="0"/>
              <a:buChar char="•"/>
            </a:pPr>
            <a:r>
              <a:rPr lang="en-US" sz="2200" b="0" dirty="0">
                <a:solidFill>
                  <a:schemeClr val="tx1"/>
                </a:solidFill>
              </a:rPr>
              <a:t>Possible to make use of feedback/measurements already defined in the 802.11 standard, such as those for explicit feedback beamforming.</a:t>
            </a:r>
          </a:p>
          <a:p>
            <a:pPr marL="0" indent="0"/>
            <a:endParaRPr lang="en-US" sz="1800" b="0" dirty="0">
              <a:solidFill>
                <a:schemeClr val="tx1"/>
              </a:solidFill>
            </a:endParaRPr>
          </a:p>
          <a:p>
            <a:pPr>
              <a:buFont typeface="Arial" panose="020B0604020202020204" pitchFamily="34" charset="0"/>
              <a:buChar char="•"/>
            </a:pPr>
            <a:r>
              <a:rPr lang="en-US" sz="2200" b="0" dirty="0">
                <a:solidFill>
                  <a:schemeClr val="tx1"/>
                </a:solidFill>
              </a:rPr>
              <a:t>For example, the 11bf amendment could (re-)use:</a:t>
            </a:r>
          </a:p>
          <a:p>
            <a:pPr lvl="1">
              <a:buFont typeface="Arial" panose="020B0604020202020204" pitchFamily="34" charset="0"/>
              <a:buChar char="•"/>
            </a:pPr>
            <a:r>
              <a:rPr lang="en-US" sz="1800" b="0" dirty="0">
                <a:solidFill>
                  <a:schemeClr val="tx1"/>
                </a:solidFill>
              </a:rPr>
              <a:t>Compressed beamforming feedback matrix</a:t>
            </a:r>
          </a:p>
          <a:p>
            <a:pPr lvl="1">
              <a:buFont typeface="Arial" panose="020B0604020202020204" pitchFamily="34" charset="0"/>
              <a:buChar char="•"/>
            </a:pPr>
            <a:r>
              <a:rPr lang="en-US" sz="1800" b="0" dirty="0">
                <a:solidFill>
                  <a:schemeClr val="tx1"/>
                </a:solidFill>
              </a:rPr>
              <a:t>CSI matrix</a:t>
            </a:r>
          </a:p>
          <a:p>
            <a:pPr lvl="1">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2200" b="0" dirty="0">
                <a:solidFill>
                  <a:schemeClr val="tx1"/>
                </a:solidFill>
              </a:rPr>
              <a:t>Note:  Our intent is not to limit 11bf’s discussion to these two measurement results only.  We encourage the discussion and consideration of other types as well.  We must also consider measurement results types for 60 GHz.</a:t>
            </a:r>
            <a:endParaRPr lang="en-US" sz="1800" b="0" dirty="0">
              <a:solidFill>
                <a:schemeClr val="tx1"/>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dirty="0"/>
              <a:t>Claudio da Silva, Intel</a:t>
            </a:r>
          </a:p>
        </p:txBody>
      </p:sp>
      <p:sp>
        <p:nvSpPr>
          <p:cNvPr id="4" name="Date Placeholder 3"/>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0396219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7387"/>
            <a:ext cx="10361084" cy="1065213"/>
          </a:xfrm>
        </p:spPr>
        <p:txBody>
          <a:bodyPr/>
          <a:lstStyle/>
          <a:p>
            <a:r>
              <a:rPr lang="en-GB" dirty="0"/>
              <a:t>Measurement Reporting for Sub-7 GHz Sensing</a:t>
            </a:r>
          </a:p>
        </p:txBody>
      </p:sp>
      <p:sp>
        <p:nvSpPr>
          <p:cNvPr id="9218" name="Rectangle 2"/>
          <p:cNvSpPr>
            <a:spLocks noGrp="1" noChangeArrowheads="1"/>
          </p:cNvSpPr>
          <p:nvPr>
            <p:ph idx="1"/>
          </p:nvPr>
        </p:nvSpPr>
        <p:spPr>
          <a:xfrm>
            <a:off x="965200" y="1828800"/>
            <a:ext cx="10361084" cy="4418013"/>
          </a:xfrm>
          <a:ln/>
        </p:spPr>
        <p:txBody>
          <a:bodyPr/>
          <a:lstStyle/>
          <a:p>
            <a:pPr>
              <a:buFont typeface="Arial" panose="020B0604020202020204" pitchFamily="34" charset="0"/>
              <a:buChar char="•"/>
            </a:pPr>
            <a:r>
              <a:rPr lang="en-US" sz="2200" b="0" dirty="0">
                <a:solidFill>
                  <a:schemeClr val="tx1"/>
                </a:solidFill>
              </a:rPr>
              <a:t>Compressed beamforming feedback matrix</a:t>
            </a:r>
          </a:p>
          <a:p>
            <a:pPr lvl="1">
              <a:buFont typeface="Arial" panose="020B0604020202020204" pitchFamily="34" charset="0"/>
              <a:buChar char="•"/>
            </a:pPr>
            <a:r>
              <a:rPr lang="en-US" sz="1800" dirty="0">
                <a:solidFill>
                  <a:schemeClr val="tx1"/>
                </a:solidFill>
              </a:rPr>
              <a:t>Beamforming steering matrix inherently describes the channel/environment “structure” and also shows channel variations in time/space.</a:t>
            </a:r>
          </a:p>
          <a:p>
            <a:pPr lvl="1">
              <a:buFont typeface="Arial" panose="020B0604020202020204" pitchFamily="34" charset="0"/>
              <a:buChar char="•"/>
            </a:pPr>
            <a:r>
              <a:rPr lang="en-US" sz="1800" dirty="0">
                <a:solidFill>
                  <a:schemeClr val="tx1"/>
                </a:solidFill>
              </a:rPr>
              <a:t>Supported by current implementations.</a:t>
            </a:r>
          </a:p>
          <a:p>
            <a:pPr lvl="1">
              <a:buFont typeface="Arial" panose="020B0604020202020204" pitchFamily="34" charset="0"/>
              <a:buChar char="•"/>
            </a:pPr>
            <a:r>
              <a:rPr lang="en-US" sz="1800" b="0" dirty="0">
                <a:solidFill>
                  <a:schemeClr val="tx1"/>
                </a:solidFill>
              </a:rPr>
              <a:t>Loss of information (beamforming steering matrix calculation + compression).</a:t>
            </a:r>
          </a:p>
          <a:p>
            <a:pPr lvl="1">
              <a:buFont typeface="Arial" panose="020B0604020202020204" pitchFamily="34" charset="0"/>
              <a:buChar char="•"/>
            </a:pPr>
            <a:r>
              <a:rPr lang="en-US" sz="1800" b="0" dirty="0">
                <a:solidFill>
                  <a:schemeClr val="tx1"/>
                </a:solidFill>
              </a:rPr>
              <a:t>Beamforming steering matrix calculation is, at least in part, implementation dependent.</a:t>
            </a:r>
          </a:p>
          <a:p>
            <a:pPr lvl="1">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2200" b="0" dirty="0"/>
              <a:t>To the best of our knowledge, value of its use for WLAN sensing is unclear at this point.  </a:t>
            </a:r>
          </a:p>
          <a:p>
            <a:pPr>
              <a:buFont typeface="Arial" panose="020B0604020202020204" pitchFamily="34" charset="0"/>
              <a:buChar char="•"/>
            </a:pPr>
            <a:endParaRPr lang="en-US" sz="2200" b="0" dirty="0"/>
          </a:p>
          <a:p>
            <a:pPr>
              <a:buFont typeface="Arial" panose="020B0604020202020204" pitchFamily="34" charset="0"/>
              <a:buChar char="•"/>
            </a:pPr>
            <a:r>
              <a:rPr lang="en-US" sz="2200" b="0" dirty="0"/>
              <a:t>We welcome comments and feedback on the value of adopting compressed beamforming feedback matrix as a sensing measurement result type.</a:t>
            </a:r>
          </a:p>
          <a:p>
            <a:pPr lvl="1">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dirty="0"/>
              <a:t>Claudio da Silva, Intel</a:t>
            </a:r>
          </a:p>
        </p:txBody>
      </p:sp>
      <p:sp>
        <p:nvSpPr>
          <p:cNvPr id="4" name="Date Placeholder 3"/>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6176615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7387"/>
            <a:ext cx="10361084" cy="1065213"/>
          </a:xfrm>
        </p:spPr>
        <p:txBody>
          <a:bodyPr/>
          <a:lstStyle/>
          <a:p>
            <a:r>
              <a:rPr lang="en-GB" dirty="0"/>
              <a:t>Measurement Reporting for Sub-7 GHz Sensing</a:t>
            </a:r>
          </a:p>
        </p:txBody>
      </p:sp>
      <p:sp>
        <p:nvSpPr>
          <p:cNvPr id="9218" name="Rectangle 2"/>
          <p:cNvSpPr>
            <a:spLocks noGrp="1" noChangeArrowheads="1"/>
          </p:cNvSpPr>
          <p:nvPr>
            <p:ph idx="1"/>
          </p:nvPr>
        </p:nvSpPr>
        <p:spPr>
          <a:xfrm>
            <a:off x="965200" y="1704975"/>
            <a:ext cx="10361084" cy="4695825"/>
          </a:xfrm>
          <a:ln/>
        </p:spPr>
        <p:txBody>
          <a:bodyPr/>
          <a:lstStyle/>
          <a:p>
            <a:pPr>
              <a:buFont typeface="Arial" panose="020B0604020202020204" pitchFamily="34" charset="0"/>
              <a:buChar char="•"/>
            </a:pPr>
            <a:r>
              <a:rPr lang="en-US" sz="2200" b="0" dirty="0">
                <a:solidFill>
                  <a:schemeClr val="tx1"/>
                </a:solidFill>
              </a:rPr>
              <a:t>CSI matrix</a:t>
            </a:r>
          </a:p>
          <a:p>
            <a:pPr lvl="1">
              <a:buFont typeface="Arial" panose="020B0604020202020204" pitchFamily="34" charset="0"/>
              <a:buChar char="•"/>
            </a:pPr>
            <a:r>
              <a:rPr lang="en-US" sz="1800" dirty="0">
                <a:solidFill>
                  <a:schemeClr val="tx1"/>
                </a:solidFill>
              </a:rPr>
              <a:t>Real and imaginary parts of each element of the matrix (that is, sub-carrier for each antenna).</a:t>
            </a:r>
          </a:p>
          <a:p>
            <a:pPr lvl="1">
              <a:buFont typeface="Arial" panose="020B0604020202020204" pitchFamily="34" charset="0"/>
              <a:buChar char="•"/>
            </a:pPr>
            <a:r>
              <a:rPr lang="en-US" sz="1800" b="0" dirty="0">
                <a:solidFill>
                  <a:schemeClr val="tx1"/>
                </a:solidFill>
              </a:rPr>
              <a:t>Report would be the estimated CFR – no loss of information as in the c</a:t>
            </a:r>
            <a:r>
              <a:rPr lang="en-US" sz="1800" dirty="0">
                <a:solidFill>
                  <a:schemeClr val="tx1"/>
                </a:solidFill>
              </a:rPr>
              <a:t>ompressed beamforming feedback matrix.</a:t>
            </a:r>
            <a:endParaRPr lang="en-US" sz="1800" b="0" dirty="0">
              <a:solidFill>
                <a:schemeClr val="tx1"/>
              </a:solidFill>
            </a:endParaRPr>
          </a:p>
          <a:p>
            <a:pPr lvl="1">
              <a:buFont typeface="Arial" panose="020B0604020202020204" pitchFamily="34" charset="0"/>
              <a:buChar char="•"/>
            </a:pPr>
            <a:r>
              <a:rPr lang="en-US" sz="1800" b="0" dirty="0">
                <a:solidFill>
                  <a:schemeClr val="tx1"/>
                </a:solidFill>
              </a:rPr>
              <a:t>Currently used in various WLAN sensing implementations (see below).  </a:t>
            </a:r>
          </a:p>
          <a:p>
            <a:pPr lvl="1">
              <a:buFont typeface="Arial" panose="020B0604020202020204" pitchFamily="34" charset="0"/>
              <a:buChar char="•"/>
            </a:pPr>
            <a:r>
              <a:rPr lang="en-US" sz="1800" b="0" dirty="0">
                <a:solidFill>
                  <a:schemeClr val="tx1"/>
                </a:solidFill>
              </a:rPr>
              <a:t>Overhead-limiting approaches could be considered.  For example, define grouping factors when specifying the measurement reporting frame.</a:t>
            </a:r>
          </a:p>
          <a:p>
            <a:pPr marL="457200" lvl="1" indent="0"/>
            <a:endParaRPr lang="en-US" sz="1800" b="0" dirty="0">
              <a:solidFill>
                <a:schemeClr val="tx1"/>
              </a:solidFill>
            </a:endParaRPr>
          </a:p>
          <a:p>
            <a:pPr>
              <a:buFont typeface="Arial" panose="020B0604020202020204" pitchFamily="34" charset="0"/>
              <a:buChar char="•"/>
            </a:pPr>
            <a:r>
              <a:rPr lang="en-US" sz="2200" b="0" dirty="0">
                <a:solidFill>
                  <a:schemeClr val="tx1"/>
                </a:solidFill>
              </a:rPr>
              <a:t>Use of “full” CSI matrix has been extensively considered in the literature and in various SENS TIG/SG and </a:t>
            </a:r>
            <a:r>
              <a:rPr lang="en-US" sz="2200" b="0" dirty="0" err="1">
                <a:solidFill>
                  <a:schemeClr val="tx1"/>
                </a:solidFill>
              </a:rPr>
              <a:t>TGbf</a:t>
            </a:r>
            <a:r>
              <a:rPr lang="en-US" sz="2200" b="0" dirty="0">
                <a:solidFill>
                  <a:schemeClr val="tx1"/>
                </a:solidFill>
              </a:rPr>
              <a:t> presentations, including:</a:t>
            </a:r>
          </a:p>
          <a:p>
            <a:pPr lvl="1">
              <a:buFont typeface="Arial" panose="020B0604020202020204" pitchFamily="34" charset="0"/>
              <a:buChar char="•"/>
            </a:pPr>
            <a:r>
              <a:rPr lang="en-US" sz="1800" dirty="0">
                <a:solidFill>
                  <a:schemeClr val="tx1"/>
                </a:solidFill>
              </a:rPr>
              <a:t>Dash, "CSI-based Wi-Fi Sensing: Results and Standardization Challenges," 19/1769r1.</a:t>
            </a:r>
          </a:p>
          <a:p>
            <a:pPr lvl="1">
              <a:buFont typeface="Arial" panose="020B0604020202020204" pitchFamily="34" charset="0"/>
              <a:buChar char="•"/>
            </a:pPr>
            <a:r>
              <a:rPr lang="en-US" sz="1800" dirty="0">
                <a:solidFill>
                  <a:schemeClr val="tx1"/>
                </a:solidFill>
              </a:rPr>
              <a:t>Allegue, "Wi-Fi Sensing: Technical Feasibility, Standardization Gaps," 19/1803r0.</a:t>
            </a:r>
          </a:p>
          <a:p>
            <a:pPr lvl="1">
              <a:buFont typeface="Arial" panose="020B0604020202020204" pitchFamily="34" charset="0"/>
              <a:buChar char="•"/>
            </a:pPr>
            <a:r>
              <a:rPr lang="en-US" sz="1800" dirty="0">
                <a:solidFill>
                  <a:schemeClr val="tx1"/>
                </a:solidFill>
              </a:rPr>
              <a:t>Au, "Wireless Sensing: Use Cases, Feasibility and Standardization," 19/1745r0.</a:t>
            </a:r>
          </a:p>
          <a:p>
            <a:pPr lvl="1">
              <a:buFont typeface="Arial" panose="020B0604020202020204" pitchFamily="34" charset="0"/>
              <a:buChar char="•"/>
            </a:pPr>
            <a:r>
              <a:rPr lang="en-US" sz="1800" dirty="0">
                <a:solidFill>
                  <a:schemeClr val="tx1"/>
                </a:solidFill>
              </a:rPr>
              <a:t>da Silva, "Wi-Fi Sensing: Cooperation and Standard Support," 19/1416r0.</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dirty="0"/>
              <a:t>Claudio da Silva, Intel</a:t>
            </a:r>
          </a:p>
        </p:txBody>
      </p:sp>
      <p:sp>
        <p:nvSpPr>
          <p:cNvPr id="4" name="Date Placeholder 3"/>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082529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53657DB3CA89C42BAF60DC4AEE10EDE" ma:contentTypeVersion="2" ma:contentTypeDescription="Create a new document." ma:contentTypeScope="" ma:versionID="128ca2f73f9db652eefae7f9bd30b558">
  <xsd:schema xmlns:xsd="http://www.w3.org/2001/XMLSchema" xmlns:xs="http://www.w3.org/2001/XMLSchema" xmlns:p="http://schemas.microsoft.com/office/2006/metadata/properties" xmlns:ns3="afff7df5-a137-4180-a445-635b252ac6e7" targetNamespace="http://schemas.microsoft.com/office/2006/metadata/properties" ma:root="true" ma:fieldsID="1ede7b0be098b04111c9bd7791ddb925" ns3:_="">
    <xsd:import namespace="afff7df5-a137-4180-a445-635b252ac6e7"/>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fff7df5-a137-4180-a445-635b252ac6e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17B9101-8F2B-4F51-97F0-18905228C36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fff7df5-a137-4180-a445-635b252ac6e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F1001AB-0A7A-4FF7-A085-0FD5CA438E46}">
  <ds:schemaRefs>
    <ds:schemaRef ds:uri="http://purl.org/dc/terms/"/>
    <ds:schemaRef ds:uri="http://schemas.openxmlformats.org/package/2006/metadata/core-properties"/>
    <ds:schemaRef ds:uri="afff7df5-a137-4180-a445-635b252ac6e7"/>
    <ds:schemaRef ds:uri="http://purl.org/dc/dcmitype/"/>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DB02128B-0A30-48A0-B2EA-35DAE5D1AA2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802-11-Submission-16-9</Template>
  <TotalTime>3495</TotalTime>
  <Words>1254</Words>
  <Application>Microsoft Office PowerPoint</Application>
  <PresentationFormat>Widescreen</PresentationFormat>
  <Paragraphs>181</Paragraphs>
  <Slides>11</Slides>
  <Notes>11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5" baseType="lpstr">
      <vt:lpstr>Arial</vt:lpstr>
      <vt:lpstr>Times New Roman</vt:lpstr>
      <vt:lpstr>Office Theme</vt:lpstr>
      <vt:lpstr>Document</vt:lpstr>
      <vt:lpstr>Discussion  of Sensing Measurement Result Types</vt:lpstr>
      <vt:lpstr>Abstract</vt:lpstr>
      <vt:lpstr>WLAN Sensing</vt:lpstr>
      <vt:lpstr>WLAN Sensing</vt:lpstr>
      <vt:lpstr>Measurement Results</vt:lpstr>
      <vt:lpstr>Comments on Measurement Results</vt:lpstr>
      <vt:lpstr>Measurement Reporting for Sub-7 GHz Sensing</vt:lpstr>
      <vt:lpstr>Measurement Reporting for Sub-7 GHz Sensing</vt:lpstr>
      <vt:lpstr>Measurement Reporting for Sub-7 GHz Sensing</vt:lpstr>
      <vt:lpstr>Conclusions</vt:lpstr>
      <vt:lpstr>SP</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of Sensing Measurement Result Types</dc:title>
  <dc:creator>Da Silva, Claudio</dc:creator>
  <cp:keywords>CTPClassification=CTP_NT</cp:keywords>
  <cp:lastModifiedBy>Da Silva, Claudio</cp:lastModifiedBy>
  <cp:revision>225</cp:revision>
  <cp:lastPrinted>1601-01-01T00:00:00Z</cp:lastPrinted>
  <dcterms:created xsi:type="dcterms:W3CDTF">2020-05-20T17:17:47Z</dcterms:created>
  <dcterms:modified xsi:type="dcterms:W3CDTF">2021-03-03T20:32:46Z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743f92af-08b0-4dff-8c5f-172a111e8621</vt:lpwstr>
  </property>
  <property fmtid="{D5CDD505-2E9C-101B-9397-08002B2CF9AE}" pid="3" name="CTP_TimeStamp">
    <vt:lpwstr>2020-06-03 23:16:23Z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0x010100D53657DB3CA89C42BAF60DC4AEE10EDE</vt:lpwstr>
  </property>
</Properties>
</file>