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97" r:id="rId6"/>
    <p:sldId id="257" r:id="rId7"/>
    <p:sldId id="288" r:id="rId8"/>
    <p:sldId id="264" r:id="rId9"/>
    <p:sldId id="265" r:id="rId10"/>
    <p:sldId id="259" r:id="rId11"/>
    <p:sldId id="263" r:id="rId12"/>
    <p:sldId id="300" r:id="rId13"/>
    <p:sldId id="301" r:id="rId14"/>
    <p:sldId id="302" r:id="rId15"/>
    <p:sldId id="294" r:id="rId16"/>
    <p:sldId id="290" r:id="rId17"/>
    <p:sldId id="303" r:id="rId18"/>
    <p:sldId id="304" r:id="rId19"/>
    <p:sldId id="305" r:id="rId20"/>
    <p:sldId id="306" r:id="rId2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C98A1F-F3E9-46AA-AF0C-6B8A8BB32A0D}" v="88" dt="2021-03-10T20:04:09.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864"/>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E8AA62B1-DA3F-41ED-BE9E-F6B5FA472929}"/>
    <pc:docChg chg="undo redo custSel addSld delSld modSld modMainMaster">
      <pc:chgData name="Steve Shellhammer" userId="0e71f22d-ee3e-49c0-82ff-dbc290af8082" providerId="ADAL" clId="{E8AA62B1-DA3F-41ED-BE9E-F6B5FA472929}" dt="2021-03-01T18:48:38.752" v="3887" actId="1037"/>
      <pc:docMkLst>
        <pc:docMk/>
      </pc:docMkLst>
      <pc:sldChg chg="addSp delSp modSp mod">
        <pc:chgData name="Steve Shellhammer" userId="0e71f22d-ee3e-49c0-82ff-dbc290af8082" providerId="ADAL" clId="{E8AA62B1-DA3F-41ED-BE9E-F6B5FA472929}" dt="2021-03-01T17:15:54.872" v="1220" actId="478"/>
        <pc:sldMkLst>
          <pc:docMk/>
          <pc:sldMk cId="0" sldId="256"/>
        </pc:sldMkLst>
        <pc:spChg chg="add del mod">
          <ac:chgData name="Steve Shellhammer" userId="0e71f22d-ee3e-49c0-82ff-dbc290af8082" providerId="ADAL" clId="{E8AA62B1-DA3F-41ED-BE9E-F6B5FA472929}" dt="2021-03-01T17:15:54.872" v="1220" actId="478"/>
          <ac:spMkLst>
            <pc:docMk/>
            <pc:sldMk cId="0" sldId="256"/>
            <ac:spMk id="9" creationId="{53BA5C13-353F-4574-8B11-422486AC8872}"/>
          </ac:spMkLst>
        </pc:spChg>
        <pc:spChg chg="mod">
          <ac:chgData name="Steve Shellhammer" userId="0e71f22d-ee3e-49c0-82ff-dbc290af8082" providerId="ADAL" clId="{E8AA62B1-DA3F-41ED-BE9E-F6B5FA472929}" dt="2021-03-01T17:15:15.500" v="1213" actId="6549"/>
          <ac:spMkLst>
            <pc:docMk/>
            <pc:sldMk cId="0" sldId="256"/>
            <ac:spMk id="3073" creationId="{00000000-0000-0000-0000-000000000000}"/>
          </ac:spMkLst>
        </pc:spChg>
        <pc:spChg chg="mod">
          <ac:chgData name="Steve Shellhammer" userId="0e71f22d-ee3e-49c0-82ff-dbc290af8082" providerId="ADAL" clId="{E8AA62B1-DA3F-41ED-BE9E-F6B5FA472929}" dt="2021-03-01T17:15:25.603" v="1219" actId="20577"/>
          <ac:spMkLst>
            <pc:docMk/>
            <pc:sldMk cId="0" sldId="256"/>
            <ac:spMk id="3074" creationId="{00000000-0000-0000-0000-000000000000}"/>
          </ac:spMkLst>
        </pc:spChg>
      </pc:sldChg>
      <pc:sldChg chg="modSp mod">
        <pc:chgData name="Steve Shellhammer" userId="0e71f22d-ee3e-49c0-82ff-dbc290af8082" providerId="ADAL" clId="{E8AA62B1-DA3F-41ED-BE9E-F6B5FA472929}" dt="2021-03-01T17:27:16.697" v="1605" actId="1036"/>
        <pc:sldMkLst>
          <pc:docMk/>
          <pc:sldMk cId="3416484593" sldId="257"/>
        </pc:sldMkLst>
        <pc:spChg chg="mod">
          <ac:chgData name="Steve Shellhammer" userId="0e71f22d-ee3e-49c0-82ff-dbc290af8082" providerId="ADAL" clId="{E8AA62B1-DA3F-41ED-BE9E-F6B5FA472929}" dt="2021-03-01T17:27:16.697" v="1605" actId="1036"/>
          <ac:spMkLst>
            <pc:docMk/>
            <pc:sldMk cId="3416484593" sldId="257"/>
            <ac:spMk id="3" creationId="{92939BCB-B75A-4CED-924C-E7435A319699}"/>
          </ac:spMkLst>
        </pc:spChg>
        <pc:spChg chg="mod">
          <ac:chgData name="Steve Shellhammer" userId="0e71f22d-ee3e-49c0-82ff-dbc290af8082" providerId="ADAL" clId="{E8AA62B1-DA3F-41ED-BE9E-F6B5FA472929}" dt="2021-03-01T17:27:03.574" v="1595" actId="1036"/>
          <ac:spMkLst>
            <pc:docMk/>
            <pc:sldMk cId="3416484593" sldId="257"/>
            <ac:spMk id="9" creationId="{A2FFF5BC-0033-459D-8CDB-8847AD238E24}"/>
          </ac:spMkLst>
        </pc:spChg>
        <pc:picChg chg="mod">
          <ac:chgData name="Steve Shellhammer" userId="0e71f22d-ee3e-49c0-82ff-dbc290af8082" providerId="ADAL" clId="{E8AA62B1-DA3F-41ED-BE9E-F6B5FA472929}" dt="2021-03-01T17:27:10.762" v="1600" actId="1036"/>
          <ac:picMkLst>
            <pc:docMk/>
            <pc:sldMk cId="3416484593" sldId="257"/>
            <ac:picMk id="8" creationId="{BF46574F-ACE4-4CCD-97F3-7AA142DE7667}"/>
          </ac:picMkLst>
        </pc:picChg>
        <pc:picChg chg="mod">
          <ac:chgData name="Steve Shellhammer" userId="0e71f22d-ee3e-49c0-82ff-dbc290af8082" providerId="ADAL" clId="{E8AA62B1-DA3F-41ED-BE9E-F6B5FA472929}" dt="2021-03-01T17:27:07.594" v="1598" actId="1036"/>
          <ac:picMkLst>
            <pc:docMk/>
            <pc:sldMk cId="3416484593" sldId="257"/>
            <ac:picMk id="11" creationId="{94249B72-4717-4074-AE37-ED302FBA3767}"/>
          </ac:picMkLst>
        </pc:picChg>
      </pc:sldChg>
      <pc:sldChg chg="del">
        <pc:chgData name="Steve Shellhammer" userId="0e71f22d-ee3e-49c0-82ff-dbc290af8082" providerId="ADAL" clId="{E8AA62B1-DA3F-41ED-BE9E-F6B5FA472929}" dt="2021-03-01T18:24:12.643" v="2411" actId="47"/>
        <pc:sldMkLst>
          <pc:docMk/>
          <pc:sldMk cId="2011023064" sldId="258"/>
        </pc:sldMkLst>
      </pc:sldChg>
      <pc:sldChg chg="modSp mod">
        <pc:chgData name="Steve Shellhammer" userId="0e71f22d-ee3e-49c0-82ff-dbc290af8082" providerId="ADAL" clId="{E8AA62B1-DA3F-41ED-BE9E-F6B5FA472929}" dt="2021-03-01T17:52:44.682" v="2389" actId="20577"/>
        <pc:sldMkLst>
          <pc:docMk/>
          <pc:sldMk cId="363200609" sldId="259"/>
        </pc:sldMkLst>
        <pc:graphicFrameChg chg="modGraphic">
          <ac:chgData name="Steve Shellhammer" userId="0e71f22d-ee3e-49c0-82ff-dbc290af8082" providerId="ADAL" clId="{E8AA62B1-DA3F-41ED-BE9E-F6B5FA472929}" dt="2021-03-01T17:52:44.682" v="2389" actId="20577"/>
          <ac:graphicFrameMkLst>
            <pc:docMk/>
            <pc:sldMk cId="363200609" sldId="259"/>
            <ac:graphicFrameMk id="13" creationId="{88F12C2D-089A-4D7E-987A-C5E4CA011432}"/>
          </ac:graphicFrameMkLst>
        </pc:graphicFrameChg>
      </pc:sldChg>
      <pc:sldChg chg="addSp delSp modSp del mod">
        <pc:chgData name="Steve Shellhammer" userId="0e71f22d-ee3e-49c0-82ff-dbc290af8082" providerId="ADAL" clId="{E8AA62B1-DA3F-41ED-BE9E-F6B5FA472929}" dt="2021-03-01T18:23:14.210" v="2405" actId="47"/>
        <pc:sldMkLst>
          <pc:docMk/>
          <pc:sldMk cId="3908104288" sldId="261"/>
        </pc:sldMkLst>
        <pc:spChg chg="mod">
          <ac:chgData name="Steve Shellhammer" userId="0e71f22d-ee3e-49c0-82ff-dbc290af8082" providerId="ADAL" clId="{E8AA62B1-DA3F-41ED-BE9E-F6B5FA472929}" dt="2021-02-24T21:31:09.903" v="519" actId="207"/>
          <ac:spMkLst>
            <pc:docMk/>
            <pc:sldMk cId="3908104288" sldId="261"/>
            <ac:spMk id="2" creationId="{244CB3FB-0EF3-4A95-B87F-4A4790D579B3}"/>
          </ac:spMkLst>
        </pc:spChg>
        <pc:spChg chg="del mod">
          <ac:chgData name="Steve Shellhammer" userId="0e71f22d-ee3e-49c0-82ff-dbc290af8082" providerId="ADAL" clId="{E8AA62B1-DA3F-41ED-BE9E-F6B5FA472929}" dt="2021-02-24T00:35:57.777" v="159" actId="478"/>
          <ac:spMkLst>
            <pc:docMk/>
            <pc:sldMk cId="3908104288" sldId="261"/>
            <ac:spMk id="3" creationId="{C4BD1FD1-272E-445C-8140-ADE43B9D85EB}"/>
          </ac:spMkLst>
        </pc:spChg>
        <pc:spChg chg="add del mod">
          <ac:chgData name="Steve Shellhammer" userId="0e71f22d-ee3e-49c0-82ff-dbc290af8082" providerId="ADAL" clId="{E8AA62B1-DA3F-41ED-BE9E-F6B5FA472929}" dt="2021-02-24T00:36:00.763" v="160" actId="478"/>
          <ac:spMkLst>
            <pc:docMk/>
            <pc:sldMk cId="3908104288" sldId="261"/>
            <ac:spMk id="10" creationId="{57A04645-7A7E-4807-8759-DE3D36F11F38}"/>
          </ac:spMkLst>
        </pc:spChg>
        <pc:graphicFrameChg chg="add mod">
          <ac:chgData name="Steve Shellhammer" userId="0e71f22d-ee3e-49c0-82ff-dbc290af8082" providerId="ADAL" clId="{E8AA62B1-DA3F-41ED-BE9E-F6B5FA472929}" dt="2021-02-24T00:35:54.861" v="158" actId="1076"/>
          <ac:graphicFrameMkLst>
            <pc:docMk/>
            <pc:sldMk cId="3908104288" sldId="261"/>
            <ac:graphicFrameMk id="9" creationId="{96E18F8D-30F8-41C2-ADE1-A493D6C8CA4E}"/>
          </ac:graphicFrameMkLst>
        </pc:graphicFrameChg>
      </pc:sldChg>
      <pc:sldChg chg="modSp del mod">
        <pc:chgData name="Steve Shellhammer" userId="0e71f22d-ee3e-49c0-82ff-dbc290af8082" providerId="ADAL" clId="{E8AA62B1-DA3F-41ED-BE9E-F6B5FA472929}" dt="2021-03-01T18:42:54.377" v="3790" actId="47"/>
        <pc:sldMkLst>
          <pc:docMk/>
          <pc:sldMk cId="2894843422" sldId="262"/>
        </pc:sldMkLst>
        <pc:spChg chg="mod">
          <ac:chgData name="Steve Shellhammer" userId="0e71f22d-ee3e-49c0-82ff-dbc290af8082" providerId="ADAL" clId="{E8AA62B1-DA3F-41ED-BE9E-F6B5FA472929}" dt="2021-02-24T21:42:50.400" v="1163" actId="20577"/>
          <ac:spMkLst>
            <pc:docMk/>
            <pc:sldMk cId="2894843422" sldId="262"/>
            <ac:spMk id="2" creationId="{26A477BF-637E-4FD0-A551-A64532DD4280}"/>
          </ac:spMkLst>
        </pc:spChg>
      </pc:sldChg>
      <pc:sldChg chg="modSp mod">
        <pc:chgData name="Steve Shellhammer" userId="0e71f22d-ee3e-49c0-82ff-dbc290af8082" providerId="ADAL" clId="{E8AA62B1-DA3F-41ED-BE9E-F6B5FA472929}" dt="2021-03-01T17:53:14.937" v="2394" actId="1036"/>
        <pc:sldMkLst>
          <pc:docMk/>
          <pc:sldMk cId="3889958180" sldId="263"/>
        </pc:sldMkLst>
        <pc:spChg chg="mod">
          <ac:chgData name="Steve Shellhammer" userId="0e71f22d-ee3e-49c0-82ff-dbc290af8082" providerId="ADAL" clId="{E8AA62B1-DA3F-41ED-BE9E-F6B5FA472929}" dt="2021-03-01T17:53:11.248" v="2391" actId="1076"/>
          <ac:spMkLst>
            <pc:docMk/>
            <pc:sldMk cId="3889958180" sldId="263"/>
            <ac:spMk id="3" creationId="{6C6F657B-ED90-4A15-BD13-BAFCF82A50E6}"/>
          </ac:spMkLst>
        </pc:spChg>
        <pc:spChg chg="mod">
          <ac:chgData name="Steve Shellhammer" userId="0e71f22d-ee3e-49c0-82ff-dbc290af8082" providerId="ADAL" clId="{E8AA62B1-DA3F-41ED-BE9E-F6B5FA472929}" dt="2021-03-01T17:51:49.450" v="2368" actId="20577"/>
          <ac:spMkLst>
            <pc:docMk/>
            <pc:sldMk cId="3889958180" sldId="263"/>
            <ac:spMk id="8" creationId="{50EEC1EB-DB09-4B39-8668-88574FCD1FEF}"/>
          </ac:spMkLst>
        </pc:spChg>
        <pc:graphicFrameChg chg="mod">
          <ac:chgData name="Steve Shellhammer" userId="0e71f22d-ee3e-49c0-82ff-dbc290af8082" providerId="ADAL" clId="{E8AA62B1-DA3F-41ED-BE9E-F6B5FA472929}" dt="2021-03-01T17:53:14.937" v="2394" actId="1036"/>
          <ac:graphicFrameMkLst>
            <pc:docMk/>
            <pc:sldMk cId="3889958180" sldId="263"/>
            <ac:graphicFrameMk id="7" creationId="{5156F8A3-054C-430C-8D7C-EED233DB52C2}"/>
          </ac:graphicFrameMkLst>
        </pc:graphicFrameChg>
      </pc:sldChg>
      <pc:sldChg chg="modSp mod">
        <pc:chgData name="Steve Shellhammer" userId="0e71f22d-ee3e-49c0-82ff-dbc290af8082" providerId="ADAL" clId="{E8AA62B1-DA3F-41ED-BE9E-F6B5FA472929}" dt="2021-03-01T17:49:39.094" v="2248" actId="20577"/>
        <pc:sldMkLst>
          <pc:docMk/>
          <pc:sldMk cId="1517929848" sldId="264"/>
        </pc:sldMkLst>
        <pc:spChg chg="mod">
          <ac:chgData name="Steve Shellhammer" userId="0e71f22d-ee3e-49c0-82ff-dbc290af8082" providerId="ADAL" clId="{E8AA62B1-DA3F-41ED-BE9E-F6B5FA472929}" dt="2021-03-01T17:33:14.693" v="2079" actId="1035"/>
          <ac:spMkLst>
            <pc:docMk/>
            <pc:sldMk cId="1517929848" sldId="264"/>
            <ac:spMk id="9" creationId="{C6E8E3CE-8DCB-45FD-842F-1933C450953F}"/>
          </ac:spMkLst>
        </pc:spChg>
        <pc:spChg chg="mod">
          <ac:chgData name="Steve Shellhammer" userId="0e71f22d-ee3e-49c0-82ff-dbc290af8082" providerId="ADAL" clId="{E8AA62B1-DA3F-41ED-BE9E-F6B5FA472929}" dt="2021-03-01T17:49:39.094" v="2248" actId="20577"/>
          <ac:spMkLst>
            <pc:docMk/>
            <pc:sldMk cId="1517929848" sldId="264"/>
            <ac:spMk id="10" creationId="{D84F9BB7-A6A6-4198-B870-1BC8738F7446}"/>
          </ac:spMkLst>
        </pc:spChg>
        <pc:graphicFrameChg chg="mod">
          <ac:chgData name="Steve Shellhammer" userId="0e71f22d-ee3e-49c0-82ff-dbc290af8082" providerId="ADAL" clId="{E8AA62B1-DA3F-41ED-BE9E-F6B5FA472929}" dt="2021-03-01T17:31:55.233" v="1982" actId="1036"/>
          <ac:graphicFrameMkLst>
            <pc:docMk/>
            <pc:sldMk cId="1517929848" sldId="264"/>
            <ac:graphicFrameMk id="7" creationId="{C9DE17C5-7354-41DA-9102-661B3DC04528}"/>
          </ac:graphicFrameMkLst>
        </pc:graphicFrameChg>
        <pc:graphicFrameChg chg="mod">
          <ac:chgData name="Steve Shellhammer" userId="0e71f22d-ee3e-49c0-82ff-dbc290af8082" providerId="ADAL" clId="{E8AA62B1-DA3F-41ED-BE9E-F6B5FA472929}" dt="2021-03-01T17:33:14.693" v="2079" actId="1035"/>
          <ac:graphicFrameMkLst>
            <pc:docMk/>
            <pc:sldMk cId="1517929848" sldId="264"/>
            <ac:graphicFrameMk id="8" creationId="{13E6E54B-B6D2-4305-BCB7-5FABC612DAB8}"/>
          </ac:graphicFrameMkLst>
        </pc:graphicFrameChg>
      </pc:sldChg>
      <pc:sldChg chg="modSp mod">
        <pc:chgData name="Steve Shellhammer" userId="0e71f22d-ee3e-49c0-82ff-dbc290af8082" providerId="ADAL" clId="{E8AA62B1-DA3F-41ED-BE9E-F6B5FA472929}" dt="2021-03-01T17:51:05.828" v="2356" actId="20577"/>
        <pc:sldMkLst>
          <pc:docMk/>
          <pc:sldMk cId="2623386086" sldId="265"/>
        </pc:sldMkLst>
        <pc:spChg chg="mod">
          <ac:chgData name="Steve Shellhammer" userId="0e71f22d-ee3e-49c0-82ff-dbc290af8082" providerId="ADAL" clId="{E8AA62B1-DA3F-41ED-BE9E-F6B5FA472929}" dt="2021-03-01T17:51:05.828" v="2356" actId="20577"/>
          <ac:spMkLst>
            <pc:docMk/>
            <pc:sldMk cId="2623386086" sldId="265"/>
            <ac:spMk id="2" creationId="{F9443C65-73BC-4BB0-84C4-9C6EA58CC7E7}"/>
          </ac:spMkLst>
        </pc:spChg>
        <pc:spChg chg="mod">
          <ac:chgData name="Steve Shellhammer" userId="0e71f22d-ee3e-49c0-82ff-dbc290af8082" providerId="ADAL" clId="{E8AA62B1-DA3F-41ED-BE9E-F6B5FA472929}" dt="2021-03-01T17:35:52.094" v="2197" actId="1035"/>
          <ac:spMkLst>
            <pc:docMk/>
            <pc:sldMk cId="2623386086" sldId="265"/>
            <ac:spMk id="9" creationId="{C6E8E3CE-8DCB-45FD-842F-1933C450953F}"/>
          </ac:spMkLst>
        </pc:spChg>
        <pc:spChg chg="mod">
          <ac:chgData name="Steve Shellhammer" userId="0e71f22d-ee3e-49c0-82ff-dbc290af8082" providerId="ADAL" clId="{E8AA62B1-DA3F-41ED-BE9E-F6B5FA472929}" dt="2021-03-01T17:50:39.608" v="2312" actId="1076"/>
          <ac:spMkLst>
            <pc:docMk/>
            <pc:sldMk cId="2623386086" sldId="265"/>
            <ac:spMk id="10" creationId="{6402D126-CE20-4AA8-8704-085B229A5045}"/>
          </ac:spMkLst>
        </pc:spChg>
        <pc:graphicFrameChg chg="mod">
          <ac:chgData name="Steve Shellhammer" userId="0e71f22d-ee3e-49c0-82ff-dbc290af8082" providerId="ADAL" clId="{E8AA62B1-DA3F-41ED-BE9E-F6B5FA472929}" dt="2021-03-01T17:35:52.094" v="2197" actId="1035"/>
          <ac:graphicFrameMkLst>
            <pc:docMk/>
            <pc:sldMk cId="2623386086" sldId="265"/>
            <ac:graphicFrameMk id="8" creationId="{13E6E54B-B6D2-4305-BCB7-5FABC612DAB8}"/>
          </ac:graphicFrameMkLst>
        </pc:graphicFrameChg>
      </pc:sldChg>
      <pc:sldChg chg="del">
        <pc:chgData name="Steve Shellhammer" userId="0e71f22d-ee3e-49c0-82ff-dbc290af8082" providerId="ADAL" clId="{E8AA62B1-DA3F-41ED-BE9E-F6B5FA472929}" dt="2021-03-01T18:24:12.643" v="2411" actId="47"/>
        <pc:sldMkLst>
          <pc:docMk/>
          <pc:sldMk cId="3037409864" sldId="266"/>
        </pc:sldMkLst>
      </pc:sldChg>
      <pc:sldChg chg="modSp mod">
        <pc:chgData name="Steve Shellhammer" userId="0e71f22d-ee3e-49c0-82ff-dbc290af8082" providerId="ADAL" clId="{E8AA62B1-DA3F-41ED-BE9E-F6B5FA472929}" dt="2021-03-01T17:53:44.552" v="2399" actId="20577"/>
        <pc:sldMkLst>
          <pc:docMk/>
          <pc:sldMk cId="752051106" sldId="267"/>
        </pc:sldMkLst>
        <pc:spChg chg="mod">
          <ac:chgData name="Steve Shellhammer" userId="0e71f22d-ee3e-49c0-82ff-dbc290af8082" providerId="ADAL" clId="{E8AA62B1-DA3F-41ED-BE9E-F6B5FA472929}" dt="2021-03-01T17:53:44.552" v="2399" actId="20577"/>
          <ac:spMkLst>
            <pc:docMk/>
            <pc:sldMk cId="752051106" sldId="267"/>
            <ac:spMk id="10" creationId="{6402D126-CE20-4AA8-8704-085B229A5045}"/>
          </ac:spMkLst>
        </pc:spChg>
      </pc:sldChg>
      <pc:sldChg chg="modSp mod">
        <pc:chgData name="Steve Shellhammer" userId="0e71f22d-ee3e-49c0-82ff-dbc290af8082" providerId="ADAL" clId="{E8AA62B1-DA3F-41ED-BE9E-F6B5FA472929}" dt="2021-03-01T17:54:01.047" v="2404" actId="20577"/>
        <pc:sldMkLst>
          <pc:docMk/>
          <pc:sldMk cId="3509388113" sldId="268"/>
        </pc:sldMkLst>
        <pc:spChg chg="mod">
          <ac:chgData name="Steve Shellhammer" userId="0e71f22d-ee3e-49c0-82ff-dbc290af8082" providerId="ADAL" clId="{E8AA62B1-DA3F-41ED-BE9E-F6B5FA472929}" dt="2021-03-01T17:54:01.047" v="2404" actId="20577"/>
          <ac:spMkLst>
            <pc:docMk/>
            <pc:sldMk cId="3509388113" sldId="268"/>
            <ac:spMk id="10" creationId="{6402D126-CE20-4AA8-8704-085B229A5045}"/>
          </ac:spMkLst>
        </pc:spChg>
      </pc:sldChg>
      <pc:sldChg chg="modSp del mod">
        <pc:chgData name="Steve Shellhammer" userId="0e71f22d-ee3e-49c0-82ff-dbc290af8082" providerId="ADAL" clId="{E8AA62B1-DA3F-41ED-BE9E-F6B5FA472929}" dt="2021-03-01T18:42:56.518" v="3791" actId="47"/>
        <pc:sldMkLst>
          <pc:docMk/>
          <pc:sldMk cId="744965408" sldId="272"/>
        </pc:sldMkLst>
        <pc:spChg chg="mod">
          <ac:chgData name="Steve Shellhammer" userId="0e71f22d-ee3e-49c0-82ff-dbc290af8082" providerId="ADAL" clId="{E8AA62B1-DA3F-41ED-BE9E-F6B5FA472929}" dt="2021-02-24T21:46:11.732" v="1211" actId="403"/>
          <ac:spMkLst>
            <pc:docMk/>
            <pc:sldMk cId="744965408" sldId="272"/>
            <ac:spMk id="2" creationId="{C57F6E07-FFBA-4A83-BE29-1B15AD6441EB}"/>
          </ac:spMkLst>
        </pc:spChg>
      </pc:sldChg>
      <pc:sldChg chg="del">
        <pc:chgData name="Steve Shellhammer" userId="0e71f22d-ee3e-49c0-82ff-dbc290af8082" providerId="ADAL" clId="{E8AA62B1-DA3F-41ED-BE9E-F6B5FA472929}" dt="2021-03-01T18:24:12.643" v="2411" actId="47"/>
        <pc:sldMkLst>
          <pc:docMk/>
          <pc:sldMk cId="2006796925" sldId="273"/>
        </pc:sldMkLst>
      </pc:sldChg>
      <pc:sldChg chg="del">
        <pc:chgData name="Steve Shellhammer" userId="0e71f22d-ee3e-49c0-82ff-dbc290af8082" providerId="ADAL" clId="{E8AA62B1-DA3F-41ED-BE9E-F6B5FA472929}" dt="2021-03-01T18:24:12.643" v="2411" actId="47"/>
        <pc:sldMkLst>
          <pc:docMk/>
          <pc:sldMk cId="1423998088" sldId="274"/>
        </pc:sldMkLst>
      </pc:sldChg>
      <pc:sldChg chg="del">
        <pc:chgData name="Steve Shellhammer" userId="0e71f22d-ee3e-49c0-82ff-dbc290af8082" providerId="ADAL" clId="{E8AA62B1-DA3F-41ED-BE9E-F6B5FA472929}" dt="2021-03-01T18:24:12.643" v="2411" actId="47"/>
        <pc:sldMkLst>
          <pc:docMk/>
          <pc:sldMk cId="4231575505" sldId="276"/>
        </pc:sldMkLst>
      </pc:sldChg>
      <pc:sldChg chg="del">
        <pc:chgData name="Steve Shellhammer" userId="0e71f22d-ee3e-49c0-82ff-dbc290af8082" providerId="ADAL" clId="{E8AA62B1-DA3F-41ED-BE9E-F6B5FA472929}" dt="2021-03-01T18:24:12.643" v="2411" actId="47"/>
        <pc:sldMkLst>
          <pc:docMk/>
          <pc:sldMk cId="597019275" sldId="277"/>
        </pc:sldMkLst>
      </pc:sldChg>
      <pc:sldChg chg="del">
        <pc:chgData name="Steve Shellhammer" userId="0e71f22d-ee3e-49c0-82ff-dbc290af8082" providerId="ADAL" clId="{E8AA62B1-DA3F-41ED-BE9E-F6B5FA472929}" dt="2021-03-01T18:24:12.643" v="2411" actId="47"/>
        <pc:sldMkLst>
          <pc:docMk/>
          <pc:sldMk cId="4083242770" sldId="278"/>
        </pc:sldMkLst>
      </pc:sldChg>
      <pc:sldChg chg="del">
        <pc:chgData name="Steve Shellhammer" userId="0e71f22d-ee3e-49c0-82ff-dbc290af8082" providerId="ADAL" clId="{E8AA62B1-DA3F-41ED-BE9E-F6B5FA472929}" dt="2021-03-01T18:24:12.643" v="2411" actId="47"/>
        <pc:sldMkLst>
          <pc:docMk/>
          <pc:sldMk cId="819587702" sldId="279"/>
        </pc:sldMkLst>
      </pc:sldChg>
      <pc:sldChg chg="del">
        <pc:chgData name="Steve Shellhammer" userId="0e71f22d-ee3e-49c0-82ff-dbc290af8082" providerId="ADAL" clId="{E8AA62B1-DA3F-41ED-BE9E-F6B5FA472929}" dt="2021-03-01T18:24:12.643" v="2411" actId="47"/>
        <pc:sldMkLst>
          <pc:docMk/>
          <pc:sldMk cId="4075636779" sldId="280"/>
        </pc:sldMkLst>
      </pc:sldChg>
      <pc:sldChg chg="del">
        <pc:chgData name="Steve Shellhammer" userId="0e71f22d-ee3e-49c0-82ff-dbc290af8082" providerId="ADAL" clId="{E8AA62B1-DA3F-41ED-BE9E-F6B5FA472929}" dt="2021-03-01T18:24:12.643" v="2411" actId="47"/>
        <pc:sldMkLst>
          <pc:docMk/>
          <pc:sldMk cId="1662344398" sldId="281"/>
        </pc:sldMkLst>
      </pc:sldChg>
      <pc:sldChg chg="del">
        <pc:chgData name="Steve Shellhammer" userId="0e71f22d-ee3e-49c0-82ff-dbc290af8082" providerId="ADAL" clId="{E8AA62B1-DA3F-41ED-BE9E-F6B5FA472929}" dt="2021-03-01T18:24:12.643" v="2411" actId="47"/>
        <pc:sldMkLst>
          <pc:docMk/>
          <pc:sldMk cId="1863939339" sldId="282"/>
        </pc:sldMkLst>
      </pc:sldChg>
      <pc:sldChg chg="del">
        <pc:chgData name="Steve Shellhammer" userId="0e71f22d-ee3e-49c0-82ff-dbc290af8082" providerId="ADAL" clId="{E8AA62B1-DA3F-41ED-BE9E-F6B5FA472929}" dt="2021-02-24T00:43:19.131" v="184" actId="47"/>
        <pc:sldMkLst>
          <pc:docMk/>
          <pc:sldMk cId="3697905575" sldId="283"/>
        </pc:sldMkLst>
      </pc:sldChg>
      <pc:sldChg chg="addSp delSp modSp new del mod">
        <pc:chgData name="Steve Shellhammer" userId="0e71f22d-ee3e-49c0-82ff-dbc290af8082" providerId="ADAL" clId="{E8AA62B1-DA3F-41ED-BE9E-F6B5FA472929}" dt="2021-02-24T00:42:55.021" v="183" actId="47"/>
        <pc:sldMkLst>
          <pc:docMk/>
          <pc:sldMk cId="2236286866" sldId="284"/>
        </pc:sldMkLst>
        <pc:spChg chg="del">
          <ac:chgData name="Steve Shellhammer" userId="0e71f22d-ee3e-49c0-82ff-dbc290af8082" providerId="ADAL" clId="{E8AA62B1-DA3F-41ED-BE9E-F6B5FA472929}" dt="2021-02-24T00:32:15.784" v="30" actId="3680"/>
          <ac:spMkLst>
            <pc:docMk/>
            <pc:sldMk cId="2236286866" sldId="284"/>
            <ac:spMk id="3" creationId="{90714550-5055-4614-9B35-DFE78B2E4EEF}"/>
          </ac:spMkLst>
        </pc:spChg>
        <pc:graphicFrameChg chg="add mod ord modGraphic">
          <ac:chgData name="Steve Shellhammer" userId="0e71f22d-ee3e-49c0-82ff-dbc290af8082" providerId="ADAL" clId="{E8AA62B1-DA3F-41ED-BE9E-F6B5FA472929}" dt="2021-02-24T00:35:38.962" v="156" actId="14734"/>
          <ac:graphicFrameMkLst>
            <pc:docMk/>
            <pc:sldMk cId="2236286866" sldId="284"/>
            <ac:graphicFrameMk id="7" creationId="{F1B963AE-D1BD-4998-BFE6-20EDF8C6F582}"/>
          </ac:graphicFrameMkLst>
        </pc:graphicFrameChg>
      </pc:sldChg>
      <pc:sldChg chg="addSp delSp modSp add mod">
        <pc:chgData name="Steve Shellhammer" userId="0e71f22d-ee3e-49c0-82ff-dbc290af8082" providerId="ADAL" clId="{E8AA62B1-DA3F-41ED-BE9E-F6B5FA472929}" dt="2021-03-01T18:44:54.144" v="3826" actId="1038"/>
        <pc:sldMkLst>
          <pc:docMk/>
          <pc:sldMk cId="4016584136" sldId="285"/>
        </pc:sldMkLst>
        <pc:spChg chg="mod">
          <ac:chgData name="Steve Shellhammer" userId="0e71f22d-ee3e-49c0-82ff-dbc290af8082" providerId="ADAL" clId="{E8AA62B1-DA3F-41ED-BE9E-F6B5FA472929}" dt="2021-03-01T18:23:44.497" v="2410" actId="14100"/>
          <ac:spMkLst>
            <pc:docMk/>
            <pc:sldMk cId="4016584136" sldId="285"/>
            <ac:spMk id="2" creationId="{244CB3FB-0EF3-4A95-B87F-4A4790D579B3}"/>
          </ac:spMkLst>
        </pc:spChg>
        <pc:spChg chg="add mod">
          <ac:chgData name="Steve Shellhammer" userId="0e71f22d-ee3e-49c0-82ff-dbc290af8082" providerId="ADAL" clId="{E8AA62B1-DA3F-41ED-BE9E-F6B5FA472929}" dt="2021-03-01T18:44:44.813" v="3823" actId="115"/>
          <ac:spMkLst>
            <pc:docMk/>
            <pc:sldMk cId="4016584136" sldId="285"/>
            <ac:spMk id="12" creationId="{5470B87C-800B-492C-A73B-760F47C598F7}"/>
          </ac:spMkLst>
        </pc:spChg>
        <pc:spChg chg="add mod">
          <ac:chgData name="Steve Shellhammer" userId="0e71f22d-ee3e-49c0-82ff-dbc290af8082" providerId="ADAL" clId="{E8AA62B1-DA3F-41ED-BE9E-F6B5FA472929}" dt="2021-03-01T18:44:41.339" v="3822" actId="14100"/>
          <ac:spMkLst>
            <pc:docMk/>
            <pc:sldMk cId="4016584136" sldId="285"/>
            <ac:spMk id="13" creationId="{A51052C6-E07B-443B-89C4-BF1CFC45444F}"/>
          </ac:spMkLst>
        </pc:spChg>
        <pc:graphicFrameChg chg="mod modGraphic">
          <ac:chgData name="Steve Shellhammer" userId="0e71f22d-ee3e-49c0-82ff-dbc290af8082" providerId="ADAL" clId="{E8AA62B1-DA3F-41ED-BE9E-F6B5FA472929}" dt="2021-03-01T18:44:54.144" v="3826" actId="1038"/>
          <ac:graphicFrameMkLst>
            <pc:docMk/>
            <pc:sldMk cId="4016584136" sldId="285"/>
            <ac:graphicFrameMk id="9" creationId="{96E18F8D-30F8-41C2-ADE1-A493D6C8CA4E}"/>
          </ac:graphicFrameMkLst>
        </pc:graphicFrameChg>
        <pc:picChg chg="del">
          <ac:chgData name="Steve Shellhammer" userId="0e71f22d-ee3e-49c0-82ff-dbc290af8082" providerId="ADAL" clId="{E8AA62B1-DA3F-41ED-BE9E-F6B5FA472929}" dt="2021-02-24T00:36:24.346" v="164" actId="478"/>
          <ac:picMkLst>
            <pc:docMk/>
            <pc:sldMk cId="4016584136" sldId="285"/>
            <ac:picMk id="8" creationId="{F616899D-DC44-41AA-9E4A-207F726E5040}"/>
          </ac:picMkLst>
        </pc:picChg>
        <pc:picChg chg="add mod">
          <ac:chgData name="Steve Shellhammer" userId="0e71f22d-ee3e-49c0-82ff-dbc290af8082" providerId="ADAL" clId="{E8AA62B1-DA3F-41ED-BE9E-F6B5FA472929}" dt="2021-02-24T21:33:19.907" v="600" actId="1035"/>
          <ac:picMkLst>
            <pc:docMk/>
            <pc:sldMk cId="4016584136" sldId="285"/>
            <ac:picMk id="8" creationId="{F8844CF6-599E-4EDF-9BDF-E0254181C885}"/>
          </ac:picMkLst>
        </pc:picChg>
        <pc:picChg chg="add mod">
          <ac:chgData name="Steve Shellhammer" userId="0e71f22d-ee3e-49c0-82ff-dbc290af8082" providerId="ADAL" clId="{E8AA62B1-DA3F-41ED-BE9E-F6B5FA472929}" dt="2021-02-24T00:50:07.097" v="429" actId="1076"/>
          <ac:picMkLst>
            <pc:docMk/>
            <pc:sldMk cId="4016584136" sldId="285"/>
            <ac:picMk id="11" creationId="{11A60FA5-7708-43E0-8EAA-899974295272}"/>
          </ac:picMkLst>
        </pc:picChg>
        <pc:cxnChg chg="add mod">
          <ac:chgData name="Steve Shellhammer" userId="0e71f22d-ee3e-49c0-82ff-dbc290af8082" providerId="ADAL" clId="{E8AA62B1-DA3F-41ED-BE9E-F6B5FA472929}" dt="2021-03-01T18:30:08.951" v="3025" actId="1036"/>
          <ac:cxnSpMkLst>
            <pc:docMk/>
            <pc:sldMk cId="4016584136" sldId="285"/>
            <ac:cxnSpMk id="7" creationId="{9DBA9A06-881A-47F7-8075-0E522F07CB3A}"/>
          </ac:cxnSpMkLst>
        </pc:cxnChg>
      </pc:sldChg>
      <pc:sldChg chg="modSp new del mod">
        <pc:chgData name="Steve Shellhammer" userId="0e71f22d-ee3e-49c0-82ff-dbc290af8082" providerId="ADAL" clId="{E8AA62B1-DA3F-41ED-BE9E-F6B5FA472929}" dt="2021-02-24T00:50:23.415" v="432" actId="47"/>
        <pc:sldMkLst>
          <pc:docMk/>
          <pc:sldMk cId="1881211960" sldId="286"/>
        </pc:sldMkLst>
        <pc:spChg chg="mod">
          <ac:chgData name="Steve Shellhammer" userId="0e71f22d-ee3e-49c0-82ff-dbc290af8082" providerId="ADAL" clId="{E8AA62B1-DA3F-41ED-BE9E-F6B5FA472929}" dt="2021-02-24T00:44:35.169" v="239" actId="14100"/>
          <ac:spMkLst>
            <pc:docMk/>
            <pc:sldMk cId="1881211960" sldId="286"/>
            <ac:spMk id="3" creationId="{6D20319E-FD3B-4FF5-B1D5-BB714068DEB1}"/>
          </ac:spMkLst>
        </pc:spChg>
      </pc:sldChg>
      <pc:sldChg chg="modSp new del mod">
        <pc:chgData name="Steve Shellhammer" userId="0e71f22d-ee3e-49c0-82ff-dbc290af8082" providerId="ADAL" clId="{E8AA62B1-DA3F-41ED-BE9E-F6B5FA472929}" dt="2021-03-01T18:42:54.377" v="3790" actId="47"/>
        <pc:sldMkLst>
          <pc:docMk/>
          <pc:sldMk cId="2946770456" sldId="286"/>
        </pc:sldMkLst>
        <pc:spChg chg="mod">
          <ac:chgData name="Steve Shellhammer" userId="0e71f22d-ee3e-49c0-82ff-dbc290af8082" providerId="ADAL" clId="{E8AA62B1-DA3F-41ED-BE9E-F6B5FA472929}" dt="2021-02-24T21:41:41.326" v="1149" actId="14100"/>
          <ac:spMkLst>
            <pc:docMk/>
            <pc:sldMk cId="2946770456" sldId="286"/>
            <ac:spMk id="2" creationId="{168A1406-4B29-4836-B458-0C88918D8DAD}"/>
          </ac:spMkLst>
        </pc:spChg>
        <pc:spChg chg="mod">
          <ac:chgData name="Steve Shellhammer" userId="0e71f22d-ee3e-49c0-82ff-dbc290af8082" providerId="ADAL" clId="{E8AA62B1-DA3F-41ED-BE9E-F6B5FA472929}" dt="2021-02-24T21:44:47.581" v="1188" actId="20577"/>
          <ac:spMkLst>
            <pc:docMk/>
            <pc:sldMk cId="2946770456" sldId="286"/>
            <ac:spMk id="3" creationId="{63AAC5A9-637C-4D81-B4A6-1CD2B25B6744}"/>
          </ac:spMkLst>
        </pc:spChg>
      </pc:sldChg>
      <pc:sldChg chg="addSp delSp modSp add del mod">
        <pc:chgData name="Steve Shellhammer" userId="0e71f22d-ee3e-49c0-82ff-dbc290af8082" providerId="ADAL" clId="{E8AA62B1-DA3F-41ED-BE9E-F6B5FA472929}" dt="2021-03-01T18:42:59.154" v="3792" actId="47"/>
        <pc:sldMkLst>
          <pc:docMk/>
          <pc:sldMk cId="1350767839" sldId="287"/>
        </pc:sldMkLst>
        <pc:spChg chg="mod">
          <ac:chgData name="Steve Shellhammer" userId="0e71f22d-ee3e-49c0-82ff-dbc290af8082" providerId="ADAL" clId="{E8AA62B1-DA3F-41ED-BE9E-F6B5FA472929}" dt="2021-02-24T21:42:45.456" v="1160" actId="20577"/>
          <ac:spMkLst>
            <pc:docMk/>
            <pc:sldMk cId="1350767839" sldId="287"/>
            <ac:spMk id="2" creationId="{26A477BF-637E-4FD0-A551-A64532DD4280}"/>
          </ac:spMkLst>
        </pc:spChg>
        <pc:spChg chg="mod">
          <ac:chgData name="Steve Shellhammer" userId="0e71f22d-ee3e-49c0-82ff-dbc290af8082" providerId="ADAL" clId="{E8AA62B1-DA3F-41ED-BE9E-F6B5FA472929}" dt="2021-02-24T21:43:11.673" v="1164" actId="1076"/>
          <ac:spMkLst>
            <pc:docMk/>
            <pc:sldMk cId="1350767839" sldId="287"/>
            <ac:spMk id="3" creationId="{89BCD192-1A18-4617-AF40-CDCC333A0BA6}"/>
          </ac:spMkLst>
        </pc:spChg>
        <pc:spChg chg="add mod">
          <ac:chgData name="Steve Shellhammer" userId="0e71f22d-ee3e-49c0-82ff-dbc290af8082" providerId="ADAL" clId="{E8AA62B1-DA3F-41ED-BE9E-F6B5FA472929}" dt="2021-02-24T21:45:44.499" v="1202" actId="1037"/>
          <ac:spMkLst>
            <pc:docMk/>
            <pc:sldMk cId="1350767839" sldId="287"/>
            <ac:spMk id="17" creationId="{2085241B-EBCE-4CF7-AF07-EA54CC9C1233}"/>
          </ac:spMkLst>
        </pc:spChg>
        <pc:spChg chg="add mod">
          <ac:chgData name="Steve Shellhammer" userId="0e71f22d-ee3e-49c0-82ff-dbc290af8082" providerId="ADAL" clId="{E8AA62B1-DA3F-41ED-BE9E-F6B5FA472929}" dt="2021-02-24T21:46:04.211" v="1210" actId="1037"/>
          <ac:spMkLst>
            <pc:docMk/>
            <pc:sldMk cId="1350767839" sldId="287"/>
            <ac:spMk id="18" creationId="{03FAD6A9-0FD4-456F-B52B-A8F01B0FE055}"/>
          </ac:spMkLst>
        </pc:spChg>
        <pc:picChg chg="mod">
          <ac:chgData name="Steve Shellhammer" userId="0e71f22d-ee3e-49c0-82ff-dbc290af8082" providerId="ADAL" clId="{E8AA62B1-DA3F-41ED-BE9E-F6B5FA472929}" dt="2021-02-24T21:43:13.969" v="1165" actId="1076"/>
          <ac:picMkLst>
            <pc:docMk/>
            <pc:sldMk cId="1350767839" sldId="287"/>
            <ac:picMk id="11" creationId="{D0CBCC7A-3753-4679-B057-9C0B6CD3EFF5}"/>
          </ac:picMkLst>
        </pc:picChg>
        <pc:picChg chg="add mod">
          <ac:chgData name="Steve Shellhammer" userId="0e71f22d-ee3e-49c0-82ff-dbc290af8082" providerId="ADAL" clId="{E8AA62B1-DA3F-41ED-BE9E-F6B5FA472929}" dt="2021-02-24T21:45:50.829" v="1205" actId="1076"/>
          <ac:picMkLst>
            <pc:docMk/>
            <pc:sldMk cId="1350767839" sldId="287"/>
            <ac:picMk id="12" creationId="{4A63BB15-5B9D-4D64-9EDD-C13F6607FC4D}"/>
          </ac:picMkLst>
        </pc:picChg>
        <pc:picChg chg="mod">
          <ac:chgData name="Steve Shellhammer" userId="0e71f22d-ee3e-49c0-82ff-dbc290af8082" providerId="ADAL" clId="{E8AA62B1-DA3F-41ED-BE9E-F6B5FA472929}" dt="2021-02-24T21:43:15.878" v="1166" actId="1076"/>
          <ac:picMkLst>
            <pc:docMk/>
            <pc:sldMk cId="1350767839" sldId="287"/>
            <ac:picMk id="13" creationId="{103129BE-FAE4-4168-AD79-2E532C6FBAE9}"/>
          </ac:picMkLst>
        </pc:picChg>
        <pc:picChg chg="add mod">
          <ac:chgData name="Steve Shellhammer" userId="0e71f22d-ee3e-49c0-82ff-dbc290af8082" providerId="ADAL" clId="{E8AA62B1-DA3F-41ED-BE9E-F6B5FA472929}" dt="2021-02-24T21:44:16.220" v="1179" actId="1036"/>
          <ac:picMkLst>
            <pc:docMk/>
            <pc:sldMk cId="1350767839" sldId="287"/>
            <ac:picMk id="14" creationId="{372D8566-1563-403D-A463-3D76DE67D254}"/>
          </ac:picMkLst>
        </pc:picChg>
        <pc:picChg chg="mod">
          <ac:chgData name="Steve Shellhammer" userId="0e71f22d-ee3e-49c0-82ff-dbc290af8082" providerId="ADAL" clId="{E8AA62B1-DA3F-41ED-BE9E-F6B5FA472929}" dt="2021-02-24T21:43:18.193" v="1167" actId="1076"/>
          <ac:picMkLst>
            <pc:docMk/>
            <pc:sldMk cId="1350767839" sldId="287"/>
            <ac:picMk id="15" creationId="{E4B6EA90-B4F1-4726-9D2B-15B677DA7CE5}"/>
          </ac:picMkLst>
        </pc:picChg>
        <pc:picChg chg="del mod">
          <ac:chgData name="Steve Shellhammer" userId="0e71f22d-ee3e-49c0-82ff-dbc290af8082" providerId="ADAL" clId="{E8AA62B1-DA3F-41ED-BE9E-F6B5FA472929}" dt="2021-02-24T21:43:23.696" v="1169" actId="478"/>
          <ac:picMkLst>
            <pc:docMk/>
            <pc:sldMk cId="1350767839" sldId="287"/>
            <ac:picMk id="16" creationId="{63A10F36-171C-45C6-9BAA-226AAED994D9}"/>
          </ac:picMkLst>
        </pc:picChg>
      </pc:sldChg>
      <pc:sldChg chg="modSp new mod">
        <pc:chgData name="Steve Shellhammer" userId="0e71f22d-ee3e-49c0-82ff-dbc290af8082" providerId="ADAL" clId="{E8AA62B1-DA3F-41ED-BE9E-F6B5FA472929}" dt="2021-03-01T17:48:35.168" v="2229" actId="20577"/>
        <pc:sldMkLst>
          <pc:docMk/>
          <pc:sldMk cId="1462563419" sldId="288"/>
        </pc:sldMkLst>
        <pc:spChg chg="mod">
          <ac:chgData name="Steve Shellhammer" userId="0e71f22d-ee3e-49c0-82ff-dbc290af8082" providerId="ADAL" clId="{E8AA62B1-DA3F-41ED-BE9E-F6B5FA472929}" dt="2021-03-01T17:28:43.795" v="1628" actId="404"/>
          <ac:spMkLst>
            <pc:docMk/>
            <pc:sldMk cId="1462563419" sldId="288"/>
            <ac:spMk id="2" creationId="{5198B8F2-C6B9-4E31-AB81-C7A294902152}"/>
          </ac:spMkLst>
        </pc:spChg>
        <pc:spChg chg="mod">
          <ac:chgData name="Steve Shellhammer" userId="0e71f22d-ee3e-49c0-82ff-dbc290af8082" providerId="ADAL" clId="{E8AA62B1-DA3F-41ED-BE9E-F6B5FA472929}" dt="2021-03-01T17:48:35.168" v="2229" actId="20577"/>
          <ac:spMkLst>
            <pc:docMk/>
            <pc:sldMk cId="1462563419" sldId="288"/>
            <ac:spMk id="3" creationId="{13A09586-6054-41D9-BAC0-D1C488151039}"/>
          </ac:spMkLst>
        </pc:spChg>
      </pc:sldChg>
      <pc:sldChg chg="modSp new mod">
        <pc:chgData name="Steve Shellhammer" userId="0e71f22d-ee3e-49c0-82ff-dbc290af8082" providerId="ADAL" clId="{E8AA62B1-DA3F-41ED-BE9E-F6B5FA472929}" dt="2021-03-01T18:44:26.919" v="3821" actId="20577"/>
        <pc:sldMkLst>
          <pc:docMk/>
          <pc:sldMk cId="4143062361" sldId="289"/>
        </pc:sldMkLst>
        <pc:spChg chg="mod">
          <ac:chgData name="Steve Shellhammer" userId="0e71f22d-ee3e-49c0-82ff-dbc290af8082" providerId="ADAL" clId="{E8AA62B1-DA3F-41ED-BE9E-F6B5FA472929}" dt="2021-03-01T18:24:43.304" v="2434" actId="20577"/>
          <ac:spMkLst>
            <pc:docMk/>
            <pc:sldMk cId="4143062361" sldId="289"/>
            <ac:spMk id="2" creationId="{AA198B16-3EAF-4641-B455-85B9567B6BC4}"/>
          </ac:spMkLst>
        </pc:spChg>
        <pc:spChg chg="mod">
          <ac:chgData name="Steve Shellhammer" userId="0e71f22d-ee3e-49c0-82ff-dbc290af8082" providerId="ADAL" clId="{E8AA62B1-DA3F-41ED-BE9E-F6B5FA472929}" dt="2021-03-01T18:44:26.919" v="3821" actId="20577"/>
          <ac:spMkLst>
            <pc:docMk/>
            <pc:sldMk cId="4143062361" sldId="289"/>
            <ac:spMk id="3" creationId="{644A9481-7ADA-4028-AAFA-08F3DA43E3A3}"/>
          </ac:spMkLst>
        </pc:spChg>
      </pc:sldChg>
      <pc:sldChg chg="addSp modSp new mod">
        <pc:chgData name="Steve Shellhammer" userId="0e71f22d-ee3e-49c0-82ff-dbc290af8082" providerId="ADAL" clId="{E8AA62B1-DA3F-41ED-BE9E-F6B5FA472929}" dt="2021-03-01T18:34:22.767" v="3353" actId="14100"/>
        <pc:sldMkLst>
          <pc:docMk/>
          <pc:sldMk cId="2324249093" sldId="290"/>
        </pc:sldMkLst>
        <pc:spChg chg="mod">
          <ac:chgData name="Steve Shellhammer" userId="0e71f22d-ee3e-49c0-82ff-dbc290af8082" providerId="ADAL" clId="{E8AA62B1-DA3F-41ED-BE9E-F6B5FA472929}" dt="2021-03-01T18:34:01.586" v="3347" actId="14100"/>
          <ac:spMkLst>
            <pc:docMk/>
            <pc:sldMk cId="2324249093" sldId="290"/>
            <ac:spMk id="2" creationId="{53ADA6BF-6414-4207-BB80-6DFD27FE0AB6}"/>
          </ac:spMkLst>
        </pc:spChg>
        <pc:spChg chg="mod">
          <ac:chgData name="Steve Shellhammer" userId="0e71f22d-ee3e-49c0-82ff-dbc290af8082" providerId="ADAL" clId="{E8AA62B1-DA3F-41ED-BE9E-F6B5FA472929}" dt="2021-03-01T18:34:14.015" v="3351" actId="1076"/>
          <ac:spMkLst>
            <pc:docMk/>
            <pc:sldMk cId="2324249093" sldId="290"/>
            <ac:spMk id="3" creationId="{F05DEB46-4717-49B6-B02A-1FA755305FF7}"/>
          </ac:spMkLst>
        </pc:spChg>
        <pc:graphicFrameChg chg="add mod modGraphic">
          <ac:chgData name="Steve Shellhammer" userId="0e71f22d-ee3e-49c0-82ff-dbc290af8082" providerId="ADAL" clId="{E8AA62B1-DA3F-41ED-BE9E-F6B5FA472929}" dt="2021-03-01T18:34:22.767" v="3353" actId="14100"/>
          <ac:graphicFrameMkLst>
            <pc:docMk/>
            <pc:sldMk cId="2324249093" sldId="290"/>
            <ac:graphicFrameMk id="7" creationId="{E122F9C6-6D70-4E26-BDFB-646A23DE0CCC}"/>
          </ac:graphicFrameMkLst>
        </pc:graphicFrameChg>
      </pc:sldChg>
      <pc:sldChg chg="addSp modSp new mod">
        <pc:chgData name="Steve Shellhammer" userId="0e71f22d-ee3e-49c0-82ff-dbc290af8082" providerId="ADAL" clId="{E8AA62B1-DA3F-41ED-BE9E-F6B5FA472929}" dt="2021-03-01T18:48:09.239" v="3879" actId="115"/>
        <pc:sldMkLst>
          <pc:docMk/>
          <pc:sldMk cId="3664098463" sldId="291"/>
        </pc:sldMkLst>
        <pc:spChg chg="mod">
          <ac:chgData name="Steve Shellhammer" userId="0e71f22d-ee3e-49c0-82ff-dbc290af8082" providerId="ADAL" clId="{E8AA62B1-DA3F-41ED-BE9E-F6B5FA472929}" dt="2021-03-01T18:38:19.777" v="3571" actId="20577"/>
          <ac:spMkLst>
            <pc:docMk/>
            <pc:sldMk cId="3664098463" sldId="291"/>
            <ac:spMk id="2" creationId="{C10B4DC5-481A-48B7-BF6F-BD51227B0699}"/>
          </ac:spMkLst>
        </pc:spChg>
        <pc:spChg chg="mod">
          <ac:chgData name="Steve Shellhammer" userId="0e71f22d-ee3e-49c0-82ff-dbc290af8082" providerId="ADAL" clId="{E8AA62B1-DA3F-41ED-BE9E-F6B5FA472929}" dt="2021-03-01T18:48:09.239" v="3879" actId="115"/>
          <ac:spMkLst>
            <pc:docMk/>
            <pc:sldMk cId="3664098463" sldId="291"/>
            <ac:spMk id="3" creationId="{6AA909F2-8292-4E5D-8137-A17C634F125C}"/>
          </ac:spMkLst>
        </pc:spChg>
        <pc:picChg chg="add mod">
          <ac:chgData name="Steve Shellhammer" userId="0e71f22d-ee3e-49c0-82ff-dbc290af8082" providerId="ADAL" clId="{E8AA62B1-DA3F-41ED-BE9E-F6B5FA472929}" dt="2021-03-01T18:37:27.080" v="3566" actId="1076"/>
          <ac:picMkLst>
            <pc:docMk/>
            <pc:sldMk cId="3664098463" sldId="291"/>
            <ac:picMk id="7" creationId="{563F37E0-BDA5-4E25-B770-60094DB688CD}"/>
          </ac:picMkLst>
        </pc:picChg>
      </pc:sldChg>
      <pc:sldChg chg="addSp modSp new mod">
        <pc:chgData name="Steve Shellhammer" userId="0e71f22d-ee3e-49c0-82ff-dbc290af8082" providerId="ADAL" clId="{E8AA62B1-DA3F-41ED-BE9E-F6B5FA472929}" dt="2021-03-01T18:47:57.139" v="3876" actId="1076"/>
        <pc:sldMkLst>
          <pc:docMk/>
          <pc:sldMk cId="1330420612" sldId="292"/>
        </pc:sldMkLst>
        <pc:spChg chg="mod">
          <ac:chgData name="Steve Shellhammer" userId="0e71f22d-ee3e-49c0-82ff-dbc290af8082" providerId="ADAL" clId="{E8AA62B1-DA3F-41ED-BE9E-F6B5FA472929}" dt="2021-03-01T18:47:54.489" v="3875" actId="14100"/>
          <ac:spMkLst>
            <pc:docMk/>
            <pc:sldMk cId="1330420612" sldId="292"/>
            <ac:spMk id="2" creationId="{3E5903FC-DF51-4588-B8EC-69AE6458666B}"/>
          </ac:spMkLst>
        </pc:spChg>
        <pc:spChg chg="mod">
          <ac:chgData name="Steve Shellhammer" userId="0e71f22d-ee3e-49c0-82ff-dbc290af8082" providerId="ADAL" clId="{E8AA62B1-DA3F-41ED-BE9E-F6B5FA472929}" dt="2021-03-01T18:47:57.139" v="3876" actId="1076"/>
          <ac:spMkLst>
            <pc:docMk/>
            <pc:sldMk cId="1330420612" sldId="292"/>
            <ac:spMk id="3" creationId="{5A967C9B-EF8F-48E6-B7E3-1983F9F06121}"/>
          </ac:spMkLst>
        </pc:spChg>
        <pc:picChg chg="add mod">
          <ac:chgData name="Steve Shellhammer" userId="0e71f22d-ee3e-49c0-82ff-dbc290af8082" providerId="ADAL" clId="{E8AA62B1-DA3F-41ED-BE9E-F6B5FA472929}" dt="2021-03-01T18:40:49.313" v="3701" actId="1035"/>
          <ac:picMkLst>
            <pc:docMk/>
            <pc:sldMk cId="1330420612" sldId="292"/>
            <ac:picMk id="7" creationId="{FBCE6AC9-0C8D-4518-804B-7749EA288139}"/>
          </ac:picMkLst>
        </pc:picChg>
        <pc:picChg chg="add mod">
          <ac:chgData name="Steve Shellhammer" userId="0e71f22d-ee3e-49c0-82ff-dbc290af8082" providerId="ADAL" clId="{E8AA62B1-DA3F-41ED-BE9E-F6B5FA472929}" dt="2021-03-01T18:40:41.777" v="3695" actId="1036"/>
          <ac:picMkLst>
            <pc:docMk/>
            <pc:sldMk cId="1330420612" sldId="292"/>
            <ac:picMk id="8" creationId="{BA801853-7417-4C13-9103-2D2FA0377808}"/>
          </ac:picMkLst>
        </pc:picChg>
        <pc:picChg chg="add mod">
          <ac:chgData name="Steve Shellhammer" userId="0e71f22d-ee3e-49c0-82ff-dbc290af8082" providerId="ADAL" clId="{E8AA62B1-DA3F-41ED-BE9E-F6B5FA472929}" dt="2021-03-01T18:40:30.609" v="3683" actId="1036"/>
          <ac:picMkLst>
            <pc:docMk/>
            <pc:sldMk cId="1330420612" sldId="292"/>
            <ac:picMk id="9" creationId="{053D5826-F729-4646-9B51-4122E329DB46}"/>
          </ac:picMkLst>
        </pc:picChg>
      </pc:sldChg>
      <pc:sldChg chg="addSp delSp modSp add mod">
        <pc:chgData name="Steve Shellhammer" userId="0e71f22d-ee3e-49c0-82ff-dbc290af8082" providerId="ADAL" clId="{E8AA62B1-DA3F-41ED-BE9E-F6B5FA472929}" dt="2021-03-01T18:48:38.752" v="3887" actId="1037"/>
        <pc:sldMkLst>
          <pc:docMk/>
          <pc:sldMk cId="3252472945" sldId="293"/>
        </pc:sldMkLst>
        <pc:spChg chg="mod">
          <ac:chgData name="Steve Shellhammer" userId="0e71f22d-ee3e-49c0-82ff-dbc290af8082" providerId="ADAL" clId="{E8AA62B1-DA3F-41ED-BE9E-F6B5FA472929}" dt="2021-03-01T18:42:25.281" v="3785" actId="20577"/>
          <ac:spMkLst>
            <pc:docMk/>
            <pc:sldMk cId="3252472945" sldId="293"/>
            <ac:spMk id="2" creationId="{C10B4DC5-481A-48B7-BF6F-BD51227B0699}"/>
          </ac:spMkLst>
        </pc:spChg>
        <pc:spChg chg="mod">
          <ac:chgData name="Steve Shellhammer" userId="0e71f22d-ee3e-49c0-82ff-dbc290af8082" providerId="ADAL" clId="{E8AA62B1-DA3F-41ED-BE9E-F6B5FA472929}" dt="2021-03-01T18:42:29.574" v="3786" actId="6549"/>
          <ac:spMkLst>
            <pc:docMk/>
            <pc:sldMk cId="3252472945" sldId="293"/>
            <ac:spMk id="3" creationId="{6AA909F2-8292-4E5D-8137-A17C634F125C}"/>
          </ac:spMkLst>
        </pc:spChg>
        <pc:picChg chg="del">
          <ac:chgData name="Steve Shellhammer" userId="0e71f22d-ee3e-49c0-82ff-dbc290af8082" providerId="ADAL" clId="{E8AA62B1-DA3F-41ED-BE9E-F6B5FA472929}" dt="2021-03-01T18:42:31.905" v="3787" actId="478"/>
          <ac:picMkLst>
            <pc:docMk/>
            <pc:sldMk cId="3252472945" sldId="293"/>
            <ac:picMk id="7" creationId="{563F37E0-BDA5-4E25-B770-60094DB688CD}"/>
          </ac:picMkLst>
        </pc:picChg>
        <pc:picChg chg="add mod">
          <ac:chgData name="Steve Shellhammer" userId="0e71f22d-ee3e-49c0-82ff-dbc290af8082" providerId="ADAL" clId="{E8AA62B1-DA3F-41ED-BE9E-F6B5FA472929}" dt="2021-03-01T18:48:38.752" v="3887" actId="1037"/>
          <ac:picMkLst>
            <pc:docMk/>
            <pc:sldMk cId="3252472945" sldId="293"/>
            <ac:picMk id="8" creationId="{E19098E2-B120-4C27-98ED-3D204B76FF2B}"/>
          </ac:picMkLst>
        </pc:picChg>
      </pc:sldChg>
      <pc:sldMasterChg chg="modSldLayout">
        <pc:chgData name="Steve Shellhammer" userId="0e71f22d-ee3e-49c0-82ff-dbc290af8082" providerId="ADAL" clId="{E8AA62B1-DA3F-41ED-BE9E-F6B5FA472929}" dt="2021-03-01T17:17:36.752" v="1228" actId="20577"/>
        <pc:sldMasterMkLst>
          <pc:docMk/>
          <pc:sldMasterMk cId="0" sldId="2147483648"/>
        </pc:sldMasterMkLst>
        <pc:sldLayoutChg chg="modSp mod">
          <pc:chgData name="Steve Shellhammer" userId="0e71f22d-ee3e-49c0-82ff-dbc290af8082" providerId="ADAL" clId="{E8AA62B1-DA3F-41ED-BE9E-F6B5FA472929}" dt="2021-03-01T17:17:36.752" v="1228" actId="20577"/>
          <pc:sldLayoutMkLst>
            <pc:docMk/>
            <pc:sldMasterMk cId="0" sldId="2147483648"/>
            <pc:sldLayoutMk cId="0" sldId="2147483650"/>
          </pc:sldLayoutMkLst>
          <pc:spChg chg="mod">
            <ac:chgData name="Steve Shellhammer" userId="0e71f22d-ee3e-49c0-82ff-dbc290af8082" providerId="ADAL" clId="{E8AA62B1-DA3F-41ED-BE9E-F6B5FA472929}" dt="2021-03-01T17:17:36.752" v="122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06E9CB0C-7BC2-4AC5-AC06-2964517464C5}"/>
    <pc:docChg chg="custSel addSld modSld modMainMaster">
      <pc:chgData name="Steve Shellhammer" userId="0e71f22d-ee3e-49c0-82ff-dbc290af8082" providerId="ADAL" clId="{06E9CB0C-7BC2-4AC5-AC06-2964517464C5}" dt="2021-03-04T00:15:42.951" v="11" actId="1076"/>
      <pc:docMkLst>
        <pc:docMk/>
      </pc:docMkLst>
      <pc:sldChg chg="modSp mod">
        <pc:chgData name="Steve Shellhammer" userId="0e71f22d-ee3e-49c0-82ff-dbc290af8082" providerId="ADAL" clId="{06E9CB0C-7BC2-4AC5-AC06-2964517464C5}" dt="2021-03-04T00:12:26.072" v="0" actId="20577"/>
        <pc:sldMkLst>
          <pc:docMk/>
          <pc:sldMk cId="3252472945" sldId="293"/>
        </pc:sldMkLst>
        <pc:spChg chg="mod">
          <ac:chgData name="Steve Shellhammer" userId="0e71f22d-ee3e-49c0-82ff-dbc290af8082" providerId="ADAL" clId="{06E9CB0C-7BC2-4AC5-AC06-2964517464C5}" dt="2021-03-04T00:12:26.072" v="0" actId="20577"/>
          <ac:spMkLst>
            <pc:docMk/>
            <pc:sldMk cId="3252472945" sldId="293"/>
            <ac:spMk id="2" creationId="{C10B4DC5-481A-48B7-BF6F-BD51227B0699}"/>
          </ac:spMkLst>
        </pc:spChg>
      </pc:sldChg>
      <pc:sldChg chg="addSp delSp modSp add mod">
        <pc:chgData name="Steve Shellhammer" userId="0e71f22d-ee3e-49c0-82ff-dbc290af8082" providerId="ADAL" clId="{06E9CB0C-7BC2-4AC5-AC06-2964517464C5}" dt="2021-03-04T00:15:42.951" v="11" actId="1076"/>
        <pc:sldMkLst>
          <pc:docMk/>
          <pc:sldMk cId="2928705918" sldId="296"/>
        </pc:sldMkLst>
        <pc:spChg chg="mod">
          <ac:chgData name="Steve Shellhammer" userId="0e71f22d-ee3e-49c0-82ff-dbc290af8082" providerId="ADAL" clId="{06E9CB0C-7BC2-4AC5-AC06-2964517464C5}" dt="2021-03-04T00:13:17.016" v="5" actId="20577"/>
          <ac:spMkLst>
            <pc:docMk/>
            <pc:sldMk cId="2928705918" sldId="296"/>
            <ac:spMk id="2" creationId="{C10B4DC5-481A-48B7-BF6F-BD51227B0699}"/>
          </ac:spMkLst>
        </pc:spChg>
        <pc:picChg chg="del">
          <ac:chgData name="Steve Shellhammer" userId="0e71f22d-ee3e-49c0-82ff-dbc290af8082" providerId="ADAL" clId="{06E9CB0C-7BC2-4AC5-AC06-2964517464C5}" dt="2021-03-04T00:13:20.632" v="6" actId="478"/>
          <ac:picMkLst>
            <pc:docMk/>
            <pc:sldMk cId="2928705918" sldId="296"/>
            <ac:picMk id="8" creationId="{E19098E2-B120-4C27-98ED-3D204B76FF2B}"/>
          </ac:picMkLst>
        </pc:picChg>
        <pc:picChg chg="add mod">
          <ac:chgData name="Steve Shellhammer" userId="0e71f22d-ee3e-49c0-82ff-dbc290af8082" providerId="ADAL" clId="{06E9CB0C-7BC2-4AC5-AC06-2964517464C5}" dt="2021-03-04T00:15:42.951" v="11" actId="1076"/>
          <ac:picMkLst>
            <pc:docMk/>
            <pc:sldMk cId="2928705918" sldId="296"/>
            <ac:picMk id="9" creationId="{5CF29F30-3D2E-4363-BD2D-537F212F48C4}"/>
          </ac:picMkLst>
        </pc:picChg>
      </pc:sldChg>
      <pc:sldMasterChg chg="modSldLayout">
        <pc:chgData name="Steve Shellhammer" userId="0e71f22d-ee3e-49c0-82ff-dbc290af8082" providerId="ADAL" clId="{06E9CB0C-7BC2-4AC5-AC06-2964517464C5}" dt="2021-03-04T00:13:01.651" v="2" actId="20577"/>
        <pc:sldMasterMkLst>
          <pc:docMk/>
          <pc:sldMasterMk cId="0" sldId="2147483648"/>
        </pc:sldMasterMkLst>
        <pc:sldLayoutChg chg="modSp mod">
          <pc:chgData name="Steve Shellhammer" userId="0e71f22d-ee3e-49c0-82ff-dbc290af8082" providerId="ADAL" clId="{06E9CB0C-7BC2-4AC5-AC06-2964517464C5}" dt="2021-03-04T00:13:01.651" v="2" actId="20577"/>
          <pc:sldLayoutMkLst>
            <pc:docMk/>
            <pc:sldMasterMk cId="0" sldId="2147483648"/>
            <pc:sldLayoutMk cId="0" sldId="2147483650"/>
          </pc:sldLayoutMkLst>
          <pc:spChg chg="mod">
            <ac:chgData name="Steve Shellhammer" userId="0e71f22d-ee3e-49c0-82ff-dbc290af8082" providerId="ADAL" clId="{06E9CB0C-7BC2-4AC5-AC06-2964517464C5}" dt="2021-03-04T00:13:01.651" v="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0339B477-AE6E-4A57-B1EC-AF6179526094}"/>
    <pc:docChg chg="undo custSel addSld delSld modSld sldOrd">
      <pc:chgData name="Steve Shellhammer" userId="0e71f22d-ee3e-49c0-82ff-dbc290af8082" providerId="ADAL" clId="{0339B477-AE6E-4A57-B1EC-AF6179526094}" dt="2021-02-19T22:38:46.603" v="844" actId="20577"/>
      <pc:docMkLst>
        <pc:docMk/>
      </pc:docMkLst>
      <pc:sldChg chg="modSp mod">
        <pc:chgData name="Steve Shellhammer" userId="0e71f22d-ee3e-49c0-82ff-dbc290af8082" providerId="ADAL" clId="{0339B477-AE6E-4A57-B1EC-AF6179526094}" dt="2021-02-19T22:38:46.603" v="844" actId="20577"/>
        <pc:sldMkLst>
          <pc:docMk/>
          <pc:sldMk cId="0" sldId="256"/>
        </pc:sldMkLst>
        <pc:spChg chg="mod">
          <ac:chgData name="Steve Shellhammer" userId="0e71f22d-ee3e-49c0-82ff-dbc290af8082" providerId="ADAL" clId="{0339B477-AE6E-4A57-B1EC-AF6179526094}" dt="2021-02-12T19:07:02.440" v="3" actId="20577"/>
          <ac:spMkLst>
            <pc:docMk/>
            <pc:sldMk cId="0" sldId="256"/>
            <ac:spMk id="3074" creationId="{00000000-0000-0000-0000-000000000000}"/>
          </ac:spMkLst>
        </pc:spChg>
        <pc:graphicFrameChg chg="mod modGraphic">
          <ac:chgData name="Steve Shellhammer" userId="0e71f22d-ee3e-49c0-82ff-dbc290af8082" providerId="ADAL" clId="{0339B477-AE6E-4A57-B1EC-AF6179526094}" dt="2021-02-19T22:38:46.603" v="844" actId="20577"/>
          <ac:graphicFrameMkLst>
            <pc:docMk/>
            <pc:sldMk cId="0" sldId="256"/>
            <ac:graphicFrameMk id="10" creationId="{56BFF8FC-15E6-4208-9DB8-296FB6B5AC3E}"/>
          </ac:graphicFrameMkLst>
        </pc:graphicFrameChg>
      </pc:sldChg>
      <pc:sldChg chg="modSp add del mod ord">
        <pc:chgData name="Steve Shellhammer" userId="0e71f22d-ee3e-49c0-82ff-dbc290af8082" providerId="ADAL" clId="{0339B477-AE6E-4A57-B1EC-AF6179526094}" dt="2021-02-12T20:05:52.034" v="802"/>
        <pc:sldMkLst>
          <pc:docMk/>
          <pc:sldMk cId="2011023064" sldId="258"/>
        </pc:sldMkLst>
        <pc:spChg chg="mod">
          <ac:chgData name="Steve Shellhammer" userId="0e71f22d-ee3e-49c0-82ff-dbc290af8082" providerId="ADAL" clId="{0339B477-AE6E-4A57-B1EC-AF6179526094}" dt="2021-02-12T19:10:27.248" v="71" actId="20577"/>
          <ac:spMkLst>
            <pc:docMk/>
            <pc:sldMk cId="2011023064" sldId="258"/>
            <ac:spMk id="3" creationId="{34DCCACE-DF08-4519-8439-6CB335272419}"/>
          </ac:spMkLst>
        </pc:spChg>
      </pc:sldChg>
      <pc:sldChg chg="addSp delSp modSp mod ord">
        <pc:chgData name="Steve Shellhammer" userId="0e71f22d-ee3e-49c0-82ff-dbc290af8082" providerId="ADAL" clId="{0339B477-AE6E-4A57-B1EC-AF6179526094}" dt="2021-02-12T19:24:41.218" v="517" actId="14100"/>
        <pc:sldMkLst>
          <pc:docMk/>
          <pc:sldMk cId="363200609" sldId="259"/>
        </pc:sldMkLst>
        <pc:spChg chg="mod">
          <ac:chgData name="Steve Shellhammer" userId="0e71f22d-ee3e-49c0-82ff-dbc290af8082" providerId="ADAL" clId="{0339B477-AE6E-4A57-B1EC-AF6179526094}" dt="2021-02-12T19:24:19.234" v="476" actId="20577"/>
          <ac:spMkLst>
            <pc:docMk/>
            <pc:sldMk cId="363200609" sldId="259"/>
            <ac:spMk id="2" creationId="{1CF14550-BCCD-4194-989C-B9F65727B951}"/>
          </ac:spMkLst>
        </pc:spChg>
        <pc:spChg chg="del">
          <ac:chgData name="Steve Shellhammer" userId="0e71f22d-ee3e-49c0-82ff-dbc290af8082" providerId="ADAL" clId="{0339B477-AE6E-4A57-B1EC-AF6179526094}" dt="2021-02-12T19:20:47.706" v="331" actId="478"/>
          <ac:spMkLst>
            <pc:docMk/>
            <pc:sldMk cId="363200609" sldId="259"/>
            <ac:spMk id="3" creationId="{41FB1BFA-8A33-4751-BD2A-C7B90883830E}"/>
          </ac:spMkLst>
        </pc:spChg>
        <pc:spChg chg="add del mod">
          <ac:chgData name="Steve Shellhammer" userId="0e71f22d-ee3e-49c0-82ff-dbc290af8082" providerId="ADAL" clId="{0339B477-AE6E-4A57-B1EC-AF6179526094}" dt="2021-02-12T19:20:50.148" v="332" actId="478"/>
          <ac:spMkLst>
            <pc:docMk/>
            <pc:sldMk cId="363200609" sldId="259"/>
            <ac:spMk id="8" creationId="{E439E89C-52B6-4B7A-8D63-239539B9F0A4}"/>
          </ac:spMkLst>
        </pc:spChg>
        <pc:spChg chg="mod">
          <ac:chgData name="Steve Shellhammer" userId="0e71f22d-ee3e-49c0-82ff-dbc290af8082" providerId="ADAL" clId="{0339B477-AE6E-4A57-B1EC-AF6179526094}" dt="2021-02-12T19:24:41.218" v="517" actId="14100"/>
          <ac:spMkLst>
            <pc:docMk/>
            <pc:sldMk cId="363200609" sldId="259"/>
            <ac:spMk id="14" creationId="{F75810C8-9A35-4990-B7A5-7C70529D7B1B}"/>
          </ac:spMkLst>
        </pc:spChg>
        <pc:graphicFrameChg chg="mod">
          <ac:chgData name="Steve Shellhammer" userId="0e71f22d-ee3e-49c0-82ff-dbc290af8082" providerId="ADAL" clId="{0339B477-AE6E-4A57-B1EC-AF6179526094}" dt="2021-02-12T19:21:02.900" v="381" actId="1038"/>
          <ac:graphicFrameMkLst>
            <pc:docMk/>
            <pc:sldMk cId="363200609" sldId="259"/>
            <ac:graphicFrameMk id="13" creationId="{88F12C2D-089A-4D7E-987A-C5E4CA011432}"/>
          </ac:graphicFrameMkLst>
        </pc:graphicFrameChg>
        <pc:picChg chg="del">
          <ac:chgData name="Steve Shellhammer" userId="0e71f22d-ee3e-49c0-82ff-dbc290af8082" providerId="ADAL" clId="{0339B477-AE6E-4A57-B1EC-AF6179526094}" dt="2021-02-12T19:20:51.396" v="333" actId="478"/>
          <ac:picMkLst>
            <pc:docMk/>
            <pc:sldMk cId="363200609" sldId="259"/>
            <ac:picMk id="16" creationId="{8DAB156B-ACEA-4FAF-8D9B-51631BC84ED8}"/>
          </ac:picMkLst>
        </pc:picChg>
      </pc:sldChg>
      <pc:sldChg chg="del">
        <pc:chgData name="Steve Shellhammer" userId="0e71f22d-ee3e-49c0-82ff-dbc290af8082" providerId="ADAL" clId="{0339B477-AE6E-4A57-B1EC-AF6179526094}" dt="2021-02-12T19:54:21.332" v="658" actId="47"/>
        <pc:sldMkLst>
          <pc:docMk/>
          <pc:sldMk cId="4012903552" sldId="260"/>
        </pc:sldMkLst>
      </pc:sldChg>
      <pc:sldChg chg="addSp delSp modSp mod">
        <pc:chgData name="Steve Shellhammer" userId="0e71f22d-ee3e-49c0-82ff-dbc290af8082" providerId="ADAL" clId="{0339B477-AE6E-4A57-B1EC-AF6179526094}" dt="2021-02-12T19:58:01.046" v="722" actId="1038"/>
        <pc:sldMkLst>
          <pc:docMk/>
          <pc:sldMk cId="3908104288" sldId="261"/>
        </pc:sldMkLst>
        <pc:spChg chg="mod">
          <ac:chgData name="Steve Shellhammer" userId="0e71f22d-ee3e-49c0-82ff-dbc290af8082" providerId="ADAL" clId="{0339B477-AE6E-4A57-B1EC-AF6179526094}" dt="2021-02-12T19:58:01.046" v="722" actId="1038"/>
          <ac:spMkLst>
            <pc:docMk/>
            <pc:sldMk cId="3908104288" sldId="261"/>
            <ac:spMk id="3" creationId="{C4BD1FD1-272E-445C-8140-ADE43B9D85EB}"/>
          </ac:spMkLst>
        </pc:spChg>
        <pc:picChg chg="add mod">
          <ac:chgData name="Steve Shellhammer" userId="0e71f22d-ee3e-49c0-82ff-dbc290af8082" providerId="ADAL" clId="{0339B477-AE6E-4A57-B1EC-AF6179526094}" dt="2021-02-12T19:56:34.285" v="662" actId="1076"/>
          <ac:picMkLst>
            <pc:docMk/>
            <pc:sldMk cId="3908104288" sldId="261"/>
            <ac:picMk id="8" creationId="{F616899D-DC44-41AA-9E4A-207F726E5040}"/>
          </ac:picMkLst>
        </pc:picChg>
        <pc:picChg chg="del">
          <ac:chgData name="Steve Shellhammer" userId="0e71f22d-ee3e-49c0-82ff-dbc290af8082" providerId="ADAL" clId="{0339B477-AE6E-4A57-B1EC-AF6179526094}" dt="2021-02-12T19:56:22.472" v="659" actId="478"/>
          <ac:picMkLst>
            <pc:docMk/>
            <pc:sldMk cId="3908104288" sldId="261"/>
            <ac:picMk id="9" creationId="{6AF03C20-C198-4B24-A31C-746F83CFCBD4}"/>
          </ac:picMkLst>
        </pc:picChg>
      </pc:sldChg>
      <pc:sldChg chg="addSp delSp modSp mod">
        <pc:chgData name="Steve Shellhammer" userId="0e71f22d-ee3e-49c0-82ff-dbc290af8082" providerId="ADAL" clId="{0339B477-AE6E-4A57-B1EC-AF6179526094}" dt="2021-02-12T20:59:44.860" v="809" actId="20577"/>
        <pc:sldMkLst>
          <pc:docMk/>
          <pc:sldMk cId="2894843422" sldId="262"/>
        </pc:sldMkLst>
        <pc:spChg chg="mod">
          <ac:chgData name="Steve Shellhammer" userId="0e71f22d-ee3e-49c0-82ff-dbc290af8082" providerId="ADAL" clId="{0339B477-AE6E-4A57-B1EC-AF6179526094}" dt="2021-02-12T20:59:44.860" v="809" actId="20577"/>
          <ac:spMkLst>
            <pc:docMk/>
            <pc:sldMk cId="2894843422" sldId="262"/>
            <ac:spMk id="2" creationId="{26A477BF-637E-4FD0-A551-A64532DD4280}"/>
          </ac:spMkLst>
        </pc:spChg>
        <pc:spChg chg="mod">
          <ac:chgData name="Steve Shellhammer" userId="0e71f22d-ee3e-49c0-82ff-dbc290af8082" providerId="ADAL" clId="{0339B477-AE6E-4A57-B1EC-AF6179526094}" dt="2021-02-12T20:01:56.631" v="789" actId="404"/>
          <ac:spMkLst>
            <pc:docMk/>
            <pc:sldMk cId="2894843422" sldId="262"/>
            <ac:spMk id="3" creationId="{89BCD192-1A18-4617-AF40-CDCC333A0BA6}"/>
          </ac:spMkLst>
        </pc:spChg>
        <pc:graphicFrameChg chg="mod">
          <ac:chgData name="Steve Shellhammer" userId="0e71f22d-ee3e-49c0-82ff-dbc290af8082" providerId="ADAL" clId="{0339B477-AE6E-4A57-B1EC-AF6179526094}" dt="2021-02-12T20:01:35.185" v="782" actId="1038"/>
          <ac:graphicFrameMkLst>
            <pc:docMk/>
            <pc:sldMk cId="2894843422" sldId="262"/>
            <ac:graphicFrameMk id="10" creationId="{617CCFE5-490F-4AAD-8415-7A3694AB0135}"/>
          </ac:graphicFrameMkLst>
        </pc:graphicFrameChg>
        <pc:picChg chg="del">
          <ac:chgData name="Steve Shellhammer" userId="0e71f22d-ee3e-49c0-82ff-dbc290af8082" providerId="ADAL" clId="{0339B477-AE6E-4A57-B1EC-AF6179526094}" dt="2021-02-12T19:58:36.438" v="740" actId="478"/>
          <ac:picMkLst>
            <pc:docMk/>
            <pc:sldMk cId="2894843422" sldId="262"/>
            <ac:picMk id="7" creationId="{43AA0BFF-F427-42A0-8620-87AEF683CB51}"/>
          </ac:picMkLst>
        </pc:picChg>
        <pc:picChg chg="del">
          <ac:chgData name="Steve Shellhammer" userId="0e71f22d-ee3e-49c0-82ff-dbc290af8082" providerId="ADAL" clId="{0339B477-AE6E-4A57-B1EC-AF6179526094}" dt="2021-02-12T19:58:34.868" v="738" actId="478"/>
          <ac:picMkLst>
            <pc:docMk/>
            <pc:sldMk cId="2894843422" sldId="262"/>
            <ac:picMk id="8" creationId="{744CC750-8901-4D95-A5C4-94E998C9D65C}"/>
          </ac:picMkLst>
        </pc:picChg>
        <pc:picChg chg="del">
          <ac:chgData name="Steve Shellhammer" userId="0e71f22d-ee3e-49c0-82ff-dbc290af8082" providerId="ADAL" clId="{0339B477-AE6E-4A57-B1EC-AF6179526094}" dt="2021-02-12T19:58:35.541" v="739" actId="478"/>
          <ac:picMkLst>
            <pc:docMk/>
            <pc:sldMk cId="2894843422" sldId="262"/>
            <ac:picMk id="9" creationId="{2FA206A7-80CA-4C0F-9385-A6E323241B68}"/>
          </ac:picMkLst>
        </pc:picChg>
        <pc:picChg chg="add mod">
          <ac:chgData name="Steve Shellhammer" userId="0e71f22d-ee3e-49c0-82ff-dbc290af8082" providerId="ADAL" clId="{0339B477-AE6E-4A57-B1EC-AF6179526094}" dt="2021-02-12T19:59:09.832" v="746" actId="1076"/>
          <ac:picMkLst>
            <pc:docMk/>
            <pc:sldMk cId="2894843422" sldId="262"/>
            <ac:picMk id="11" creationId="{D0CBCC7A-3753-4679-B057-9C0B6CD3EFF5}"/>
          </ac:picMkLst>
        </pc:picChg>
        <pc:picChg chg="add mod">
          <ac:chgData name="Steve Shellhammer" userId="0e71f22d-ee3e-49c0-82ff-dbc290af8082" providerId="ADAL" clId="{0339B477-AE6E-4A57-B1EC-AF6179526094}" dt="2021-02-12T20:00:56.483" v="775" actId="1037"/>
          <ac:picMkLst>
            <pc:docMk/>
            <pc:sldMk cId="2894843422" sldId="262"/>
            <ac:picMk id="13" creationId="{103129BE-FAE4-4168-AD79-2E532C6FBAE9}"/>
          </ac:picMkLst>
        </pc:picChg>
        <pc:picChg chg="add mod">
          <ac:chgData name="Steve Shellhammer" userId="0e71f22d-ee3e-49c0-82ff-dbc290af8082" providerId="ADAL" clId="{0339B477-AE6E-4A57-B1EC-AF6179526094}" dt="2021-02-12T20:02:05.377" v="790" actId="1035"/>
          <ac:picMkLst>
            <pc:docMk/>
            <pc:sldMk cId="2894843422" sldId="262"/>
            <ac:picMk id="15" creationId="{E4B6EA90-B4F1-4726-9D2B-15B677DA7CE5}"/>
          </ac:picMkLst>
        </pc:picChg>
        <pc:picChg chg="add mod">
          <ac:chgData name="Steve Shellhammer" userId="0e71f22d-ee3e-49c0-82ff-dbc290af8082" providerId="ADAL" clId="{0339B477-AE6E-4A57-B1EC-AF6179526094}" dt="2021-02-12T20:01:27.729" v="779" actId="1076"/>
          <ac:picMkLst>
            <pc:docMk/>
            <pc:sldMk cId="2894843422" sldId="262"/>
            <ac:picMk id="16" creationId="{63A10F36-171C-45C6-9BAA-226AAED994D9}"/>
          </ac:picMkLst>
        </pc:picChg>
      </pc:sldChg>
      <pc:sldChg chg="modSp mod ord">
        <pc:chgData name="Steve Shellhammer" userId="0e71f22d-ee3e-49c0-82ff-dbc290af8082" providerId="ADAL" clId="{0339B477-AE6E-4A57-B1EC-AF6179526094}" dt="2021-02-12T19:22:13.529" v="392" actId="20577"/>
        <pc:sldMkLst>
          <pc:docMk/>
          <pc:sldMk cId="3889958180" sldId="263"/>
        </pc:sldMkLst>
        <pc:spChg chg="mod">
          <ac:chgData name="Steve Shellhammer" userId="0e71f22d-ee3e-49c0-82ff-dbc290af8082" providerId="ADAL" clId="{0339B477-AE6E-4A57-B1EC-AF6179526094}" dt="2021-02-12T19:22:13.529" v="392" actId="20577"/>
          <ac:spMkLst>
            <pc:docMk/>
            <pc:sldMk cId="3889958180" sldId="263"/>
            <ac:spMk id="3" creationId="{6C6F657B-ED90-4A15-BD13-BAFCF82A50E6}"/>
          </ac:spMkLst>
        </pc:spChg>
      </pc:sldChg>
      <pc:sldChg chg="addSp modSp add mod">
        <pc:chgData name="Steve Shellhammer" userId="0e71f22d-ee3e-49c0-82ff-dbc290af8082" providerId="ADAL" clId="{0339B477-AE6E-4A57-B1EC-AF6179526094}" dt="2021-02-12T19:13:01.450" v="158" actId="1076"/>
        <pc:sldMkLst>
          <pc:docMk/>
          <pc:sldMk cId="1517929848" sldId="264"/>
        </pc:sldMkLst>
        <pc:spChg chg="mod">
          <ac:chgData name="Steve Shellhammer" userId="0e71f22d-ee3e-49c0-82ff-dbc290af8082" providerId="ADAL" clId="{0339B477-AE6E-4A57-B1EC-AF6179526094}" dt="2021-02-12T19:12:13.691" v="98" actId="20577"/>
          <ac:spMkLst>
            <pc:docMk/>
            <pc:sldMk cId="1517929848" sldId="264"/>
            <ac:spMk id="2" creationId="{F9443C65-73BC-4BB0-84C4-9C6EA58CC7E7}"/>
          </ac:spMkLst>
        </pc:spChg>
        <pc:spChg chg="add mod">
          <ac:chgData name="Steve Shellhammer" userId="0e71f22d-ee3e-49c0-82ff-dbc290af8082" providerId="ADAL" clId="{0339B477-AE6E-4A57-B1EC-AF6179526094}" dt="2021-02-12T19:13:01.450" v="158" actId="1076"/>
          <ac:spMkLst>
            <pc:docMk/>
            <pc:sldMk cId="1517929848" sldId="264"/>
            <ac:spMk id="10" creationId="{D84F9BB7-A6A6-4198-B870-1BC8738F7446}"/>
          </ac:spMkLst>
        </pc:spChg>
      </pc:sldChg>
      <pc:sldChg chg="addSp modSp add mod">
        <pc:chgData name="Steve Shellhammer" userId="0e71f22d-ee3e-49c0-82ff-dbc290af8082" providerId="ADAL" clId="{0339B477-AE6E-4A57-B1EC-AF6179526094}" dt="2021-02-12T19:19:43.877" v="307" actId="20577"/>
        <pc:sldMkLst>
          <pc:docMk/>
          <pc:sldMk cId="2623386086" sldId="265"/>
        </pc:sldMkLst>
        <pc:spChg chg="mod">
          <ac:chgData name="Steve Shellhammer" userId="0e71f22d-ee3e-49c0-82ff-dbc290af8082" providerId="ADAL" clId="{0339B477-AE6E-4A57-B1EC-AF6179526094}" dt="2021-02-12T19:19:43.877" v="307" actId="20577"/>
          <ac:spMkLst>
            <pc:docMk/>
            <pc:sldMk cId="2623386086" sldId="265"/>
            <ac:spMk id="2" creationId="{F9443C65-73BC-4BB0-84C4-9C6EA58CC7E7}"/>
          </ac:spMkLst>
        </pc:spChg>
        <pc:spChg chg="mod">
          <ac:chgData name="Steve Shellhammer" userId="0e71f22d-ee3e-49c0-82ff-dbc290af8082" providerId="ADAL" clId="{0339B477-AE6E-4A57-B1EC-AF6179526094}" dt="2021-02-12T19:18:18.505" v="258" actId="1076"/>
          <ac:spMkLst>
            <pc:docMk/>
            <pc:sldMk cId="2623386086" sldId="265"/>
            <ac:spMk id="9" creationId="{C6E8E3CE-8DCB-45FD-842F-1933C450953F}"/>
          </ac:spMkLst>
        </pc:spChg>
        <pc:spChg chg="add mod">
          <ac:chgData name="Steve Shellhammer" userId="0e71f22d-ee3e-49c0-82ff-dbc290af8082" providerId="ADAL" clId="{0339B477-AE6E-4A57-B1EC-AF6179526094}" dt="2021-02-12T19:18:49.877" v="301" actId="20577"/>
          <ac:spMkLst>
            <pc:docMk/>
            <pc:sldMk cId="2623386086" sldId="265"/>
            <ac:spMk id="10" creationId="{6402D126-CE20-4AA8-8704-085B229A5045}"/>
          </ac:spMkLst>
        </pc:spChg>
        <pc:graphicFrameChg chg="modGraphic">
          <ac:chgData name="Steve Shellhammer" userId="0e71f22d-ee3e-49c0-82ff-dbc290af8082" providerId="ADAL" clId="{0339B477-AE6E-4A57-B1EC-AF6179526094}" dt="2021-02-12T19:18:27.448" v="259" actId="207"/>
          <ac:graphicFrameMkLst>
            <pc:docMk/>
            <pc:sldMk cId="2623386086" sldId="265"/>
            <ac:graphicFrameMk id="7" creationId="{C9DE17C5-7354-41DA-9102-661B3DC04528}"/>
          </ac:graphicFrameMkLst>
        </pc:graphicFrameChg>
        <pc:graphicFrameChg chg="mod modGraphic">
          <ac:chgData name="Steve Shellhammer" userId="0e71f22d-ee3e-49c0-82ff-dbc290af8082" providerId="ADAL" clId="{0339B477-AE6E-4A57-B1EC-AF6179526094}" dt="2021-02-12T19:18:14.663" v="257" actId="14734"/>
          <ac:graphicFrameMkLst>
            <pc:docMk/>
            <pc:sldMk cId="2623386086" sldId="265"/>
            <ac:graphicFrameMk id="8" creationId="{13E6E54B-B6D2-4305-BCB7-5FABC612DAB8}"/>
          </ac:graphicFrameMkLst>
        </pc:graphicFrameChg>
      </pc:sldChg>
      <pc:sldChg chg="add del">
        <pc:chgData name="Steve Shellhammer" userId="0e71f22d-ee3e-49c0-82ff-dbc290af8082" providerId="ADAL" clId="{0339B477-AE6E-4A57-B1EC-AF6179526094}" dt="2021-02-12T20:05:52.034" v="802"/>
        <pc:sldMkLst>
          <pc:docMk/>
          <pc:sldMk cId="3037409864" sldId="266"/>
        </pc:sldMkLst>
      </pc:sldChg>
      <pc:sldChg chg="modSp new del mod">
        <pc:chgData name="Steve Shellhammer" userId="0e71f22d-ee3e-49c0-82ff-dbc290af8082" providerId="ADAL" clId="{0339B477-AE6E-4A57-B1EC-AF6179526094}" dt="2021-02-12T19:13:16.128" v="159" actId="47"/>
        <pc:sldMkLst>
          <pc:docMk/>
          <pc:sldMk cId="56353683" sldId="267"/>
        </pc:sldMkLst>
        <pc:spChg chg="mod">
          <ac:chgData name="Steve Shellhammer" userId="0e71f22d-ee3e-49c0-82ff-dbc290af8082" providerId="ADAL" clId="{0339B477-AE6E-4A57-B1EC-AF6179526094}" dt="2021-02-12T19:12:52.351" v="156" actId="14100"/>
          <ac:spMkLst>
            <pc:docMk/>
            <pc:sldMk cId="56353683" sldId="267"/>
            <ac:spMk id="3" creationId="{926ECD28-45BD-459D-B221-72CD2524AC91}"/>
          </ac:spMkLst>
        </pc:spChg>
      </pc:sldChg>
      <pc:sldChg chg="modSp add mod">
        <pc:chgData name="Steve Shellhammer" userId="0e71f22d-ee3e-49c0-82ff-dbc290af8082" providerId="ADAL" clId="{0339B477-AE6E-4A57-B1EC-AF6179526094}" dt="2021-02-12T19:25:23.870" v="518" actId="1076"/>
        <pc:sldMkLst>
          <pc:docMk/>
          <pc:sldMk cId="752051106" sldId="267"/>
        </pc:sldMkLst>
        <pc:spChg chg="mod">
          <ac:chgData name="Steve Shellhammer" userId="0e71f22d-ee3e-49c0-82ff-dbc290af8082" providerId="ADAL" clId="{0339B477-AE6E-4A57-B1EC-AF6179526094}" dt="2021-02-12T19:22:55.570" v="404" actId="20577"/>
          <ac:spMkLst>
            <pc:docMk/>
            <pc:sldMk cId="752051106" sldId="267"/>
            <ac:spMk id="2" creationId="{F9443C65-73BC-4BB0-84C4-9C6EA58CC7E7}"/>
          </ac:spMkLst>
        </pc:spChg>
        <pc:spChg chg="mod">
          <ac:chgData name="Steve Shellhammer" userId="0e71f22d-ee3e-49c0-82ff-dbc290af8082" providerId="ADAL" clId="{0339B477-AE6E-4A57-B1EC-AF6179526094}" dt="2021-02-12T19:23:11.459" v="408" actId="1035"/>
          <ac:spMkLst>
            <pc:docMk/>
            <pc:sldMk cId="752051106" sldId="267"/>
            <ac:spMk id="9" creationId="{C6E8E3CE-8DCB-45FD-842F-1933C450953F}"/>
          </ac:spMkLst>
        </pc:spChg>
        <pc:spChg chg="mod">
          <ac:chgData name="Steve Shellhammer" userId="0e71f22d-ee3e-49c0-82ff-dbc290af8082" providerId="ADAL" clId="{0339B477-AE6E-4A57-B1EC-AF6179526094}" dt="2021-02-12T19:25:23.870" v="518" actId="1076"/>
          <ac:spMkLst>
            <pc:docMk/>
            <pc:sldMk cId="752051106" sldId="267"/>
            <ac:spMk id="10" creationId="{6402D126-CE20-4AA8-8704-085B229A5045}"/>
          </ac:spMkLst>
        </pc:spChg>
        <pc:graphicFrameChg chg="modGraphic">
          <ac:chgData name="Steve Shellhammer" userId="0e71f22d-ee3e-49c0-82ff-dbc290af8082" providerId="ADAL" clId="{0339B477-AE6E-4A57-B1EC-AF6179526094}" dt="2021-02-12T19:23:30.131" v="422" actId="20577"/>
          <ac:graphicFrameMkLst>
            <pc:docMk/>
            <pc:sldMk cId="752051106" sldId="267"/>
            <ac:graphicFrameMk id="7" creationId="{C9DE17C5-7354-41DA-9102-661B3DC04528}"/>
          </ac:graphicFrameMkLst>
        </pc:graphicFrameChg>
        <pc:graphicFrameChg chg="mod">
          <ac:chgData name="Steve Shellhammer" userId="0e71f22d-ee3e-49c0-82ff-dbc290af8082" providerId="ADAL" clId="{0339B477-AE6E-4A57-B1EC-AF6179526094}" dt="2021-02-12T19:23:11.459" v="408" actId="1035"/>
          <ac:graphicFrameMkLst>
            <pc:docMk/>
            <pc:sldMk cId="752051106" sldId="267"/>
            <ac:graphicFrameMk id="8" creationId="{13E6E54B-B6D2-4305-BCB7-5FABC612DAB8}"/>
          </ac:graphicFrameMkLst>
        </pc:graphicFrameChg>
      </pc:sldChg>
      <pc:sldChg chg="modSp add mod">
        <pc:chgData name="Steve Shellhammer" userId="0e71f22d-ee3e-49c0-82ff-dbc290af8082" providerId="ADAL" clId="{0339B477-AE6E-4A57-B1EC-AF6179526094}" dt="2021-02-12T19:25:37.906" v="525" actId="20577"/>
        <pc:sldMkLst>
          <pc:docMk/>
          <pc:sldMk cId="3509388113" sldId="268"/>
        </pc:sldMkLst>
        <pc:spChg chg="mod">
          <ac:chgData name="Steve Shellhammer" userId="0e71f22d-ee3e-49c0-82ff-dbc290af8082" providerId="ADAL" clId="{0339B477-AE6E-4A57-B1EC-AF6179526094}" dt="2021-02-12T19:25:33.826" v="522" actId="20577"/>
          <ac:spMkLst>
            <pc:docMk/>
            <pc:sldMk cId="3509388113" sldId="268"/>
            <ac:spMk id="2" creationId="{F9443C65-73BC-4BB0-84C4-9C6EA58CC7E7}"/>
          </ac:spMkLst>
        </pc:spChg>
        <pc:spChg chg="mod">
          <ac:chgData name="Steve Shellhammer" userId="0e71f22d-ee3e-49c0-82ff-dbc290af8082" providerId="ADAL" clId="{0339B477-AE6E-4A57-B1EC-AF6179526094}" dt="2021-02-12T19:25:37.906" v="525" actId="20577"/>
          <ac:spMkLst>
            <pc:docMk/>
            <pc:sldMk cId="3509388113" sldId="268"/>
            <ac:spMk id="10" creationId="{6402D126-CE20-4AA8-8704-085B229A5045}"/>
          </ac:spMkLst>
        </pc:spChg>
      </pc:sldChg>
      <pc:sldChg chg="addSp delSp modSp add mod">
        <pc:chgData name="Steve Shellhammer" userId="0e71f22d-ee3e-49c0-82ff-dbc290af8082" providerId="ADAL" clId="{0339B477-AE6E-4A57-B1EC-AF6179526094}" dt="2021-02-12T19:53:11.869" v="654" actId="1038"/>
        <pc:sldMkLst>
          <pc:docMk/>
          <pc:sldMk cId="1250952341" sldId="269"/>
        </pc:sldMkLst>
        <pc:spChg chg="mod">
          <ac:chgData name="Steve Shellhammer" userId="0e71f22d-ee3e-49c0-82ff-dbc290af8082" providerId="ADAL" clId="{0339B477-AE6E-4A57-B1EC-AF6179526094}" dt="2021-02-12T19:31:03.377" v="538" actId="20577"/>
          <ac:spMkLst>
            <pc:docMk/>
            <pc:sldMk cId="1250952341" sldId="269"/>
            <ac:spMk id="2" creationId="{1F88522A-321B-4725-8AEE-707F91020EA9}"/>
          </ac:spMkLst>
        </pc:spChg>
        <pc:spChg chg="mod">
          <ac:chgData name="Steve Shellhammer" userId="0e71f22d-ee3e-49c0-82ff-dbc290af8082" providerId="ADAL" clId="{0339B477-AE6E-4A57-B1EC-AF6179526094}" dt="2021-02-12T19:32:15.903" v="591" actId="14100"/>
          <ac:spMkLst>
            <pc:docMk/>
            <pc:sldMk cId="1250952341" sldId="269"/>
            <ac:spMk id="3" creationId="{4669D603-3FCF-4034-BE11-ED3988DBA29D}"/>
          </ac:spMkLst>
        </pc:spChg>
        <pc:spChg chg="mod">
          <ac:chgData name="Steve Shellhammer" userId="0e71f22d-ee3e-49c0-82ff-dbc290af8082" providerId="ADAL" clId="{0339B477-AE6E-4A57-B1EC-AF6179526094}" dt="2021-02-12T19:35:14.337" v="615" actId="20577"/>
          <ac:spMkLst>
            <pc:docMk/>
            <pc:sldMk cId="1250952341" sldId="269"/>
            <ac:spMk id="8" creationId="{2E6357BA-60A6-47DB-A093-1B4D25D149AB}"/>
          </ac:spMkLst>
        </pc:spChg>
        <pc:picChg chg="add del mod">
          <ac:chgData name="Steve Shellhammer" userId="0e71f22d-ee3e-49c0-82ff-dbc290af8082" providerId="ADAL" clId="{0339B477-AE6E-4A57-B1EC-AF6179526094}" dt="2021-02-12T19:34:51.968" v="595" actId="478"/>
          <ac:picMkLst>
            <pc:docMk/>
            <pc:sldMk cId="1250952341" sldId="269"/>
            <ac:picMk id="9" creationId="{913E3BA3-276B-41A2-9991-F71612CC66FC}"/>
          </ac:picMkLst>
        </pc:picChg>
        <pc:picChg chg="add del mod">
          <ac:chgData name="Steve Shellhammer" userId="0e71f22d-ee3e-49c0-82ff-dbc290af8082" providerId="ADAL" clId="{0339B477-AE6E-4A57-B1EC-AF6179526094}" dt="2021-02-12T19:45:38.400" v="635" actId="478"/>
          <ac:picMkLst>
            <pc:docMk/>
            <pc:sldMk cId="1250952341" sldId="269"/>
            <ac:picMk id="11" creationId="{26B7C417-E615-45BC-B89A-D5213FF257A7}"/>
          </ac:picMkLst>
        </pc:picChg>
        <pc:picChg chg="del">
          <ac:chgData name="Steve Shellhammer" userId="0e71f22d-ee3e-49c0-82ff-dbc290af8082" providerId="ADAL" clId="{0339B477-AE6E-4A57-B1EC-AF6179526094}" dt="2021-02-12T19:31:30.369" v="543" actId="478"/>
          <ac:picMkLst>
            <pc:docMk/>
            <pc:sldMk cId="1250952341" sldId="269"/>
            <ac:picMk id="12" creationId="{9489BED0-357F-4B6A-AA03-8F5ACFA37B31}"/>
          </ac:picMkLst>
        </pc:picChg>
        <pc:picChg chg="add del">
          <ac:chgData name="Steve Shellhammer" userId="0e71f22d-ee3e-49c0-82ff-dbc290af8082" providerId="ADAL" clId="{0339B477-AE6E-4A57-B1EC-AF6179526094}" dt="2021-02-12T19:45:59.939" v="637" actId="478"/>
          <ac:picMkLst>
            <pc:docMk/>
            <pc:sldMk cId="1250952341" sldId="269"/>
            <ac:picMk id="14" creationId="{9337A1AA-9264-44EE-BBBD-F62EC92E62DE}"/>
          </ac:picMkLst>
        </pc:picChg>
        <pc:picChg chg="add del">
          <ac:chgData name="Steve Shellhammer" userId="0e71f22d-ee3e-49c0-82ff-dbc290af8082" providerId="ADAL" clId="{0339B477-AE6E-4A57-B1EC-AF6179526094}" dt="2021-02-12T19:46:09.060" v="639" actId="478"/>
          <ac:picMkLst>
            <pc:docMk/>
            <pc:sldMk cId="1250952341" sldId="269"/>
            <ac:picMk id="16" creationId="{D2119BBC-6581-4C68-963A-D3D7182EA04D}"/>
          </ac:picMkLst>
        </pc:picChg>
        <pc:picChg chg="add del mod">
          <ac:chgData name="Steve Shellhammer" userId="0e71f22d-ee3e-49c0-82ff-dbc290af8082" providerId="ADAL" clId="{0339B477-AE6E-4A57-B1EC-AF6179526094}" dt="2021-02-12T19:52:57.807" v="648" actId="478"/>
          <ac:picMkLst>
            <pc:docMk/>
            <pc:sldMk cId="1250952341" sldId="269"/>
            <ac:picMk id="18" creationId="{650367E1-2802-458A-9E34-01CF565B8F96}"/>
          </ac:picMkLst>
        </pc:picChg>
        <pc:picChg chg="add mod">
          <ac:chgData name="Steve Shellhammer" userId="0e71f22d-ee3e-49c0-82ff-dbc290af8082" providerId="ADAL" clId="{0339B477-AE6E-4A57-B1EC-AF6179526094}" dt="2021-02-12T19:53:11.869" v="654" actId="1038"/>
          <ac:picMkLst>
            <pc:docMk/>
            <pc:sldMk cId="1250952341" sldId="269"/>
            <ac:picMk id="20" creationId="{5F4081B6-0A7F-414B-A65F-F5E3CE3DED6E}"/>
          </ac:picMkLst>
        </pc:picChg>
      </pc:sldChg>
      <pc:sldChg chg="addSp delSp modSp add mod">
        <pc:chgData name="Steve Shellhammer" userId="0e71f22d-ee3e-49c0-82ff-dbc290af8082" providerId="ADAL" clId="{0339B477-AE6E-4A57-B1EC-AF6179526094}" dt="2021-02-12T19:53:34.262" v="655" actId="22"/>
        <pc:sldMkLst>
          <pc:docMk/>
          <pc:sldMk cId="2765913187" sldId="270"/>
        </pc:sldMkLst>
        <pc:spChg chg="mod">
          <ac:chgData name="Steve Shellhammer" userId="0e71f22d-ee3e-49c0-82ff-dbc290af8082" providerId="ADAL" clId="{0339B477-AE6E-4A57-B1EC-AF6179526094}" dt="2021-02-12T19:37:00.624" v="625" actId="20577"/>
          <ac:spMkLst>
            <pc:docMk/>
            <pc:sldMk cId="2765913187" sldId="270"/>
            <ac:spMk id="2" creationId="{1F88522A-321B-4725-8AEE-707F91020EA9}"/>
          </ac:spMkLst>
        </pc:spChg>
        <pc:spChg chg="mod">
          <ac:chgData name="Steve Shellhammer" userId="0e71f22d-ee3e-49c0-82ff-dbc290af8082" providerId="ADAL" clId="{0339B477-AE6E-4A57-B1EC-AF6179526094}" dt="2021-02-12T19:37:08.336" v="628" actId="20577"/>
          <ac:spMkLst>
            <pc:docMk/>
            <pc:sldMk cId="2765913187" sldId="270"/>
            <ac:spMk id="8" creationId="{2E6357BA-60A6-47DB-A093-1B4D25D149AB}"/>
          </ac:spMkLst>
        </pc:spChg>
        <pc:picChg chg="add del mod">
          <ac:chgData name="Steve Shellhammer" userId="0e71f22d-ee3e-49c0-82ff-dbc290af8082" providerId="ADAL" clId="{0339B477-AE6E-4A57-B1EC-AF6179526094}" dt="2021-02-12T19:50:21.295" v="645" actId="478"/>
          <ac:picMkLst>
            <pc:docMk/>
            <pc:sldMk cId="2765913187" sldId="270"/>
            <ac:picMk id="9" creationId="{E50A73C1-F701-4D2C-AF7D-2D016E85B97A}"/>
          </ac:picMkLst>
        </pc:picChg>
        <pc:picChg chg="del">
          <ac:chgData name="Steve Shellhammer" userId="0e71f22d-ee3e-49c0-82ff-dbc290af8082" providerId="ADAL" clId="{0339B477-AE6E-4A57-B1EC-AF6179526094}" dt="2021-02-12T19:37:05.217" v="626" actId="478"/>
          <ac:picMkLst>
            <pc:docMk/>
            <pc:sldMk cId="2765913187" sldId="270"/>
            <ac:picMk id="11" creationId="{26B7C417-E615-45BC-B89A-D5213FF257A7}"/>
          </ac:picMkLst>
        </pc:picChg>
        <pc:picChg chg="add del">
          <ac:chgData name="Steve Shellhammer" userId="0e71f22d-ee3e-49c0-82ff-dbc290af8082" providerId="ADAL" clId="{0339B477-AE6E-4A57-B1EC-AF6179526094}" dt="2021-02-12T19:51:56.254" v="647" actId="478"/>
          <ac:picMkLst>
            <pc:docMk/>
            <pc:sldMk cId="2765913187" sldId="270"/>
            <ac:picMk id="12" creationId="{1D896050-C18F-407D-833D-552309A83BF8}"/>
          </ac:picMkLst>
        </pc:picChg>
        <pc:picChg chg="add">
          <ac:chgData name="Steve Shellhammer" userId="0e71f22d-ee3e-49c0-82ff-dbc290af8082" providerId="ADAL" clId="{0339B477-AE6E-4A57-B1EC-AF6179526094}" dt="2021-02-12T19:53:34.262" v="655" actId="22"/>
          <ac:picMkLst>
            <pc:docMk/>
            <pc:sldMk cId="2765913187" sldId="270"/>
            <ac:picMk id="14" creationId="{6EC5DD8B-936F-4D6A-957F-EE3BED658130}"/>
          </ac:picMkLst>
        </pc:picChg>
      </pc:sldChg>
      <pc:sldChg chg="addSp delSp modSp add mod">
        <pc:chgData name="Steve Shellhammer" userId="0e71f22d-ee3e-49c0-82ff-dbc290af8082" providerId="ADAL" clId="{0339B477-AE6E-4A57-B1EC-AF6179526094}" dt="2021-02-12T20:00:28.795" v="756" actId="22"/>
        <pc:sldMkLst>
          <pc:docMk/>
          <pc:sldMk cId="471879979" sldId="271"/>
        </pc:sldMkLst>
        <pc:spChg chg="mod">
          <ac:chgData name="Steve Shellhammer" userId="0e71f22d-ee3e-49c0-82ff-dbc290af8082" providerId="ADAL" clId="{0339B477-AE6E-4A57-B1EC-AF6179526094}" dt="2021-02-12T19:37:31.647" v="634" actId="20577"/>
          <ac:spMkLst>
            <pc:docMk/>
            <pc:sldMk cId="471879979" sldId="271"/>
            <ac:spMk id="2" creationId="{1F88522A-321B-4725-8AEE-707F91020EA9}"/>
          </ac:spMkLst>
        </pc:spChg>
        <pc:picChg chg="del">
          <ac:chgData name="Steve Shellhammer" userId="0e71f22d-ee3e-49c0-82ff-dbc290af8082" providerId="ADAL" clId="{0339B477-AE6E-4A57-B1EC-AF6179526094}" dt="2021-02-12T19:53:51.709" v="656" actId="478"/>
          <ac:picMkLst>
            <pc:docMk/>
            <pc:sldMk cId="471879979" sldId="271"/>
            <ac:picMk id="9" creationId="{E50A73C1-F701-4D2C-AF7D-2D016E85B97A}"/>
          </ac:picMkLst>
        </pc:picChg>
        <pc:picChg chg="add del">
          <ac:chgData name="Steve Shellhammer" userId="0e71f22d-ee3e-49c0-82ff-dbc290af8082" providerId="ADAL" clId="{0339B477-AE6E-4A57-B1EC-AF6179526094}" dt="2021-02-12T20:00:04.002" v="755" actId="478"/>
          <ac:picMkLst>
            <pc:docMk/>
            <pc:sldMk cId="471879979" sldId="271"/>
            <ac:picMk id="10" creationId="{E185F74F-77B9-4F7F-AA30-D1B65B25F0B9}"/>
          </ac:picMkLst>
        </pc:picChg>
        <pc:picChg chg="add">
          <ac:chgData name="Steve Shellhammer" userId="0e71f22d-ee3e-49c0-82ff-dbc290af8082" providerId="ADAL" clId="{0339B477-AE6E-4A57-B1EC-AF6179526094}" dt="2021-02-12T20:00:28.795" v="756" actId="22"/>
          <ac:picMkLst>
            <pc:docMk/>
            <pc:sldMk cId="471879979" sldId="271"/>
            <ac:picMk id="12" creationId="{5A159B65-D9F1-4C10-A0FC-3BD98BD0769C}"/>
          </ac:picMkLst>
        </pc:picChg>
      </pc:sldChg>
      <pc:sldChg chg="delSp modSp new mod">
        <pc:chgData name="Steve Shellhammer" userId="0e71f22d-ee3e-49c0-82ff-dbc290af8082" providerId="ADAL" clId="{0339B477-AE6E-4A57-B1EC-AF6179526094}" dt="2021-02-12T21:07:20.692" v="837" actId="403"/>
        <pc:sldMkLst>
          <pc:docMk/>
          <pc:sldMk cId="744965408" sldId="272"/>
        </pc:sldMkLst>
        <pc:spChg chg="mod">
          <ac:chgData name="Steve Shellhammer" userId="0e71f22d-ee3e-49c0-82ff-dbc290af8082" providerId="ADAL" clId="{0339B477-AE6E-4A57-B1EC-AF6179526094}" dt="2021-02-12T21:07:20.692" v="837" actId="403"/>
          <ac:spMkLst>
            <pc:docMk/>
            <pc:sldMk cId="744965408" sldId="272"/>
            <ac:spMk id="2" creationId="{C57F6E07-FFBA-4A83-BE29-1B15AD6441EB}"/>
          </ac:spMkLst>
        </pc:spChg>
        <pc:spChg chg="del">
          <ac:chgData name="Steve Shellhammer" userId="0e71f22d-ee3e-49c0-82ff-dbc290af8082" providerId="ADAL" clId="{0339B477-AE6E-4A57-B1EC-AF6179526094}" dt="2021-02-12T20:05:22.174" v="798" actId="478"/>
          <ac:spMkLst>
            <pc:docMk/>
            <pc:sldMk cId="744965408" sldId="272"/>
            <ac:spMk id="3" creationId="{CF2ADAC6-481A-4A2A-9B9C-1C14EE6BE4DF}"/>
          </ac:spMkLst>
        </pc:spChg>
      </pc:sldChg>
      <pc:sldChg chg="add">
        <pc:chgData name="Steve Shellhammer" userId="0e71f22d-ee3e-49c0-82ff-dbc290af8082" providerId="ADAL" clId="{0339B477-AE6E-4A57-B1EC-AF6179526094}" dt="2021-02-12T20:05:52.034" v="802"/>
        <pc:sldMkLst>
          <pc:docMk/>
          <pc:sldMk cId="2006796925" sldId="273"/>
        </pc:sldMkLst>
      </pc:sldChg>
      <pc:sldChg chg="add">
        <pc:chgData name="Steve Shellhammer" userId="0e71f22d-ee3e-49c0-82ff-dbc290af8082" providerId="ADAL" clId="{0339B477-AE6E-4A57-B1EC-AF6179526094}" dt="2021-02-12T20:05:52.034" v="802"/>
        <pc:sldMkLst>
          <pc:docMk/>
          <pc:sldMk cId="1423998088" sldId="274"/>
        </pc:sldMkLst>
      </pc:sldChg>
      <pc:sldChg chg="add">
        <pc:chgData name="Steve Shellhammer" userId="0e71f22d-ee3e-49c0-82ff-dbc290af8082" providerId="ADAL" clId="{0339B477-AE6E-4A57-B1EC-AF6179526094}" dt="2021-02-12T20:05:52.034" v="802"/>
        <pc:sldMkLst>
          <pc:docMk/>
          <pc:sldMk cId="4231575505" sldId="276"/>
        </pc:sldMkLst>
      </pc:sldChg>
      <pc:sldChg chg="add">
        <pc:chgData name="Steve Shellhammer" userId="0e71f22d-ee3e-49c0-82ff-dbc290af8082" providerId="ADAL" clId="{0339B477-AE6E-4A57-B1EC-AF6179526094}" dt="2021-02-12T20:05:52.034" v="802"/>
        <pc:sldMkLst>
          <pc:docMk/>
          <pc:sldMk cId="597019275" sldId="277"/>
        </pc:sldMkLst>
      </pc:sldChg>
      <pc:sldChg chg="add">
        <pc:chgData name="Steve Shellhammer" userId="0e71f22d-ee3e-49c0-82ff-dbc290af8082" providerId="ADAL" clId="{0339B477-AE6E-4A57-B1EC-AF6179526094}" dt="2021-02-12T20:05:52.034" v="802"/>
        <pc:sldMkLst>
          <pc:docMk/>
          <pc:sldMk cId="4083242770" sldId="278"/>
        </pc:sldMkLst>
      </pc:sldChg>
      <pc:sldChg chg="add">
        <pc:chgData name="Steve Shellhammer" userId="0e71f22d-ee3e-49c0-82ff-dbc290af8082" providerId="ADAL" clId="{0339B477-AE6E-4A57-B1EC-AF6179526094}" dt="2021-02-12T20:05:52.034" v="802"/>
        <pc:sldMkLst>
          <pc:docMk/>
          <pc:sldMk cId="819587702" sldId="279"/>
        </pc:sldMkLst>
      </pc:sldChg>
      <pc:sldChg chg="add">
        <pc:chgData name="Steve Shellhammer" userId="0e71f22d-ee3e-49c0-82ff-dbc290af8082" providerId="ADAL" clId="{0339B477-AE6E-4A57-B1EC-AF6179526094}" dt="2021-02-12T20:05:52.034" v="802"/>
        <pc:sldMkLst>
          <pc:docMk/>
          <pc:sldMk cId="4075636779" sldId="280"/>
        </pc:sldMkLst>
      </pc:sldChg>
      <pc:sldChg chg="add">
        <pc:chgData name="Steve Shellhammer" userId="0e71f22d-ee3e-49c0-82ff-dbc290af8082" providerId="ADAL" clId="{0339B477-AE6E-4A57-B1EC-AF6179526094}" dt="2021-02-12T20:05:52.034" v="802"/>
        <pc:sldMkLst>
          <pc:docMk/>
          <pc:sldMk cId="1662344398" sldId="281"/>
        </pc:sldMkLst>
      </pc:sldChg>
      <pc:sldChg chg="add">
        <pc:chgData name="Steve Shellhammer" userId="0e71f22d-ee3e-49c0-82ff-dbc290af8082" providerId="ADAL" clId="{0339B477-AE6E-4A57-B1EC-AF6179526094}" dt="2021-02-12T20:05:52.034" v="802"/>
        <pc:sldMkLst>
          <pc:docMk/>
          <pc:sldMk cId="1863939339" sldId="282"/>
        </pc:sldMkLst>
      </pc:sldChg>
      <pc:sldChg chg="addSp delSp modSp new mod">
        <pc:chgData name="Steve Shellhammer" userId="0e71f22d-ee3e-49c0-82ff-dbc290af8082" providerId="ADAL" clId="{0339B477-AE6E-4A57-B1EC-AF6179526094}" dt="2021-02-12T21:12:07.563" v="842" actId="1076"/>
        <pc:sldMkLst>
          <pc:docMk/>
          <pc:sldMk cId="3697905575" sldId="283"/>
        </pc:sldMkLst>
        <pc:spChg chg="mod">
          <ac:chgData name="Steve Shellhammer" userId="0e71f22d-ee3e-49c0-82ff-dbc290af8082" providerId="ADAL" clId="{0339B477-AE6E-4A57-B1EC-AF6179526094}" dt="2021-02-12T20:59:55.452" v="825" actId="20577"/>
          <ac:spMkLst>
            <pc:docMk/>
            <pc:sldMk cId="3697905575" sldId="283"/>
            <ac:spMk id="2" creationId="{B0E3442B-CA02-4302-8426-338EAC08964C}"/>
          </ac:spMkLst>
        </pc:spChg>
        <pc:spChg chg="mod">
          <ac:chgData name="Steve Shellhammer" userId="0e71f22d-ee3e-49c0-82ff-dbc290af8082" providerId="ADAL" clId="{0339B477-AE6E-4A57-B1EC-AF6179526094}" dt="2021-02-12T21:00:26.713" v="831" actId="14100"/>
          <ac:spMkLst>
            <pc:docMk/>
            <pc:sldMk cId="3697905575" sldId="283"/>
            <ac:spMk id="3" creationId="{304ADA16-17D7-4567-B56D-F6533A52282E}"/>
          </ac:spMkLst>
        </pc:spChg>
        <pc:spChg chg="add del">
          <ac:chgData name="Steve Shellhammer" userId="0e71f22d-ee3e-49c0-82ff-dbc290af8082" providerId="ADAL" clId="{0339B477-AE6E-4A57-B1EC-AF6179526094}" dt="2021-02-12T21:00:02.842" v="827"/>
          <ac:spMkLst>
            <pc:docMk/>
            <pc:sldMk cId="3697905575" sldId="283"/>
            <ac:spMk id="7" creationId="{74483290-0441-4E77-ACF9-6CF6F31FA64B}"/>
          </ac:spMkLst>
        </pc:spChg>
        <pc:spChg chg="add del">
          <ac:chgData name="Steve Shellhammer" userId="0e71f22d-ee3e-49c0-82ff-dbc290af8082" providerId="ADAL" clId="{0339B477-AE6E-4A57-B1EC-AF6179526094}" dt="2021-02-12T21:00:02.842" v="827"/>
          <ac:spMkLst>
            <pc:docMk/>
            <pc:sldMk cId="3697905575" sldId="283"/>
            <ac:spMk id="8" creationId="{36A19745-0C8A-494F-9DD8-1B4196E51702}"/>
          </ac:spMkLst>
        </pc:spChg>
        <pc:picChg chg="del">
          <ac:chgData name="Steve Shellhammer" userId="0e71f22d-ee3e-49c0-82ff-dbc290af8082" providerId="ADAL" clId="{0339B477-AE6E-4A57-B1EC-AF6179526094}" dt="2021-02-12T21:01:02.470" v="834" actId="478"/>
          <ac:picMkLst>
            <pc:docMk/>
            <pc:sldMk cId="3697905575" sldId="283"/>
            <ac:picMk id="9" creationId="{4E81EFBF-45B8-4591-B3CE-6C31AF663F44}"/>
          </ac:picMkLst>
        </pc:picChg>
        <pc:picChg chg="add del mod">
          <ac:chgData name="Steve Shellhammer" userId="0e71f22d-ee3e-49c0-82ff-dbc290af8082" providerId="ADAL" clId="{0339B477-AE6E-4A57-B1EC-AF6179526094}" dt="2021-02-12T21:11:54.041" v="838" actId="478"/>
          <ac:picMkLst>
            <pc:docMk/>
            <pc:sldMk cId="3697905575" sldId="283"/>
            <ac:picMk id="11" creationId="{BD8F7365-CC1C-4826-BC3B-E17AEC139580}"/>
          </ac:picMkLst>
        </pc:picChg>
        <pc:picChg chg="add mod">
          <ac:chgData name="Steve Shellhammer" userId="0e71f22d-ee3e-49c0-82ff-dbc290af8082" providerId="ADAL" clId="{0339B477-AE6E-4A57-B1EC-AF6179526094}" dt="2021-02-12T21:12:07.563" v="842" actId="1076"/>
          <ac:picMkLst>
            <pc:docMk/>
            <pc:sldMk cId="3697905575" sldId="283"/>
            <ac:picMk id="13" creationId="{5B7793B2-3A4E-499A-92B4-ECC5E77D1904}"/>
          </ac:picMkLst>
        </pc:picChg>
        <pc:picChg chg="add del">
          <ac:chgData name="Steve Shellhammer" userId="0e71f22d-ee3e-49c0-82ff-dbc290af8082" providerId="ADAL" clId="{0339B477-AE6E-4A57-B1EC-AF6179526094}" dt="2021-02-12T21:00:02.842" v="827"/>
          <ac:picMkLst>
            <pc:docMk/>
            <pc:sldMk cId="3697905575" sldId="283"/>
            <ac:picMk id="2049" creationId="{2CC7C259-06DA-4F40-AE25-A7373D2BB998}"/>
          </ac:picMkLst>
        </pc:picChg>
        <pc:picChg chg="add del">
          <ac:chgData name="Steve Shellhammer" userId="0e71f22d-ee3e-49c0-82ff-dbc290af8082" providerId="ADAL" clId="{0339B477-AE6E-4A57-B1EC-AF6179526094}" dt="2021-02-12T21:00:02.842" v="827"/>
          <ac:picMkLst>
            <pc:docMk/>
            <pc:sldMk cId="3697905575" sldId="283"/>
            <ac:picMk id="2050" creationId="{C216B2C6-B28F-42A8-BDA1-E75C526B085E}"/>
          </ac:picMkLst>
        </pc:picChg>
        <pc:picChg chg="add del">
          <ac:chgData name="Steve Shellhammer" userId="0e71f22d-ee3e-49c0-82ff-dbc290af8082" providerId="ADAL" clId="{0339B477-AE6E-4A57-B1EC-AF6179526094}" dt="2021-02-12T21:00:02.842" v="827"/>
          <ac:picMkLst>
            <pc:docMk/>
            <pc:sldMk cId="3697905575" sldId="283"/>
            <ac:picMk id="2051" creationId="{BC4294CA-D476-4981-8690-6AD3324AABE5}"/>
          </ac:picMkLst>
        </pc:picChg>
        <pc:picChg chg="add del">
          <ac:chgData name="Steve Shellhammer" userId="0e71f22d-ee3e-49c0-82ff-dbc290af8082" providerId="ADAL" clId="{0339B477-AE6E-4A57-B1EC-AF6179526094}" dt="2021-02-12T21:00:02.842" v="827"/>
          <ac:picMkLst>
            <pc:docMk/>
            <pc:sldMk cId="3697905575" sldId="283"/>
            <ac:picMk id="2052" creationId="{2E578FEF-853B-41B3-BA4B-FD4B29B633E3}"/>
          </ac:picMkLst>
        </pc:picChg>
        <pc:picChg chg="add del">
          <ac:chgData name="Steve Shellhammer" userId="0e71f22d-ee3e-49c0-82ff-dbc290af8082" providerId="ADAL" clId="{0339B477-AE6E-4A57-B1EC-AF6179526094}" dt="2021-02-12T21:00:02.842" v="827"/>
          <ac:picMkLst>
            <pc:docMk/>
            <pc:sldMk cId="3697905575" sldId="283"/>
            <ac:picMk id="2053" creationId="{B2FC7457-748D-4F15-A368-8E09DC745EDE}"/>
          </ac:picMkLst>
        </pc:picChg>
        <pc:picChg chg="add del">
          <ac:chgData name="Steve Shellhammer" userId="0e71f22d-ee3e-49c0-82ff-dbc290af8082" providerId="ADAL" clId="{0339B477-AE6E-4A57-B1EC-AF6179526094}" dt="2021-02-12T21:00:02.842" v="827"/>
          <ac:picMkLst>
            <pc:docMk/>
            <pc:sldMk cId="3697905575" sldId="283"/>
            <ac:picMk id="2054" creationId="{CB99A135-BAEF-4D1C-AE78-60371599878A}"/>
          </ac:picMkLst>
        </pc:picChg>
        <pc:picChg chg="add del">
          <ac:chgData name="Steve Shellhammer" userId="0e71f22d-ee3e-49c0-82ff-dbc290af8082" providerId="ADAL" clId="{0339B477-AE6E-4A57-B1EC-AF6179526094}" dt="2021-02-12T21:00:02.842" v="827"/>
          <ac:picMkLst>
            <pc:docMk/>
            <pc:sldMk cId="3697905575" sldId="283"/>
            <ac:picMk id="2055" creationId="{C2C151D4-8526-4BD5-8AF4-CECD36AE5512}"/>
          </ac:picMkLst>
        </pc:picChg>
        <pc:picChg chg="add del">
          <ac:chgData name="Steve Shellhammer" userId="0e71f22d-ee3e-49c0-82ff-dbc290af8082" providerId="ADAL" clId="{0339B477-AE6E-4A57-B1EC-AF6179526094}" dt="2021-02-12T21:00:02.842" v="827"/>
          <ac:picMkLst>
            <pc:docMk/>
            <pc:sldMk cId="3697905575" sldId="283"/>
            <ac:picMk id="2056" creationId="{C8270671-0379-41C1-91FA-3F70E389BE0B}"/>
          </ac:picMkLst>
        </pc:picChg>
        <pc:picChg chg="add del">
          <ac:chgData name="Steve Shellhammer" userId="0e71f22d-ee3e-49c0-82ff-dbc290af8082" providerId="ADAL" clId="{0339B477-AE6E-4A57-B1EC-AF6179526094}" dt="2021-02-12T21:00:02.842" v="827"/>
          <ac:picMkLst>
            <pc:docMk/>
            <pc:sldMk cId="3697905575" sldId="283"/>
            <ac:picMk id="2057" creationId="{76C49B71-DEDC-4D1E-925A-210C7053906C}"/>
          </ac:picMkLst>
        </pc:picChg>
        <pc:picChg chg="add del">
          <ac:chgData name="Steve Shellhammer" userId="0e71f22d-ee3e-49c0-82ff-dbc290af8082" providerId="ADAL" clId="{0339B477-AE6E-4A57-B1EC-AF6179526094}" dt="2021-02-12T21:00:02.842" v="827"/>
          <ac:picMkLst>
            <pc:docMk/>
            <pc:sldMk cId="3697905575" sldId="283"/>
            <ac:picMk id="2058" creationId="{5CEE13CC-E0F5-4595-B326-88FE821B06CA}"/>
          </ac:picMkLst>
        </pc:picChg>
        <pc:picChg chg="add del">
          <ac:chgData name="Steve Shellhammer" userId="0e71f22d-ee3e-49c0-82ff-dbc290af8082" providerId="ADAL" clId="{0339B477-AE6E-4A57-B1EC-AF6179526094}" dt="2021-02-12T21:00:02.842" v="827"/>
          <ac:picMkLst>
            <pc:docMk/>
            <pc:sldMk cId="3697905575" sldId="283"/>
            <ac:picMk id="2059" creationId="{97E0DC69-45DE-4B14-B217-951A086175B2}"/>
          </ac:picMkLst>
        </pc:picChg>
        <pc:picChg chg="add del">
          <ac:chgData name="Steve Shellhammer" userId="0e71f22d-ee3e-49c0-82ff-dbc290af8082" providerId="ADAL" clId="{0339B477-AE6E-4A57-B1EC-AF6179526094}" dt="2021-02-12T21:00:02.842" v="827"/>
          <ac:picMkLst>
            <pc:docMk/>
            <pc:sldMk cId="3697905575" sldId="283"/>
            <ac:picMk id="2060" creationId="{6A34CC30-C762-486D-A02B-590D694BE320}"/>
          </ac:picMkLst>
        </pc:picChg>
        <pc:picChg chg="add del">
          <ac:chgData name="Steve Shellhammer" userId="0e71f22d-ee3e-49c0-82ff-dbc290af8082" providerId="ADAL" clId="{0339B477-AE6E-4A57-B1EC-AF6179526094}" dt="2021-02-12T21:00:53.316" v="833"/>
          <ac:picMkLst>
            <pc:docMk/>
            <pc:sldMk cId="3697905575" sldId="283"/>
            <ac:picMk id="2063" creationId="{2ABB3FD0-9C00-467E-A740-5B65AD090D89}"/>
          </ac:picMkLst>
        </pc:picChg>
      </pc:sldChg>
    </pc:docChg>
  </pc:docChgLst>
  <pc:docChgLst>
    <pc:chgData name="Steve Shellhammer" userId="0e71f22d-ee3e-49c0-82ff-dbc290af8082" providerId="ADAL" clId="{D2DC5BC1-0035-441E-A72E-FF03F88A0F77}"/>
    <pc:docChg chg="undo custSel addSld modSld modMainMaster">
      <pc:chgData name="Steve Shellhammer" userId="0e71f22d-ee3e-49c0-82ff-dbc290af8082" providerId="ADAL" clId="{D2DC5BC1-0035-441E-A72E-FF03F88A0F77}" dt="2021-03-03T01:28:46.142" v="235" actId="15"/>
      <pc:docMkLst>
        <pc:docMk/>
      </pc:docMkLst>
      <pc:sldChg chg="modSp mod">
        <pc:chgData name="Steve Shellhammer" userId="0e71f22d-ee3e-49c0-82ff-dbc290af8082" providerId="ADAL" clId="{D2DC5BC1-0035-441E-A72E-FF03F88A0F77}" dt="2021-03-03T01:19:41.770" v="3" actId="20577"/>
        <pc:sldMkLst>
          <pc:docMk/>
          <pc:sldMk cId="0" sldId="256"/>
        </pc:sldMkLst>
        <pc:spChg chg="mod">
          <ac:chgData name="Steve Shellhammer" userId="0e71f22d-ee3e-49c0-82ff-dbc290af8082" providerId="ADAL" clId="{D2DC5BC1-0035-441E-A72E-FF03F88A0F77}" dt="2021-03-03T01:19:41.770" v="3" actId="20577"/>
          <ac:spMkLst>
            <pc:docMk/>
            <pc:sldMk cId="0" sldId="256"/>
            <ac:spMk id="3074" creationId="{00000000-0000-0000-0000-000000000000}"/>
          </ac:spMkLst>
        </pc:spChg>
      </pc:sldChg>
      <pc:sldChg chg="addSp modSp new mod">
        <pc:chgData name="Steve Shellhammer" userId="0e71f22d-ee3e-49c0-82ff-dbc290af8082" providerId="ADAL" clId="{D2DC5BC1-0035-441E-A72E-FF03F88A0F77}" dt="2021-03-03T01:28:46.142" v="235" actId="15"/>
        <pc:sldMkLst>
          <pc:docMk/>
          <pc:sldMk cId="623526073" sldId="294"/>
        </pc:sldMkLst>
        <pc:spChg chg="mod">
          <ac:chgData name="Steve Shellhammer" userId="0e71f22d-ee3e-49c0-82ff-dbc290af8082" providerId="ADAL" clId="{D2DC5BC1-0035-441E-A72E-FF03F88A0F77}" dt="2021-03-03T01:28:27.486" v="229" actId="20577"/>
          <ac:spMkLst>
            <pc:docMk/>
            <pc:sldMk cId="623526073" sldId="294"/>
            <ac:spMk id="2" creationId="{A758718C-1B8E-47D2-9483-B70C376322AC}"/>
          </ac:spMkLst>
        </pc:spChg>
        <pc:spChg chg="mod">
          <ac:chgData name="Steve Shellhammer" userId="0e71f22d-ee3e-49c0-82ff-dbc290af8082" providerId="ADAL" clId="{D2DC5BC1-0035-441E-A72E-FF03F88A0F77}" dt="2021-03-03T01:28:46.142" v="235" actId="15"/>
          <ac:spMkLst>
            <pc:docMk/>
            <pc:sldMk cId="623526073" sldId="294"/>
            <ac:spMk id="3" creationId="{E98F49A2-653D-48F4-B60A-E5A22EFE7216}"/>
          </ac:spMkLst>
        </pc:spChg>
        <pc:picChg chg="add mod">
          <ac:chgData name="Steve Shellhammer" userId="0e71f22d-ee3e-49c0-82ff-dbc290af8082" providerId="ADAL" clId="{D2DC5BC1-0035-441E-A72E-FF03F88A0F77}" dt="2021-03-03T01:27:05.555" v="207" actId="1076"/>
          <ac:picMkLst>
            <pc:docMk/>
            <pc:sldMk cId="623526073" sldId="294"/>
            <ac:picMk id="7" creationId="{46EC8FEE-4E23-4F7E-B848-F7B745DABD33}"/>
          </ac:picMkLst>
        </pc:picChg>
      </pc:sldChg>
      <pc:sldChg chg="addSp modSp new mod">
        <pc:chgData name="Steve Shellhammer" userId="0e71f22d-ee3e-49c0-82ff-dbc290af8082" providerId="ADAL" clId="{D2DC5BC1-0035-441E-A72E-FF03F88A0F77}" dt="2021-03-03T01:27:51.928" v="225" actId="1076"/>
        <pc:sldMkLst>
          <pc:docMk/>
          <pc:sldMk cId="3747174669" sldId="295"/>
        </pc:sldMkLst>
        <pc:spChg chg="mod">
          <ac:chgData name="Steve Shellhammer" userId="0e71f22d-ee3e-49c0-82ff-dbc290af8082" providerId="ADAL" clId="{D2DC5BC1-0035-441E-A72E-FF03F88A0F77}" dt="2021-03-03T01:27:21.219" v="221" actId="20577"/>
          <ac:spMkLst>
            <pc:docMk/>
            <pc:sldMk cId="3747174669" sldId="295"/>
            <ac:spMk id="2" creationId="{E1324D85-47DC-4EDA-B903-1F9CC9808877}"/>
          </ac:spMkLst>
        </pc:spChg>
        <pc:spChg chg="mod">
          <ac:chgData name="Steve Shellhammer" userId="0e71f22d-ee3e-49c0-82ff-dbc290af8082" providerId="ADAL" clId="{D2DC5BC1-0035-441E-A72E-FF03F88A0F77}" dt="2021-03-03T01:27:38.558" v="223" actId="14100"/>
          <ac:spMkLst>
            <pc:docMk/>
            <pc:sldMk cId="3747174669" sldId="295"/>
            <ac:spMk id="3" creationId="{3023391B-3D05-4C52-A9F5-5895936312EC}"/>
          </ac:spMkLst>
        </pc:spChg>
        <pc:picChg chg="add mod">
          <ac:chgData name="Steve Shellhammer" userId="0e71f22d-ee3e-49c0-82ff-dbc290af8082" providerId="ADAL" clId="{D2DC5BC1-0035-441E-A72E-FF03F88A0F77}" dt="2021-03-03T01:27:51.928" v="225" actId="1076"/>
          <ac:picMkLst>
            <pc:docMk/>
            <pc:sldMk cId="3747174669" sldId="295"/>
            <ac:picMk id="7" creationId="{9C60684B-6C43-4358-B899-6AB98789AE71}"/>
          </ac:picMkLst>
        </pc:picChg>
      </pc:sldChg>
      <pc:sldMasterChg chg="modSldLayout">
        <pc:chgData name="Steve Shellhammer" userId="0e71f22d-ee3e-49c0-82ff-dbc290af8082" providerId="ADAL" clId="{D2DC5BC1-0035-441E-A72E-FF03F88A0F77}" dt="2021-03-03T01:19:35.035" v="1" actId="20577"/>
        <pc:sldMasterMkLst>
          <pc:docMk/>
          <pc:sldMasterMk cId="0" sldId="2147483648"/>
        </pc:sldMasterMkLst>
        <pc:sldLayoutChg chg="modSp mod">
          <pc:chgData name="Steve Shellhammer" userId="0e71f22d-ee3e-49c0-82ff-dbc290af8082" providerId="ADAL" clId="{D2DC5BC1-0035-441E-A72E-FF03F88A0F77}" dt="2021-03-03T01:19:35.035" v="1" actId="20577"/>
          <pc:sldLayoutMkLst>
            <pc:docMk/>
            <pc:sldMasterMk cId="0" sldId="2147483648"/>
            <pc:sldLayoutMk cId="0" sldId="2147483650"/>
          </pc:sldLayoutMkLst>
          <pc:spChg chg="mod">
            <ac:chgData name="Steve Shellhammer" userId="0e71f22d-ee3e-49c0-82ff-dbc290af8082" providerId="ADAL" clId="{D2DC5BC1-0035-441E-A72E-FF03F88A0F77}" dt="2021-03-03T01:19:35.035"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87C98A1F-F3E9-46AA-AF0C-6B8A8BB32A0D}"/>
    <pc:docChg chg="undo custSel addSld delSld modSld sldOrd modMainMaster">
      <pc:chgData name="Steve Shellhammer" userId="0e71f22d-ee3e-49c0-82ff-dbc290af8082" providerId="ADAL" clId="{87C98A1F-F3E9-46AA-AF0C-6B8A8BB32A0D}" dt="2021-03-10T20:04:09.553" v="2368" actId="20577"/>
      <pc:docMkLst>
        <pc:docMk/>
      </pc:docMkLst>
      <pc:sldChg chg="modSp mod">
        <pc:chgData name="Steve Shellhammer" userId="0e71f22d-ee3e-49c0-82ff-dbc290af8082" providerId="ADAL" clId="{87C98A1F-F3E9-46AA-AF0C-6B8A8BB32A0D}" dt="2021-03-10T18:24:17.907" v="3" actId="20577"/>
        <pc:sldMkLst>
          <pc:docMk/>
          <pc:sldMk cId="0" sldId="256"/>
        </pc:sldMkLst>
        <pc:spChg chg="mod">
          <ac:chgData name="Steve Shellhammer" userId="0e71f22d-ee3e-49c0-82ff-dbc290af8082" providerId="ADAL" clId="{87C98A1F-F3E9-46AA-AF0C-6B8A8BB32A0D}" dt="2021-03-10T18:24:17.907" v="3" actId="20577"/>
          <ac:spMkLst>
            <pc:docMk/>
            <pc:sldMk cId="0" sldId="256"/>
            <ac:spMk id="3074" creationId="{00000000-0000-0000-0000-000000000000}"/>
          </ac:spMkLst>
        </pc:spChg>
      </pc:sldChg>
      <pc:sldChg chg="del ord">
        <pc:chgData name="Steve Shellhammer" userId="0e71f22d-ee3e-49c0-82ff-dbc290af8082" providerId="ADAL" clId="{87C98A1F-F3E9-46AA-AF0C-6B8A8BB32A0D}" dt="2021-03-10T19:38:25.366" v="2288" actId="47"/>
        <pc:sldMkLst>
          <pc:docMk/>
          <pc:sldMk cId="752051106" sldId="267"/>
        </pc:sldMkLst>
      </pc:sldChg>
      <pc:sldChg chg="del ord">
        <pc:chgData name="Steve Shellhammer" userId="0e71f22d-ee3e-49c0-82ff-dbc290af8082" providerId="ADAL" clId="{87C98A1F-F3E9-46AA-AF0C-6B8A8BB32A0D}" dt="2021-03-10T19:38:25.366" v="2288" actId="47"/>
        <pc:sldMkLst>
          <pc:docMk/>
          <pc:sldMk cId="3509388113" sldId="268"/>
        </pc:sldMkLst>
      </pc:sldChg>
      <pc:sldChg chg="modSp del mod ord">
        <pc:chgData name="Steve Shellhammer" userId="0e71f22d-ee3e-49c0-82ff-dbc290af8082" providerId="ADAL" clId="{87C98A1F-F3E9-46AA-AF0C-6B8A8BB32A0D}" dt="2021-03-10T19:38:25.366" v="2288" actId="47"/>
        <pc:sldMkLst>
          <pc:docMk/>
          <pc:sldMk cId="1250952341" sldId="269"/>
        </pc:sldMkLst>
        <pc:spChg chg="mod">
          <ac:chgData name="Steve Shellhammer" userId="0e71f22d-ee3e-49c0-82ff-dbc290af8082" providerId="ADAL" clId="{87C98A1F-F3E9-46AA-AF0C-6B8A8BB32A0D}" dt="2021-03-10T18:35:16.522" v="640" actId="20577"/>
          <ac:spMkLst>
            <pc:docMk/>
            <pc:sldMk cId="1250952341" sldId="269"/>
            <ac:spMk id="2" creationId="{1F88522A-321B-4725-8AEE-707F91020EA9}"/>
          </ac:spMkLst>
        </pc:spChg>
        <pc:spChg chg="mod">
          <ac:chgData name="Steve Shellhammer" userId="0e71f22d-ee3e-49c0-82ff-dbc290af8082" providerId="ADAL" clId="{87C98A1F-F3E9-46AA-AF0C-6B8A8BB32A0D}" dt="2021-03-10T18:34:43.195" v="602" actId="20577"/>
          <ac:spMkLst>
            <pc:docMk/>
            <pc:sldMk cId="1250952341" sldId="269"/>
            <ac:spMk id="8" creationId="{2E6357BA-60A6-47DB-A093-1B4D25D149AB}"/>
          </ac:spMkLst>
        </pc:spChg>
      </pc:sldChg>
      <pc:sldChg chg="del ord">
        <pc:chgData name="Steve Shellhammer" userId="0e71f22d-ee3e-49c0-82ff-dbc290af8082" providerId="ADAL" clId="{87C98A1F-F3E9-46AA-AF0C-6B8A8BB32A0D}" dt="2021-03-10T19:38:25.366" v="2288" actId="47"/>
        <pc:sldMkLst>
          <pc:docMk/>
          <pc:sldMk cId="2765913187" sldId="270"/>
        </pc:sldMkLst>
      </pc:sldChg>
      <pc:sldChg chg="del ord">
        <pc:chgData name="Steve Shellhammer" userId="0e71f22d-ee3e-49c0-82ff-dbc290af8082" providerId="ADAL" clId="{87C98A1F-F3E9-46AA-AF0C-6B8A8BB32A0D}" dt="2021-03-10T19:38:25.366" v="2288" actId="47"/>
        <pc:sldMkLst>
          <pc:docMk/>
          <pc:sldMk cId="471879979" sldId="271"/>
        </pc:sldMkLst>
      </pc:sldChg>
      <pc:sldChg chg="del ord">
        <pc:chgData name="Steve Shellhammer" userId="0e71f22d-ee3e-49c0-82ff-dbc290af8082" providerId="ADAL" clId="{87C98A1F-F3E9-46AA-AF0C-6B8A8BB32A0D}" dt="2021-03-10T19:38:25.366" v="2288" actId="47"/>
        <pc:sldMkLst>
          <pc:docMk/>
          <pc:sldMk cId="4016584136" sldId="285"/>
        </pc:sldMkLst>
      </pc:sldChg>
      <pc:sldChg chg="del ord">
        <pc:chgData name="Steve Shellhammer" userId="0e71f22d-ee3e-49c0-82ff-dbc290af8082" providerId="ADAL" clId="{87C98A1F-F3E9-46AA-AF0C-6B8A8BB32A0D}" dt="2021-03-10T19:38:25.366" v="2288" actId="47"/>
        <pc:sldMkLst>
          <pc:docMk/>
          <pc:sldMk cId="4143062361" sldId="289"/>
        </pc:sldMkLst>
      </pc:sldChg>
      <pc:sldChg chg="del">
        <pc:chgData name="Steve Shellhammer" userId="0e71f22d-ee3e-49c0-82ff-dbc290af8082" providerId="ADAL" clId="{87C98A1F-F3E9-46AA-AF0C-6B8A8BB32A0D}" dt="2021-03-10T19:39:33.796" v="2289" actId="47"/>
        <pc:sldMkLst>
          <pc:docMk/>
          <pc:sldMk cId="3664098463" sldId="291"/>
        </pc:sldMkLst>
      </pc:sldChg>
      <pc:sldChg chg="del">
        <pc:chgData name="Steve Shellhammer" userId="0e71f22d-ee3e-49c0-82ff-dbc290af8082" providerId="ADAL" clId="{87C98A1F-F3E9-46AA-AF0C-6B8A8BB32A0D}" dt="2021-03-10T19:39:33.796" v="2289" actId="47"/>
        <pc:sldMkLst>
          <pc:docMk/>
          <pc:sldMk cId="1330420612" sldId="292"/>
        </pc:sldMkLst>
      </pc:sldChg>
      <pc:sldChg chg="del">
        <pc:chgData name="Steve Shellhammer" userId="0e71f22d-ee3e-49c0-82ff-dbc290af8082" providerId="ADAL" clId="{87C98A1F-F3E9-46AA-AF0C-6B8A8BB32A0D}" dt="2021-03-10T19:39:33.796" v="2289" actId="47"/>
        <pc:sldMkLst>
          <pc:docMk/>
          <pc:sldMk cId="3252472945" sldId="293"/>
        </pc:sldMkLst>
      </pc:sldChg>
      <pc:sldChg chg="addSp delSp modSp mod">
        <pc:chgData name="Steve Shellhammer" userId="0e71f22d-ee3e-49c0-82ff-dbc290af8082" providerId="ADAL" clId="{87C98A1F-F3E9-46AA-AF0C-6B8A8BB32A0D}" dt="2021-03-10T19:49:21.203" v="2324" actId="20577"/>
        <pc:sldMkLst>
          <pc:docMk/>
          <pc:sldMk cId="623526073" sldId="294"/>
        </pc:sldMkLst>
        <pc:spChg chg="mod">
          <ac:chgData name="Steve Shellhammer" userId="0e71f22d-ee3e-49c0-82ff-dbc290af8082" providerId="ADAL" clId="{87C98A1F-F3E9-46AA-AF0C-6B8A8BB32A0D}" dt="2021-03-10T19:49:21.203" v="2324" actId="20577"/>
          <ac:spMkLst>
            <pc:docMk/>
            <pc:sldMk cId="623526073" sldId="294"/>
            <ac:spMk id="3" creationId="{E98F49A2-653D-48F4-B60A-E5A22EFE7216}"/>
          </ac:spMkLst>
        </pc:spChg>
        <pc:picChg chg="add del">
          <ac:chgData name="Steve Shellhammer" userId="0e71f22d-ee3e-49c0-82ff-dbc290af8082" providerId="ADAL" clId="{87C98A1F-F3E9-46AA-AF0C-6B8A8BB32A0D}" dt="2021-03-10T19:13:19.206" v="1453" actId="478"/>
          <ac:picMkLst>
            <pc:docMk/>
            <pc:sldMk cId="623526073" sldId="294"/>
            <ac:picMk id="7" creationId="{46EC8FEE-4E23-4F7E-B848-F7B745DABD33}"/>
          </ac:picMkLst>
        </pc:picChg>
        <pc:picChg chg="add mod">
          <ac:chgData name="Steve Shellhammer" userId="0e71f22d-ee3e-49c0-82ff-dbc290af8082" providerId="ADAL" clId="{87C98A1F-F3E9-46AA-AF0C-6B8A8BB32A0D}" dt="2021-03-10T19:14:00.491" v="1538" actId="1076"/>
          <ac:picMkLst>
            <pc:docMk/>
            <pc:sldMk cId="623526073" sldId="294"/>
            <ac:picMk id="8" creationId="{BB116C03-79D2-4106-ADC5-C776E74E3A29}"/>
          </ac:picMkLst>
        </pc:picChg>
      </pc:sldChg>
      <pc:sldChg chg="del">
        <pc:chgData name="Steve Shellhammer" userId="0e71f22d-ee3e-49c0-82ff-dbc290af8082" providerId="ADAL" clId="{87C98A1F-F3E9-46AA-AF0C-6B8A8BB32A0D}" dt="2021-03-10T19:39:33.796" v="2289" actId="47"/>
        <pc:sldMkLst>
          <pc:docMk/>
          <pc:sldMk cId="3747174669" sldId="295"/>
        </pc:sldMkLst>
      </pc:sldChg>
      <pc:sldChg chg="del">
        <pc:chgData name="Steve Shellhammer" userId="0e71f22d-ee3e-49c0-82ff-dbc290af8082" providerId="ADAL" clId="{87C98A1F-F3E9-46AA-AF0C-6B8A8BB32A0D}" dt="2021-03-10T19:39:33.796" v="2289" actId="47"/>
        <pc:sldMkLst>
          <pc:docMk/>
          <pc:sldMk cId="2928705918" sldId="296"/>
        </pc:sldMkLst>
      </pc:sldChg>
      <pc:sldChg chg="modSp new mod">
        <pc:chgData name="Steve Shellhammer" userId="0e71f22d-ee3e-49c0-82ff-dbc290af8082" providerId="ADAL" clId="{87C98A1F-F3E9-46AA-AF0C-6B8A8BB32A0D}" dt="2021-03-10T19:40:24.048" v="2301" actId="20577"/>
        <pc:sldMkLst>
          <pc:docMk/>
          <pc:sldMk cId="3952804963" sldId="297"/>
        </pc:sldMkLst>
        <pc:spChg chg="mod">
          <ac:chgData name="Steve Shellhammer" userId="0e71f22d-ee3e-49c0-82ff-dbc290af8082" providerId="ADAL" clId="{87C98A1F-F3E9-46AA-AF0C-6B8A8BB32A0D}" dt="2021-03-10T18:24:58.835" v="31" actId="20577"/>
          <ac:spMkLst>
            <pc:docMk/>
            <pc:sldMk cId="3952804963" sldId="297"/>
            <ac:spMk id="2" creationId="{0EE3B865-CDE0-4485-900E-790E5E2061D9}"/>
          </ac:spMkLst>
        </pc:spChg>
        <pc:spChg chg="mod">
          <ac:chgData name="Steve Shellhammer" userId="0e71f22d-ee3e-49c0-82ff-dbc290af8082" providerId="ADAL" clId="{87C98A1F-F3E9-46AA-AF0C-6B8A8BB32A0D}" dt="2021-03-10T19:40:24.048" v="2301" actId="20577"/>
          <ac:spMkLst>
            <pc:docMk/>
            <pc:sldMk cId="3952804963" sldId="297"/>
            <ac:spMk id="3" creationId="{51DCB9E8-85C2-468E-BB3E-5A57288036C0}"/>
          </ac:spMkLst>
        </pc:spChg>
      </pc:sldChg>
      <pc:sldChg chg="delSp modSp new del mod">
        <pc:chgData name="Steve Shellhammer" userId="0e71f22d-ee3e-49c0-82ff-dbc290af8082" providerId="ADAL" clId="{87C98A1F-F3E9-46AA-AF0C-6B8A8BB32A0D}" dt="2021-03-10T19:38:25.366" v="2288" actId="47"/>
        <pc:sldMkLst>
          <pc:docMk/>
          <pc:sldMk cId="2055811736" sldId="298"/>
        </pc:sldMkLst>
        <pc:spChg chg="mod">
          <ac:chgData name="Steve Shellhammer" userId="0e71f22d-ee3e-49c0-82ff-dbc290af8082" providerId="ADAL" clId="{87C98A1F-F3E9-46AA-AF0C-6B8A8BB32A0D}" dt="2021-03-10T18:33:24.255" v="599" actId="403"/>
          <ac:spMkLst>
            <pc:docMk/>
            <pc:sldMk cId="2055811736" sldId="298"/>
            <ac:spMk id="2" creationId="{8EEA81A3-2020-4833-A0B3-CAB6A056A917}"/>
          </ac:spMkLst>
        </pc:spChg>
        <pc:spChg chg="del">
          <ac:chgData name="Steve Shellhammer" userId="0e71f22d-ee3e-49c0-82ff-dbc290af8082" providerId="ADAL" clId="{87C98A1F-F3E9-46AA-AF0C-6B8A8BB32A0D}" dt="2021-03-10T18:33:20.275" v="595" actId="478"/>
          <ac:spMkLst>
            <pc:docMk/>
            <pc:sldMk cId="2055811736" sldId="298"/>
            <ac:spMk id="3" creationId="{1E0B0B94-D356-47C8-A001-2477BD067B85}"/>
          </ac:spMkLst>
        </pc:spChg>
      </pc:sldChg>
      <pc:sldChg chg="add del">
        <pc:chgData name="Steve Shellhammer" userId="0e71f22d-ee3e-49c0-82ff-dbc290af8082" providerId="ADAL" clId="{87C98A1F-F3E9-46AA-AF0C-6B8A8BB32A0D}" dt="2021-03-10T19:38:25.366" v="2288" actId="47"/>
        <pc:sldMkLst>
          <pc:docMk/>
          <pc:sldMk cId="3116750720" sldId="299"/>
        </pc:sldMkLst>
      </pc:sldChg>
      <pc:sldChg chg="addSp delSp modSp new mod">
        <pc:chgData name="Steve Shellhammer" userId="0e71f22d-ee3e-49c0-82ff-dbc290af8082" providerId="ADAL" clId="{87C98A1F-F3E9-46AA-AF0C-6B8A8BB32A0D}" dt="2021-03-10T19:21:26.580" v="1829" actId="2062"/>
        <pc:sldMkLst>
          <pc:docMk/>
          <pc:sldMk cId="3799912918" sldId="300"/>
        </pc:sldMkLst>
        <pc:spChg chg="mod">
          <ac:chgData name="Steve Shellhammer" userId="0e71f22d-ee3e-49c0-82ff-dbc290af8082" providerId="ADAL" clId="{87C98A1F-F3E9-46AA-AF0C-6B8A8BB32A0D}" dt="2021-03-10T18:36:54.623" v="692" actId="14100"/>
          <ac:spMkLst>
            <pc:docMk/>
            <pc:sldMk cId="3799912918" sldId="300"/>
            <ac:spMk id="2" creationId="{51293A0A-CF4C-483D-82BD-977CFE617766}"/>
          </ac:spMkLst>
        </pc:spChg>
        <pc:spChg chg="del mod">
          <ac:chgData name="Steve Shellhammer" userId="0e71f22d-ee3e-49c0-82ff-dbc290af8082" providerId="ADAL" clId="{87C98A1F-F3E9-46AA-AF0C-6B8A8BB32A0D}" dt="2021-03-10T18:43:53.744" v="820" actId="478"/>
          <ac:spMkLst>
            <pc:docMk/>
            <pc:sldMk cId="3799912918" sldId="300"/>
            <ac:spMk id="3" creationId="{A1EB212C-C757-438C-A68D-2319A1515792}"/>
          </ac:spMkLst>
        </pc:spChg>
        <pc:spChg chg="add del mod">
          <ac:chgData name="Steve Shellhammer" userId="0e71f22d-ee3e-49c0-82ff-dbc290af8082" providerId="ADAL" clId="{87C98A1F-F3E9-46AA-AF0C-6B8A8BB32A0D}" dt="2021-03-10T18:43:56.346" v="821" actId="478"/>
          <ac:spMkLst>
            <pc:docMk/>
            <pc:sldMk cId="3799912918" sldId="300"/>
            <ac:spMk id="10" creationId="{76332F09-D824-49C7-8B9D-36EADC9444C1}"/>
          </ac:spMkLst>
        </pc:spChg>
        <pc:spChg chg="add mod">
          <ac:chgData name="Steve Shellhammer" userId="0e71f22d-ee3e-49c0-82ff-dbc290af8082" providerId="ADAL" clId="{87C98A1F-F3E9-46AA-AF0C-6B8A8BB32A0D}" dt="2021-03-10T18:54:37.598" v="1187" actId="115"/>
          <ac:spMkLst>
            <pc:docMk/>
            <pc:sldMk cId="3799912918" sldId="300"/>
            <ac:spMk id="12" creationId="{74A9E5CA-3854-4AE0-8334-4D6589B94B70}"/>
          </ac:spMkLst>
        </pc:spChg>
        <pc:graphicFrameChg chg="add mod modGraphic">
          <ac:chgData name="Steve Shellhammer" userId="0e71f22d-ee3e-49c0-82ff-dbc290af8082" providerId="ADAL" clId="{87C98A1F-F3E9-46AA-AF0C-6B8A8BB32A0D}" dt="2021-03-10T19:21:26.580" v="1829" actId="2062"/>
          <ac:graphicFrameMkLst>
            <pc:docMk/>
            <pc:sldMk cId="3799912918" sldId="300"/>
            <ac:graphicFrameMk id="11" creationId="{B3D0797E-BA9F-4D37-B974-79F9443BCC47}"/>
          </ac:graphicFrameMkLst>
        </pc:graphicFrameChg>
        <pc:picChg chg="add mod">
          <ac:chgData name="Steve Shellhammer" userId="0e71f22d-ee3e-49c0-82ff-dbc290af8082" providerId="ADAL" clId="{87C98A1F-F3E9-46AA-AF0C-6B8A8BB32A0D}" dt="2021-03-10T18:49:32.991" v="1014" actId="1076"/>
          <ac:picMkLst>
            <pc:docMk/>
            <pc:sldMk cId="3799912918" sldId="300"/>
            <ac:picMk id="8" creationId="{7C776C46-A2B9-4280-B3AA-F9E587579ACA}"/>
          </ac:picMkLst>
        </pc:picChg>
      </pc:sldChg>
      <pc:sldChg chg="addSp delSp modSp new del mod">
        <pc:chgData name="Steve Shellhammer" userId="0e71f22d-ee3e-49c0-82ff-dbc290af8082" providerId="ADAL" clId="{87C98A1F-F3E9-46AA-AF0C-6B8A8BB32A0D}" dt="2021-03-10T18:46:28.913" v="889" actId="47"/>
        <pc:sldMkLst>
          <pc:docMk/>
          <pc:sldMk cId="157823977" sldId="301"/>
        </pc:sldMkLst>
        <pc:spChg chg="del">
          <ac:chgData name="Steve Shellhammer" userId="0e71f22d-ee3e-49c0-82ff-dbc290af8082" providerId="ADAL" clId="{87C98A1F-F3E9-46AA-AF0C-6B8A8BB32A0D}" dt="2021-03-10T18:41:50.197" v="702" actId="3680"/>
          <ac:spMkLst>
            <pc:docMk/>
            <pc:sldMk cId="157823977" sldId="301"/>
            <ac:spMk id="3" creationId="{268969D8-E9BE-4A7F-A5E6-8E970DF044F3}"/>
          </ac:spMkLst>
        </pc:spChg>
        <pc:graphicFrameChg chg="add mod ord modGraphic">
          <ac:chgData name="Steve Shellhammer" userId="0e71f22d-ee3e-49c0-82ff-dbc290af8082" providerId="ADAL" clId="{87C98A1F-F3E9-46AA-AF0C-6B8A8BB32A0D}" dt="2021-03-10T18:43:43.195" v="819" actId="20577"/>
          <ac:graphicFrameMkLst>
            <pc:docMk/>
            <pc:sldMk cId="157823977" sldId="301"/>
            <ac:graphicFrameMk id="7" creationId="{AC4201A8-EB81-4EA5-B2CB-7F22C130456D}"/>
          </ac:graphicFrameMkLst>
        </pc:graphicFrameChg>
      </pc:sldChg>
      <pc:sldChg chg="addSp delSp modSp add mod">
        <pc:chgData name="Steve Shellhammer" userId="0e71f22d-ee3e-49c0-82ff-dbc290af8082" providerId="ADAL" clId="{87C98A1F-F3E9-46AA-AF0C-6B8A8BB32A0D}" dt="2021-03-10T20:04:09.553" v="2368" actId="20577"/>
        <pc:sldMkLst>
          <pc:docMk/>
          <pc:sldMk cId="1772708376" sldId="301"/>
        </pc:sldMkLst>
        <pc:spChg chg="mod">
          <ac:chgData name="Steve Shellhammer" userId="0e71f22d-ee3e-49c0-82ff-dbc290af8082" providerId="ADAL" clId="{87C98A1F-F3E9-46AA-AF0C-6B8A8BB32A0D}" dt="2021-03-10T18:54:16.951" v="1182" actId="14100"/>
          <ac:spMkLst>
            <pc:docMk/>
            <pc:sldMk cId="1772708376" sldId="301"/>
            <ac:spMk id="2" creationId="{51293A0A-CF4C-483D-82BD-977CFE617766}"/>
          </ac:spMkLst>
        </pc:spChg>
        <pc:spChg chg="add mod">
          <ac:chgData name="Steve Shellhammer" userId="0e71f22d-ee3e-49c0-82ff-dbc290af8082" providerId="ADAL" clId="{87C98A1F-F3E9-46AA-AF0C-6B8A8BB32A0D}" dt="2021-03-10T18:54:43.982" v="1188" actId="115"/>
          <ac:spMkLst>
            <pc:docMk/>
            <pc:sldMk cId="1772708376" sldId="301"/>
            <ac:spMk id="10" creationId="{CC743B0A-3A34-40C4-BB3B-87B3842B3084}"/>
          </ac:spMkLst>
        </pc:spChg>
        <pc:graphicFrameChg chg="mod modGraphic">
          <ac:chgData name="Steve Shellhammer" userId="0e71f22d-ee3e-49c0-82ff-dbc290af8082" providerId="ADAL" clId="{87C98A1F-F3E9-46AA-AF0C-6B8A8BB32A0D}" dt="2021-03-10T20:04:09.553" v="2368" actId="20577"/>
          <ac:graphicFrameMkLst>
            <pc:docMk/>
            <pc:sldMk cId="1772708376" sldId="301"/>
            <ac:graphicFrameMk id="11" creationId="{B3D0797E-BA9F-4D37-B974-79F9443BCC47}"/>
          </ac:graphicFrameMkLst>
        </pc:graphicFrameChg>
        <pc:picChg chg="add mod">
          <ac:chgData name="Steve Shellhammer" userId="0e71f22d-ee3e-49c0-82ff-dbc290af8082" providerId="ADAL" clId="{87C98A1F-F3E9-46AA-AF0C-6B8A8BB32A0D}" dt="2021-03-10T18:54:23.344" v="1186" actId="1037"/>
          <ac:picMkLst>
            <pc:docMk/>
            <pc:sldMk cId="1772708376" sldId="301"/>
            <ac:picMk id="7" creationId="{976FBEC0-8B57-4AD2-8F41-C9F1C58AA8E0}"/>
          </ac:picMkLst>
        </pc:picChg>
        <pc:picChg chg="del">
          <ac:chgData name="Steve Shellhammer" userId="0e71f22d-ee3e-49c0-82ff-dbc290af8082" providerId="ADAL" clId="{87C98A1F-F3E9-46AA-AF0C-6B8A8BB32A0D}" dt="2021-03-10T18:47:50.982" v="986" actId="478"/>
          <ac:picMkLst>
            <pc:docMk/>
            <pc:sldMk cId="1772708376" sldId="301"/>
            <ac:picMk id="8" creationId="{7C776C46-A2B9-4280-B3AA-F9E587579ACA}"/>
          </ac:picMkLst>
        </pc:picChg>
      </pc:sldChg>
      <pc:sldChg chg="addSp modSp new mod">
        <pc:chgData name="Steve Shellhammer" userId="0e71f22d-ee3e-49c0-82ff-dbc290af8082" providerId="ADAL" clId="{87C98A1F-F3E9-46AA-AF0C-6B8A8BB32A0D}" dt="2021-03-10T19:09:08.408" v="1450" actId="20577"/>
        <pc:sldMkLst>
          <pc:docMk/>
          <pc:sldMk cId="1749413583" sldId="302"/>
        </pc:sldMkLst>
        <pc:spChg chg="mod">
          <ac:chgData name="Steve Shellhammer" userId="0e71f22d-ee3e-49c0-82ff-dbc290af8082" providerId="ADAL" clId="{87C98A1F-F3E9-46AA-AF0C-6B8A8BB32A0D}" dt="2021-03-10T19:09:08.408" v="1450" actId="20577"/>
          <ac:spMkLst>
            <pc:docMk/>
            <pc:sldMk cId="1749413583" sldId="302"/>
            <ac:spMk id="2" creationId="{D5D804C6-CCAC-4169-99A7-29E4A749729D}"/>
          </ac:spMkLst>
        </pc:spChg>
        <pc:spChg chg="mod">
          <ac:chgData name="Steve Shellhammer" userId="0e71f22d-ee3e-49c0-82ff-dbc290af8082" providerId="ADAL" clId="{87C98A1F-F3E9-46AA-AF0C-6B8A8BB32A0D}" dt="2021-03-10T19:03:27.230" v="1407" actId="20577"/>
          <ac:spMkLst>
            <pc:docMk/>
            <pc:sldMk cId="1749413583" sldId="302"/>
            <ac:spMk id="3" creationId="{4C0AA1B7-D66C-4234-9211-705F27AE76DE}"/>
          </ac:spMkLst>
        </pc:spChg>
        <pc:spChg chg="add mod">
          <ac:chgData name="Steve Shellhammer" userId="0e71f22d-ee3e-49c0-82ff-dbc290af8082" providerId="ADAL" clId="{87C98A1F-F3E9-46AA-AF0C-6B8A8BB32A0D}" dt="2021-03-10T19:06:50.042" v="1432" actId="20577"/>
          <ac:spMkLst>
            <pc:docMk/>
            <pc:sldMk cId="1749413583" sldId="302"/>
            <ac:spMk id="11" creationId="{48B29F2C-570A-4B50-9414-4A5B6510A4FC}"/>
          </ac:spMkLst>
        </pc:spChg>
        <pc:picChg chg="add mod">
          <ac:chgData name="Steve Shellhammer" userId="0e71f22d-ee3e-49c0-82ff-dbc290af8082" providerId="ADAL" clId="{87C98A1F-F3E9-46AA-AF0C-6B8A8BB32A0D}" dt="2021-03-10T19:02:47.442" v="1327" actId="1076"/>
          <ac:picMkLst>
            <pc:docMk/>
            <pc:sldMk cId="1749413583" sldId="302"/>
            <ac:picMk id="8" creationId="{0ECC265A-82B0-4919-8AF5-0CCE45A7686A}"/>
          </ac:picMkLst>
        </pc:picChg>
        <pc:picChg chg="add mod">
          <ac:chgData name="Steve Shellhammer" userId="0e71f22d-ee3e-49c0-82ff-dbc290af8082" providerId="ADAL" clId="{87C98A1F-F3E9-46AA-AF0C-6B8A8BB32A0D}" dt="2021-03-10T19:06:24.376" v="1411" actId="1076"/>
          <ac:picMkLst>
            <pc:docMk/>
            <pc:sldMk cId="1749413583" sldId="302"/>
            <ac:picMk id="10" creationId="{98DF6B5E-48B3-47C5-8E85-96125C4A07A8}"/>
          </ac:picMkLst>
        </pc:picChg>
      </pc:sldChg>
      <pc:sldChg chg="modSp new del mod">
        <pc:chgData name="Steve Shellhammer" userId="0e71f22d-ee3e-49c0-82ff-dbc290af8082" providerId="ADAL" clId="{87C98A1F-F3E9-46AA-AF0C-6B8A8BB32A0D}" dt="2021-03-10T18:52:25.401" v="1156" actId="47"/>
        <pc:sldMkLst>
          <pc:docMk/>
          <pc:sldMk cId="3106947383" sldId="302"/>
        </pc:sldMkLst>
        <pc:spChg chg="mod">
          <ac:chgData name="Steve Shellhammer" userId="0e71f22d-ee3e-49c0-82ff-dbc290af8082" providerId="ADAL" clId="{87C98A1F-F3E9-46AA-AF0C-6B8A8BB32A0D}" dt="2021-03-10T18:50:31.885" v="1113" actId="14100"/>
          <ac:spMkLst>
            <pc:docMk/>
            <pc:sldMk cId="3106947383" sldId="302"/>
            <ac:spMk id="3" creationId="{7FF98AFA-67E0-4CF7-B5A2-1B4E5EC0EF35}"/>
          </ac:spMkLst>
        </pc:spChg>
      </pc:sldChg>
      <pc:sldChg chg="addSp modSp new mod">
        <pc:chgData name="Steve Shellhammer" userId="0e71f22d-ee3e-49c0-82ff-dbc290af8082" providerId="ADAL" clId="{87C98A1F-F3E9-46AA-AF0C-6B8A8BB32A0D}" dt="2021-03-10T19:46:19.645" v="2312" actId="14100"/>
        <pc:sldMkLst>
          <pc:docMk/>
          <pc:sldMk cId="3404853068" sldId="303"/>
        </pc:sldMkLst>
        <pc:spChg chg="mod">
          <ac:chgData name="Steve Shellhammer" userId="0e71f22d-ee3e-49c0-82ff-dbc290af8082" providerId="ADAL" clId="{87C98A1F-F3E9-46AA-AF0C-6B8A8BB32A0D}" dt="2021-03-10T19:21:58.516" v="1831" actId="20577"/>
          <ac:spMkLst>
            <pc:docMk/>
            <pc:sldMk cId="3404853068" sldId="303"/>
            <ac:spMk id="2" creationId="{FB808E3E-D3BE-4895-B616-47A8DCBE0188}"/>
          </ac:spMkLst>
        </pc:spChg>
        <pc:spChg chg="mod">
          <ac:chgData name="Steve Shellhammer" userId="0e71f22d-ee3e-49c0-82ff-dbc290af8082" providerId="ADAL" clId="{87C98A1F-F3E9-46AA-AF0C-6B8A8BB32A0D}" dt="2021-03-10T19:46:19.645" v="2312" actId="14100"/>
          <ac:spMkLst>
            <pc:docMk/>
            <pc:sldMk cId="3404853068" sldId="303"/>
            <ac:spMk id="3" creationId="{7FF634BD-E6D2-41D1-8617-0EE27C7C6653}"/>
          </ac:spMkLst>
        </pc:spChg>
        <pc:picChg chg="add mod">
          <ac:chgData name="Steve Shellhammer" userId="0e71f22d-ee3e-49c0-82ff-dbc290af8082" providerId="ADAL" clId="{87C98A1F-F3E9-46AA-AF0C-6B8A8BB32A0D}" dt="2021-03-10T19:46:13.385" v="2310" actId="1076"/>
          <ac:picMkLst>
            <pc:docMk/>
            <pc:sldMk cId="3404853068" sldId="303"/>
            <ac:picMk id="7" creationId="{CB217B18-D5E6-40F0-B0AA-A6BBA7B3D374}"/>
          </ac:picMkLst>
        </pc:picChg>
        <pc:picChg chg="add mod">
          <ac:chgData name="Steve Shellhammer" userId="0e71f22d-ee3e-49c0-82ff-dbc290af8082" providerId="ADAL" clId="{87C98A1F-F3E9-46AA-AF0C-6B8A8BB32A0D}" dt="2021-03-10T19:46:15.189" v="2311" actId="1076"/>
          <ac:picMkLst>
            <pc:docMk/>
            <pc:sldMk cId="3404853068" sldId="303"/>
            <ac:picMk id="8" creationId="{935CB0F5-4E2A-45E5-809E-3D2D711C8351}"/>
          </ac:picMkLst>
        </pc:picChg>
      </pc:sldChg>
      <pc:sldChg chg="addSp delSp modSp new mod">
        <pc:chgData name="Steve Shellhammer" userId="0e71f22d-ee3e-49c0-82ff-dbc290af8082" providerId="ADAL" clId="{87C98A1F-F3E9-46AA-AF0C-6B8A8BB32A0D}" dt="2021-03-10T19:34:55.290" v="2205" actId="164"/>
        <pc:sldMkLst>
          <pc:docMk/>
          <pc:sldMk cId="2913110383" sldId="304"/>
        </pc:sldMkLst>
        <pc:spChg chg="mod">
          <ac:chgData name="Steve Shellhammer" userId="0e71f22d-ee3e-49c0-82ff-dbc290af8082" providerId="ADAL" clId="{87C98A1F-F3E9-46AA-AF0C-6B8A8BB32A0D}" dt="2021-03-10T19:31:24.054" v="2141" actId="20577"/>
          <ac:spMkLst>
            <pc:docMk/>
            <pc:sldMk cId="2913110383" sldId="304"/>
            <ac:spMk id="2" creationId="{2BC233A7-A55C-4294-A50D-9962184B60B2}"/>
          </ac:spMkLst>
        </pc:spChg>
        <pc:spChg chg="mod">
          <ac:chgData name="Steve Shellhammer" userId="0e71f22d-ee3e-49c0-82ff-dbc290af8082" providerId="ADAL" clId="{87C98A1F-F3E9-46AA-AF0C-6B8A8BB32A0D}" dt="2021-03-10T19:29:47.716" v="2108" actId="1076"/>
          <ac:spMkLst>
            <pc:docMk/>
            <pc:sldMk cId="2913110383" sldId="304"/>
            <ac:spMk id="3" creationId="{DA4B9395-7F53-4C37-A139-9333B519EC81}"/>
          </ac:spMkLst>
        </pc:spChg>
        <pc:spChg chg="add mod">
          <ac:chgData name="Steve Shellhammer" userId="0e71f22d-ee3e-49c0-82ff-dbc290af8082" providerId="ADAL" clId="{87C98A1F-F3E9-46AA-AF0C-6B8A8BB32A0D}" dt="2021-03-10T19:30:00.309" v="2110" actId="164"/>
          <ac:spMkLst>
            <pc:docMk/>
            <pc:sldMk cId="2913110383" sldId="304"/>
            <ac:spMk id="9" creationId="{62395961-A237-4D10-AFD9-C03331F2F5ED}"/>
          </ac:spMkLst>
        </pc:spChg>
        <pc:spChg chg="add mod topLvl">
          <ac:chgData name="Steve Shellhammer" userId="0e71f22d-ee3e-49c0-82ff-dbc290af8082" providerId="ADAL" clId="{87C98A1F-F3E9-46AA-AF0C-6B8A8BB32A0D}" dt="2021-03-10T19:34:55.290" v="2205" actId="164"/>
          <ac:spMkLst>
            <pc:docMk/>
            <pc:sldMk cId="2913110383" sldId="304"/>
            <ac:spMk id="10" creationId="{8A93E74E-38F4-49D1-AD77-D8CFB570F428}"/>
          </ac:spMkLst>
        </pc:spChg>
        <pc:spChg chg="add mod">
          <ac:chgData name="Steve Shellhammer" userId="0e71f22d-ee3e-49c0-82ff-dbc290af8082" providerId="ADAL" clId="{87C98A1F-F3E9-46AA-AF0C-6B8A8BB32A0D}" dt="2021-03-10T19:34:36.241" v="2200" actId="20577"/>
          <ac:spMkLst>
            <pc:docMk/>
            <pc:sldMk cId="2913110383" sldId="304"/>
            <ac:spMk id="13" creationId="{A59F9E60-B7E1-4EAA-9F12-B7915F704518}"/>
          </ac:spMkLst>
        </pc:spChg>
        <pc:grpChg chg="add mod">
          <ac:chgData name="Steve Shellhammer" userId="0e71f22d-ee3e-49c0-82ff-dbc290af8082" providerId="ADAL" clId="{87C98A1F-F3E9-46AA-AF0C-6B8A8BB32A0D}" dt="2021-03-10T19:34:45.794" v="2204" actId="1038"/>
          <ac:grpSpMkLst>
            <pc:docMk/>
            <pc:sldMk cId="2913110383" sldId="304"/>
            <ac:grpSpMk id="12" creationId="{F0E84CC1-A5C8-4C09-8E91-696CBEA60A51}"/>
          </ac:grpSpMkLst>
        </pc:grpChg>
        <pc:grpChg chg="add del mod">
          <ac:chgData name="Steve Shellhammer" userId="0e71f22d-ee3e-49c0-82ff-dbc290af8082" providerId="ADAL" clId="{87C98A1F-F3E9-46AA-AF0C-6B8A8BB32A0D}" dt="2021-03-10T19:34:11.412" v="2170" actId="165"/>
          <ac:grpSpMkLst>
            <pc:docMk/>
            <pc:sldMk cId="2913110383" sldId="304"/>
            <ac:grpSpMk id="14" creationId="{E52E81FE-DCF7-455A-B284-D99B2CD44860}"/>
          </ac:grpSpMkLst>
        </pc:grpChg>
        <pc:grpChg chg="add mod">
          <ac:chgData name="Steve Shellhammer" userId="0e71f22d-ee3e-49c0-82ff-dbc290af8082" providerId="ADAL" clId="{87C98A1F-F3E9-46AA-AF0C-6B8A8BB32A0D}" dt="2021-03-10T19:31:09.120" v="2132" actId="1076"/>
          <ac:grpSpMkLst>
            <pc:docMk/>
            <pc:sldMk cId="2913110383" sldId="304"/>
            <ac:grpSpMk id="15" creationId="{680157DD-87D1-4C89-8D96-9AB08EAA917D}"/>
          </ac:grpSpMkLst>
        </pc:grpChg>
        <pc:grpChg chg="add mod">
          <ac:chgData name="Steve Shellhammer" userId="0e71f22d-ee3e-49c0-82ff-dbc290af8082" providerId="ADAL" clId="{87C98A1F-F3E9-46AA-AF0C-6B8A8BB32A0D}" dt="2021-03-10T19:34:55.290" v="2205" actId="164"/>
          <ac:grpSpMkLst>
            <pc:docMk/>
            <pc:sldMk cId="2913110383" sldId="304"/>
            <ac:grpSpMk id="16" creationId="{2695FB0D-311D-4B82-B58A-A92B0B2F8864}"/>
          </ac:grpSpMkLst>
        </pc:grpChg>
        <pc:picChg chg="add mod">
          <ac:chgData name="Steve Shellhammer" userId="0e71f22d-ee3e-49c0-82ff-dbc290af8082" providerId="ADAL" clId="{87C98A1F-F3E9-46AA-AF0C-6B8A8BB32A0D}" dt="2021-03-10T19:30:00.309" v="2110" actId="164"/>
          <ac:picMkLst>
            <pc:docMk/>
            <pc:sldMk cId="2913110383" sldId="304"/>
            <ac:picMk id="7" creationId="{F076A830-3459-4A7D-9C94-F67FE51A371A}"/>
          </ac:picMkLst>
        </pc:picChg>
        <pc:picChg chg="add mod topLvl">
          <ac:chgData name="Steve Shellhammer" userId="0e71f22d-ee3e-49c0-82ff-dbc290af8082" providerId="ADAL" clId="{87C98A1F-F3E9-46AA-AF0C-6B8A8BB32A0D}" dt="2021-03-10T19:34:55.290" v="2205" actId="164"/>
          <ac:picMkLst>
            <pc:docMk/>
            <pc:sldMk cId="2913110383" sldId="304"/>
            <ac:picMk id="8" creationId="{9C48AF60-6F28-48BA-B881-A6D207F494D3}"/>
          </ac:picMkLst>
        </pc:picChg>
        <pc:picChg chg="add mod">
          <ac:chgData name="Steve Shellhammer" userId="0e71f22d-ee3e-49c0-82ff-dbc290af8082" providerId="ADAL" clId="{87C98A1F-F3E9-46AA-AF0C-6B8A8BB32A0D}" dt="2021-03-10T19:31:05.565" v="2131" actId="164"/>
          <ac:picMkLst>
            <pc:docMk/>
            <pc:sldMk cId="2913110383" sldId="304"/>
            <ac:picMk id="11" creationId="{2354880A-C990-48DD-A109-46229F4DD61A}"/>
          </ac:picMkLst>
        </pc:picChg>
      </pc:sldChg>
      <pc:sldChg chg="addSp delSp modSp add mod">
        <pc:chgData name="Steve Shellhammer" userId="0e71f22d-ee3e-49c0-82ff-dbc290af8082" providerId="ADAL" clId="{87C98A1F-F3E9-46AA-AF0C-6B8A8BB32A0D}" dt="2021-03-10T19:51:01.358" v="2334" actId="164"/>
        <pc:sldMkLst>
          <pc:docMk/>
          <pc:sldMk cId="1140291443" sldId="305"/>
        </pc:sldMkLst>
        <pc:spChg chg="mod">
          <ac:chgData name="Steve Shellhammer" userId="0e71f22d-ee3e-49c0-82ff-dbc290af8082" providerId="ADAL" clId="{87C98A1F-F3E9-46AA-AF0C-6B8A8BB32A0D}" dt="2021-03-10T19:32:13.362" v="2146" actId="20577"/>
          <ac:spMkLst>
            <pc:docMk/>
            <pc:sldMk cId="1140291443" sldId="305"/>
            <ac:spMk id="2" creationId="{2BC233A7-A55C-4294-A50D-9962184B60B2}"/>
          </ac:spMkLst>
        </pc:spChg>
        <pc:spChg chg="mod topLvl">
          <ac:chgData name="Steve Shellhammer" userId="0e71f22d-ee3e-49c0-82ff-dbc290af8082" providerId="ADAL" clId="{87C98A1F-F3E9-46AA-AF0C-6B8A8BB32A0D}" dt="2021-03-10T19:51:01.358" v="2334" actId="164"/>
          <ac:spMkLst>
            <pc:docMk/>
            <pc:sldMk cId="1140291443" sldId="305"/>
            <ac:spMk id="9" creationId="{62395961-A237-4D10-AFD9-C03331F2F5ED}"/>
          </ac:spMkLst>
        </pc:spChg>
        <pc:spChg chg="mod topLvl">
          <ac:chgData name="Steve Shellhammer" userId="0e71f22d-ee3e-49c0-82ff-dbc290af8082" providerId="ADAL" clId="{87C98A1F-F3E9-46AA-AF0C-6B8A8BB32A0D}" dt="2021-03-10T19:35:40.718" v="2218" actId="164"/>
          <ac:spMkLst>
            <pc:docMk/>
            <pc:sldMk cId="1140291443" sldId="305"/>
            <ac:spMk id="10" creationId="{8A93E74E-38F4-49D1-AD77-D8CFB570F428}"/>
          </ac:spMkLst>
        </pc:spChg>
        <pc:spChg chg="mod">
          <ac:chgData name="Steve Shellhammer" userId="0e71f22d-ee3e-49c0-82ff-dbc290af8082" providerId="ADAL" clId="{87C98A1F-F3E9-46AA-AF0C-6B8A8BB32A0D}" dt="2021-03-10T19:35:57.074" v="2238" actId="20577"/>
          <ac:spMkLst>
            <pc:docMk/>
            <pc:sldMk cId="1140291443" sldId="305"/>
            <ac:spMk id="13" creationId="{A59F9E60-B7E1-4EAA-9F12-B7915F704518}"/>
          </ac:spMkLst>
        </pc:spChg>
        <pc:grpChg chg="add mod">
          <ac:chgData name="Steve Shellhammer" userId="0e71f22d-ee3e-49c0-82ff-dbc290af8082" providerId="ADAL" clId="{87C98A1F-F3E9-46AA-AF0C-6B8A8BB32A0D}" dt="2021-03-10T19:51:01.358" v="2334" actId="164"/>
          <ac:grpSpMkLst>
            <pc:docMk/>
            <pc:sldMk cId="1140291443" sldId="305"/>
            <ac:grpSpMk id="7" creationId="{66163D32-69D5-4C18-9805-31DF2CC34412}"/>
          </ac:grpSpMkLst>
        </pc:grpChg>
        <pc:grpChg chg="del">
          <ac:chgData name="Steve Shellhammer" userId="0e71f22d-ee3e-49c0-82ff-dbc290af8082" providerId="ADAL" clId="{87C98A1F-F3E9-46AA-AF0C-6B8A8BB32A0D}" dt="2021-03-10T19:32:25.941" v="2147" actId="165"/>
          <ac:grpSpMkLst>
            <pc:docMk/>
            <pc:sldMk cId="1140291443" sldId="305"/>
            <ac:grpSpMk id="12" creationId="{F0E84CC1-A5C8-4C09-8E91-696CBEA60A51}"/>
          </ac:grpSpMkLst>
        </pc:grpChg>
        <pc:grpChg chg="del">
          <ac:chgData name="Steve Shellhammer" userId="0e71f22d-ee3e-49c0-82ff-dbc290af8082" providerId="ADAL" clId="{87C98A1F-F3E9-46AA-AF0C-6B8A8BB32A0D}" dt="2021-03-10T19:35:27.908" v="2215" actId="165"/>
          <ac:grpSpMkLst>
            <pc:docMk/>
            <pc:sldMk cId="1140291443" sldId="305"/>
            <ac:grpSpMk id="14" creationId="{E52E81FE-DCF7-455A-B284-D99B2CD44860}"/>
          </ac:grpSpMkLst>
        </pc:grpChg>
        <pc:grpChg chg="add mod">
          <ac:chgData name="Steve Shellhammer" userId="0e71f22d-ee3e-49c0-82ff-dbc290af8082" providerId="ADAL" clId="{87C98A1F-F3E9-46AA-AF0C-6B8A8BB32A0D}" dt="2021-03-10T19:35:40.718" v="2218" actId="164"/>
          <ac:grpSpMkLst>
            <pc:docMk/>
            <pc:sldMk cId="1140291443" sldId="305"/>
            <ac:grpSpMk id="17" creationId="{12866671-3D89-4DD3-B624-59567A581FD1}"/>
          </ac:grpSpMkLst>
        </pc:grpChg>
        <pc:picChg chg="del mod topLvl">
          <ac:chgData name="Steve Shellhammer" userId="0e71f22d-ee3e-49c0-82ff-dbc290af8082" providerId="ADAL" clId="{87C98A1F-F3E9-46AA-AF0C-6B8A8BB32A0D}" dt="2021-03-10T19:32:28.098" v="2148" actId="478"/>
          <ac:picMkLst>
            <pc:docMk/>
            <pc:sldMk cId="1140291443" sldId="305"/>
            <ac:picMk id="7" creationId="{F076A830-3459-4A7D-9C94-F67FE51A371A}"/>
          </ac:picMkLst>
        </pc:picChg>
        <pc:picChg chg="mod topLvl">
          <ac:chgData name="Steve Shellhammer" userId="0e71f22d-ee3e-49c0-82ff-dbc290af8082" providerId="ADAL" clId="{87C98A1F-F3E9-46AA-AF0C-6B8A8BB32A0D}" dt="2021-03-10T19:35:40.718" v="2218" actId="164"/>
          <ac:picMkLst>
            <pc:docMk/>
            <pc:sldMk cId="1140291443" sldId="305"/>
            <ac:picMk id="8" creationId="{9C48AF60-6F28-48BA-B881-A6D207F494D3}"/>
          </ac:picMkLst>
        </pc:picChg>
        <pc:picChg chg="add mod">
          <ac:chgData name="Steve Shellhammer" userId="0e71f22d-ee3e-49c0-82ff-dbc290af8082" providerId="ADAL" clId="{87C98A1F-F3E9-46AA-AF0C-6B8A8BB32A0D}" dt="2021-03-10T19:51:01.358" v="2334" actId="164"/>
          <ac:picMkLst>
            <pc:docMk/>
            <pc:sldMk cId="1140291443" sldId="305"/>
            <ac:picMk id="16" creationId="{35543547-9238-4BC2-ADEB-F746268CE529}"/>
          </ac:picMkLst>
        </pc:picChg>
      </pc:sldChg>
      <pc:sldChg chg="addSp delSp modSp add mod">
        <pc:chgData name="Steve Shellhammer" userId="0e71f22d-ee3e-49c0-82ff-dbc290af8082" providerId="ADAL" clId="{87C98A1F-F3E9-46AA-AF0C-6B8A8BB32A0D}" dt="2021-03-10T19:38:02.489" v="2287" actId="1076"/>
        <pc:sldMkLst>
          <pc:docMk/>
          <pc:sldMk cId="3343171310" sldId="306"/>
        </pc:sldMkLst>
        <pc:spChg chg="mod">
          <ac:chgData name="Steve Shellhammer" userId="0e71f22d-ee3e-49c0-82ff-dbc290af8082" providerId="ADAL" clId="{87C98A1F-F3E9-46AA-AF0C-6B8A8BB32A0D}" dt="2021-03-10T19:37:29.570" v="2285" actId="20577"/>
          <ac:spMkLst>
            <pc:docMk/>
            <pc:sldMk cId="3343171310" sldId="306"/>
            <ac:spMk id="2" creationId="{E1324D85-47DC-4EDA-B903-1F9CC9808877}"/>
          </ac:spMkLst>
        </pc:spChg>
        <pc:spChg chg="mod">
          <ac:chgData name="Steve Shellhammer" userId="0e71f22d-ee3e-49c0-82ff-dbc290af8082" providerId="ADAL" clId="{87C98A1F-F3E9-46AA-AF0C-6B8A8BB32A0D}" dt="2021-03-10T19:37:22.719" v="2283" actId="6549"/>
          <ac:spMkLst>
            <pc:docMk/>
            <pc:sldMk cId="3343171310" sldId="306"/>
            <ac:spMk id="3" creationId="{3023391B-3D05-4C52-A9F5-5895936312EC}"/>
          </ac:spMkLst>
        </pc:spChg>
        <pc:picChg chg="del">
          <ac:chgData name="Steve Shellhammer" userId="0e71f22d-ee3e-49c0-82ff-dbc290af8082" providerId="ADAL" clId="{87C98A1F-F3E9-46AA-AF0C-6B8A8BB32A0D}" dt="2021-03-10T19:37:25.933" v="2284" actId="478"/>
          <ac:picMkLst>
            <pc:docMk/>
            <pc:sldMk cId="3343171310" sldId="306"/>
            <ac:picMk id="7" creationId="{9C60684B-6C43-4358-B899-6AB98789AE71}"/>
          </ac:picMkLst>
        </pc:picChg>
        <pc:picChg chg="add mod">
          <ac:chgData name="Steve Shellhammer" userId="0e71f22d-ee3e-49c0-82ff-dbc290af8082" providerId="ADAL" clId="{87C98A1F-F3E9-46AA-AF0C-6B8A8BB32A0D}" dt="2021-03-10T19:38:02.489" v="2287" actId="1076"/>
          <ac:picMkLst>
            <pc:docMk/>
            <pc:sldMk cId="3343171310" sldId="306"/>
            <ac:picMk id="8" creationId="{5ED11E3E-7D21-4B93-BC3E-5D4A9FC53DAF}"/>
          </ac:picMkLst>
        </pc:picChg>
      </pc:sldChg>
      <pc:sldMasterChg chg="modSldLayout">
        <pc:chgData name="Steve Shellhammer" userId="0e71f22d-ee3e-49c0-82ff-dbc290af8082" providerId="ADAL" clId="{87C98A1F-F3E9-46AA-AF0C-6B8A8BB32A0D}" dt="2021-03-10T18:24:33.491" v="5" actId="20577"/>
        <pc:sldMasterMkLst>
          <pc:docMk/>
          <pc:sldMasterMk cId="0" sldId="2147483648"/>
        </pc:sldMasterMkLst>
        <pc:sldLayoutChg chg="modSp mod">
          <pc:chgData name="Steve Shellhammer" userId="0e71f22d-ee3e-49c0-82ff-dbc290af8082" providerId="ADAL" clId="{87C98A1F-F3E9-46AA-AF0C-6B8A8BB32A0D}" dt="2021-03-10T18:24:33.491" v="5" actId="20577"/>
          <pc:sldLayoutMkLst>
            <pc:docMk/>
            <pc:sldMasterMk cId="0" sldId="2147483648"/>
            <pc:sldLayoutMk cId="0" sldId="2147483650"/>
          </pc:sldLayoutMkLst>
          <pc:spChg chg="mod">
            <ac:chgData name="Steve Shellhammer" userId="0e71f22d-ee3e-49c0-82ff-dbc290af8082" providerId="ADAL" clId="{87C98A1F-F3E9-46AA-AF0C-6B8A8BB32A0D}" dt="2021-03-10T18:24:33.491"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3/10/2021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802.11-21/0344r3</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70.png"/><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Compressed Supported MCS and Nss Set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2021-03-10</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March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63199121"/>
              </p:ext>
            </p:extLst>
          </p:nvPr>
        </p:nvGraphicFramePr>
        <p:xfrm>
          <a:off x="497524" y="2590800"/>
          <a:ext cx="8856153" cy="20574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rui.cao_2@nxp.com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45214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 Chu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liwen.chu@nxp.com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63034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51293A0A-CF4C-483D-82BD-977CFE617766}"/>
                  </a:ext>
                </a:extLst>
              </p:cNvPr>
              <p:cNvSpPr>
                <a:spLocks noGrp="1"/>
              </p:cNvSpPr>
              <p:nvPr>
                <p:ph type="title"/>
              </p:nvPr>
            </p:nvSpPr>
            <p:spPr>
              <a:xfrm>
                <a:off x="76200" y="646855"/>
                <a:ext cx="9525000" cy="724746"/>
              </a:xfrm>
            </p:spPr>
            <p:txBody>
              <a:bodyPr/>
              <a:lstStyle/>
              <a:p>
                <a:r>
                  <a:rPr lang="en-US" sz="2800" dirty="0"/>
                  <a:t>Option 2 – 20 MHz-Only STAs incorporated into BW </a:t>
                </a:r>
                <a14:m>
                  <m:oMath xmlns:m="http://schemas.openxmlformats.org/officeDocument/2006/math">
                    <m:r>
                      <a:rPr lang="en-US" sz="2800" b="1" i="1" smtClean="0">
                        <a:latin typeface="Cambria Math" panose="02040503050406030204" pitchFamily="18" charset="0"/>
                      </a:rPr>
                      <m:t>≤</m:t>
                    </m:r>
                  </m:oMath>
                </a14:m>
                <a:r>
                  <a:rPr lang="en-US" sz="2800" dirty="0"/>
                  <a:t> 80 MHz</a:t>
                </a:r>
              </a:p>
            </p:txBody>
          </p:sp>
        </mc:Choice>
        <mc:Fallback xmlns="">
          <p:sp>
            <p:nvSpPr>
              <p:cNvPr id="2" name="Title 1">
                <a:extLst>
                  <a:ext uri="{FF2B5EF4-FFF2-40B4-BE49-F238E27FC236}">
                    <a16:creationId xmlns:a16="http://schemas.microsoft.com/office/drawing/2014/main" id="{51293A0A-CF4C-483D-82BD-977CFE617766}"/>
                  </a:ext>
                </a:extLst>
              </p:cNvPr>
              <p:cNvSpPr>
                <a:spLocks noGrp="1" noRot="1" noChangeAspect="1" noMove="1" noResize="1" noEditPoints="1" noAdjustHandles="1" noChangeArrowheads="1" noChangeShapeType="1" noTextEdit="1"/>
              </p:cNvSpPr>
              <p:nvPr>
                <p:ph type="title"/>
              </p:nvPr>
            </p:nvSpPr>
            <p:spPr>
              <a:xfrm>
                <a:off x="76200" y="646855"/>
                <a:ext cx="9525000" cy="724746"/>
              </a:xfrm>
              <a:blipFill>
                <a:blip r:embed="rId2"/>
                <a:stretch>
                  <a:fillRect l="-384" r="-256" b="-1008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13D3D94-EE6C-41EC-918B-007F3A98D051}"/>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E3BCEEA-EA2E-40D0-8111-5B3556FE98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5D3DEAD-E27A-4A1C-8394-1CFA32E4FAAC}"/>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mc:Choice xmlns:a14="http://schemas.microsoft.com/office/drawing/2010/main" Requires="a14">
          <p:graphicFrame>
            <p:nvGraphicFramePr>
              <p:cNvPr id="11" name="Table 7">
                <a:extLst>
                  <a:ext uri="{FF2B5EF4-FFF2-40B4-BE49-F238E27FC236}">
                    <a16:creationId xmlns:a16="http://schemas.microsoft.com/office/drawing/2014/main" id="{B3D0797E-BA9F-4D37-B974-79F9443BCC47}"/>
                  </a:ext>
                </a:extLst>
              </p:cNvPr>
              <p:cNvGraphicFramePr>
                <a:graphicFrameLocks noGrp="1"/>
              </p:cNvGraphicFramePr>
              <p:nvPr>
                <p:ph idx="1"/>
                <p:extLst>
                  <p:ext uri="{D42A27DB-BD31-4B8C-83A1-F6EECF244321}">
                    <p14:modId xmlns:p14="http://schemas.microsoft.com/office/powerpoint/2010/main" val="3945016115"/>
                  </p:ext>
                </p:extLst>
              </p:nvPr>
            </p:nvGraphicFramePr>
            <p:xfrm>
              <a:off x="1825679" y="2971800"/>
              <a:ext cx="6937321" cy="2352040"/>
            </p:xfrm>
            <a:graphic>
              <a:graphicData uri="http://schemas.openxmlformats.org/drawingml/2006/table">
                <a:tbl>
                  <a:tblPr firstRow="1" bandRow="1">
                    <a:tableStyleId>{21E4AEA4-8DFA-4A89-87EB-49C32662AFE0}</a:tableStyleId>
                  </a:tblPr>
                  <a:tblGrid>
                    <a:gridCol w="2201317">
                      <a:extLst>
                        <a:ext uri="{9D8B030D-6E8A-4147-A177-3AD203B41FA5}">
                          <a16:colId xmlns:a16="http://schemas.microsoft.com/office/drawing/2014/main" val="2700581513"/>
                        </a:ext>
                      </a:extLst>
                    </a:gridCol>
                    <a:gridCol w="2919972">
                      <a:extLst>
                        <a:ext uri="{9D8B030D-6E8A-4147-A177-3AD203B41FA5}">
                          <a16:colId xmlns:a16="http://schemas.microsoft.com/office/drawing/2014/main" val="1426659994"/>
                        </a:ext>
                      </a:extLst>
                    </a:gridCol>
                    <a:gridCol w="1816032">
                      <a:extLst>
                        <a:ext uri="{9D8B030D-6E8A-4147-A177-3AD203B41FA5}">
                          <a16:colId xmlns:a16="http://schemas.microsoft.com/office/drawing/2014/main" val="4095311918"/>
                        </a:ext>
                      </a:extLst>
                    </a:gridCol>
                  </a:tblGrid>
                  <a:tr h="370840">
                    <a:tc>
                      <a:txBody>
                        <a:bodyPr/>
                        <a:lstStyle/>
                        <a:p>
                          <a:r>
                            <a:rPr lang="en-US" sz="1600" dirty="0">
                              <a:latin typeface="Calibri" panose="020F0502020204030204" pitchFamily="34" charset="0"/>
                              <a:cs typeface="Calibri" panose="020F0502020204030204" pitchFamily="34" charset="0"/>
                            </a:rPr>
                            <a:t>Maximum Supported Bandwidth</a:t>
                          </a:r>
                        </a:p>
                      </a:txBody>
                      <a:tcPr/>
                    </a:tc>
                    <a:tc>
                      <a:txBody>
                        <a:bodyPr/>
                        <a:lstStyle/>
                        <a:p>
                          <a:r>
                            <a:rPr lang="en-US" sz="1600" dirty="0">
                              <a:latin typeface="Calibri" panose="020F0502020204030204" pitchFamily="34" charset="0"/>
                              <a:cs typeface="Calibri" panose="020F0502020204030204" pitchFamily="34" charset="0"/>
                            </a:rPr>
                            <a:t>Fields Transmitted</a:t>
                          </a:r>
                        </a:p>
                      </a:txBody>
                      <a:tcPr/>
                    </a:tc>
                    <a:tc>
                      <a:txBody>
                        <a:bodyPr/>
                        <a:lstStyle/>
                        <a:p>
                          <a:r>
                            <a:rPr lang="en-US" sz="1600" dirty="0">
                              <a:latin typeface="Calibri" panose="020F0502020204030204" pitchFamily="34" charset="0"/>
                              <a:cs typeface="Calibri" panose="020F0502020204030204" pitchFamily="34" charset="0"/>
                            </a:rPr>
                            <a:t>Octets Required</a:t>
                          </a:r>
                        </a:p>
                      </a:txBody>
                      <a:tcPr/>
                    </a:tc>
                    <a:extLst>
                      <a:ext uri="{0D108BD9-81ED-4DB2-BD59-A6C34878D82A}">
                        <a16:rowId xmlns:a16="http://schemas.microsoft.com/office/drawing/2014/main" val="181673684"/>
                      </a:ext>
                    </a:extLst>
                  </a:tr>
                  <a:tr h="370840">
                    <a:tc>
                      <a:txBody>
                        <a:bodyPr/>
                        <a:lstStyle/>
                        <a:p>
                          <a:r>
                            <a:rPr lang="en-US" sz="1600" dirty="0">
                              <a:latin typeface="Calibri" panose="020F0502020204030204" pitchFamily="34" charset="0"/>
                              <a:cs typeface="Calibri" panose="020F0502020204030204" pitchFamily="34" charset="0"/>
                            </a:rPr>
                            <a:t>20 MHz-Only or 80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a:t>
                          </a: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nchor="ctr"/>
                    </a:tc>
                    <a:extLst>
                      <a:ext uri="{0D108BD9-81ED-4DB2-BD59-A6C34878D82A}">
                        <a16:rowId xmlns:a16="http://schemas.microsoft.com/office/drawing/2014/main" val="4075594617"/>
                      </a:ext>
                    </a:extLst>
                  </a:tr>
                  <a:tr h="370840">
                    <a:tc>
                      <a:txBody>
                        <a:bodyPr/>
                        <a:lstStyle/>
                        <a:p>
                          <a:r>
                            <a:rPr lang="en-US" sz="1600" dirty="0">
                              <a:latin typeface="Calibri" panose="020F0502020204030204" pitchFamily="34" charset="0"/>
                              <a:cs typeface="Calibri" panose="020F0502020204030204" pitchFamily="34" charset="0"/>
                            </a:rPr>
                            <a:t>160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a:t>
                          </a: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160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nchor="ctr"/>
                    </a:tc>
                    <a:extLst>
                      <a:ext uri="{0D108BD9-81ED-4DB2-BD59-A6C34878D82A}">
                        <a16:rowId xmlns:a16="http://schemas.microsoft.com/office/drawing/2014/main" val="2354324284"/>
                      </a:ext>
                    </a:extLst>
                  </a:tr>
                  <a:tr h="370840">
                    <a:tc>
                      <a:txBody>
                        <a:bodyPr/>
                        <a:lstStyle/>
                        <a:p>
                          <a:r>
                            <a:rPr lang="en-US" sz="1600" dirty="0">
                              <a:latin typeface="Calibri" panose="020F0502020204030204" pitchFamily="34" charset="0"/>
                              <a:cs typeface="Calibri" panose="020F0502020204030204" pitchFamily="34" charset="0"/>
                            </a:rPr>
                            <a:t>320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a:t>
                          </a: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160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320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10</a:t>
                          </a:r>
                        </a:p>
                      </a:txBody>
                      <a:tcPr anchor="ctr"/>
                    </a:tc>
                    <a:extLst>
                      <a:ext uri="{0D108BD9-81ED-4DB2-BD59-A6C34878D82A}">
                        <a16:rowId xmlns:a16="http://schemas.microsoft.com/office/drawing/2014/main" val="1644444264"/>
                      </a:ext>
                    </a:extLst>
                  </a:tr>
                </a:tbl>
              </a:graphicData>
            </a:graphic>
          </p:graphicFrame>
        </mc:Choice>
        <mc:Fallback>
          <p:graphicFrame>
            <p:nvGraphicFramePr>
              <p:cNvPr id="11" name="Table 7">
                <a:extLst>
                  <a:ext uri="{FF2B5EF4-FFF2-40B4-BE49-F238E27FC236}">
                    <a16:creationId xmlns:a16="http://schemas.microsoft.com/office/drawing/2014/main" id="{B3D0797E-BA9F-4D37-B974-79F9443BCC47}"/>
                  </a:ext>
                </a:extLst>
              </p:cNvPr>
              <p:cNvGraphicFramePr>
                <a:graphicFrameLocks noGrp="1"/>
              </p:cNvGraphicFramePr>
              <p:nvPr>
                <p:ph idx="1"/>
                <p:extLst>
                  <p:ext uri="{D42A27DB-BD31-4B8C-83A1-F6EECF244321}">
                    <p14:modId xmlns:p14="http://schemas.microsoft.com/office/powerpoint/2010/main" val="3945016115"/>
                  </p:ext>
                </p:extLst>
              </p:nvPr>
            </p:nvGraphicFramePr>
            <p:xfrm>
              <a:off x="1825679" y="2971800"/>
              <a:ext cx="6937321" cy="2352040"/>
            </p:xfrm>
            <a:graphic>
              <a:graphicData uri="http://schemas.openxmlformats.org/drawingml/2006/table">
                <a:tbl>
                  <a:tblPr firstRow="1" bandRow="1">
                    <a:tableStyleId>{21E4AEA4-8DFA-4A89-87EB-49C32662AFE0}</a:tableStyleId>
                  </a:tblPr>
                  <a:tblGrid>
                    <a:gridCol w="2201317">
                      <a:extLst>
                        <a:ext uri="{9D8B030D-6E8A-4147-A177-3AD203B41FA5}">
                          <a16:colId xmlns:a16="http://schemas.microsoft.com/office/drawing/2014/main" val="2700581513"/>
                        </a:ext>
                      </a:extLst>
                    </a:gridCol>
                    <a:gridCol w="2919972">
                      <a:extLst>
                        <a:ext uri="{9D8B030D-6E8A-4147-A177-3AD203B41FA5}">
                          <a16:colId xmlns:a16="http://schemas.microsoft.com/office/drawing/2014/main" val="1426659994"/>
                        </a:ext>
                      </a:extLst>
                    </a:gridCol>
                    <a:gridCol w="1816032">
                      <a:extLst>
                        <a:ext uri="{9D8B030D-6E8A-4147-A177-3AD203B41FA5}">
                          <a16:colId xmlns:a16="http://schemas.microsoft.com/office/drawing/2014/main" val="4095311918"/>
                        </a:ext>
                      </a:extLst>
                    </a:gridCol>
                  </a:tblGrid>
                  <a:tr h="579120">
                    <a:tc>
                      <a:txBody>
                        <a:bodyPr/>
                        <a:lstStyle/>
                        <a:p>
                          <a:r>
                            <a:rPr lang="en-US" sz="1600" dirty="0">
                              <a:latin typeface="Calibri" panose="020F0502020204030204" pitchFamily="34" charset="0"/>
                              <a:cs typeface="Calibri" panose="020F0502020204030204" pitchFamily="34" charset="0"/>
                            </a:rPr>
                            <a:t>Maximum Supported Bandwidth</a:t>
                          </a:r>
                        </a:p>
                      </a:txBody>
                      <a:tcPr/>
                    </a:tc>
                    <a:tc>
                      <a:txBody>
                        <a:bodyPr/>
                        <a:lstStyle/>
                        <a:p>
                          <a:r>
                            <a:rPr lang="en-US" sz="1600" dirty="0">
                              <a:latin typeface="Calibri" panose="020F0502020204030204" pitchFamily="34" charset="0"/>
                              <a:cs typeface="Calibri" panose="020F0502020204030204" pitchFamily="34" charset="0"/>
                            </a:rPr>
                            <a:t>Fields Transmitted</a:t>
                          </a:r>
                        </a:p>
                      </a:txBody>
                      <a:tcPr/>
                    </a:tc>
                    <a:tc>
                      <a:txBody>
                        <a:bodyPr/>
                        <a:lstStyle/>
                        <a:p>
                          <a:r>
                            <a:rPr lang="en-US" sz="1600" dirty="0">
                              <a:latin typeface="Calibri" panose="020F0502020204030204" pitchFamily="34" charset="0"/>
                              <a:cs typeface="Calibri" panose="020F0502020204030204" pitchFamily="34" charset="0"/>
                            </a:rPr>
                            <a:t>Octets Required</a:t>
                          </a:r>
                        </a:p>
                      </a:txBody>
                      <a:tcPr/>
                    </a:tc>
                    <a:extLst>
                      <a:ext uri="{0D108BD9-81ED-4DB2-BD59-A6C34878D82A}">
                        <a16:rowId xmlns:a16="http://schemas.microsoft.com/office/drawing/2014/main" val="181673684"/>
                      </a:ext>
                    </a:extLst>
                  </a:tr>
                  <a:tr h="370840">
                    <a:tc>
                      <a:txBody>
                        <a:bodyPr/>
                        <a:lstStyle/>
                        <a:p>
                          <a:r>
                            <a:rPr lang="en-US" sz="1600" dirty="0">
                              <a:latin typeface="Calibri" panose="020F0502020204030204" pitchFamily="34" charset="0"/>
                              <a:cs typeface="Calibri" panose="020F0502020204030204" pitchFamily="34" charset="0"/>
                            </a:rPr>
                            <a:t>20 MHz-Only or 80 MHz</a:t>
                          </a:r>
                        </a:p>
                      </a:txBody>
                      <a:tcPr/>
                    </a:tc>
                    <a:tc>
                      <a:txBody>
                        <a:bodyPr/>
                        <a:lstStyle/>
                        <a:p>
                          <a:endParaRPr lang="en-US"/>
                        </a:p>
                      </a:txBody>
                      <a:tcPr>
                        <a:blipFill>
                          <a:blip r:embed="rId3"/>
                          <a:stretch>
                            <a:fillRect l="-75417" t="-159016" r="-62917" b="-398361"/>
                          </a:stretch>
                        </a:blipFill>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nchor="ctr"/>
                    </a:tc>
                    <a:extLst>
                      <a:ext uri="{0D108BD9-81ED-4DB2-BD59-A6C34878D82A}">
                        <a16:rowId xmlns:a16="http://schemas.microsoft.com/office/drawing/2014/main" val="4075594617"/>
                      </a:ext>
                    </a:extLst>
                  </a:tr>
                  <a:tr h="579120">
                    <a:tc>
                      <a:txBody>
                        <a:bodyPr/>
                        <a:lstStyle/>
                        <a:p>
                          <a:r>
                            <a:rPr lang="en-US" sz="1600" dirty="0">
                              <a:latin typeface="Calibri" panose="020F0502020204030204" pitchFamily="34" charset="0"/>
                              <a:cs typeface="Calibri" panose="020F0502020204030204" pitchFamily="34" charset="0"/>
                            </a:rPr>
                            <a:t>160 MHz</a:t>
                          </a:r>
                        </a:p>
                      </a:txBody>
                      <a:tcPr/>
                    </a:tc>
                    <a:tc>
                      <a:txBody>
                        <a:bodyPr/>
                        <a:lstStyle/>
                        <a:p>
                          <a:endParaRPr lang="en-US"/>
                        </a:p>
                      </a:txBody>
                      <a:tcPr>
                        <a:blipFill>
                          <a:blip r:embed="rId3"/>
                          <a:stretch>
                            <a:fillRect l="-75417" t="-164583" r="-62917" b="-153125"/>
                          </a:stretch>
                        </a:blipFill>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nchor="ctr"/>
                    </a:tc>
                    <a:extLst>
                      <a:ext uri="{0D108BD9-81ED-4DB2-BD59-A6C34878D82A}">
                        <a16:rowId xmlns:a16="http://schemas.microsoft.com/office/drawing/2014/main" val="2354324284"/>
                      </a:ext>
                    </a:extLst>
                  </a:tr>
                  <a:tr h="822960">
                    <a:tc>
                      <a:txBody>
                        <a:bodyPr/>
                        <a:lstStyle/>
                        <a:p>
                          <a:r>
                            <a:rPr lang="en-US" sz="1600" dirty="0">
                              <a:latin typeface="Calibri" panose="020F0502020204030204" pitchFamily="34" charset="0"/>
                              <a:cs typeface="Calibri" panose="020F0502020204030204" pitchFamily="34" charset="0"/>
                            </a:rPr>
                            <a:t>320 MHz</a:t>
                          </a:r>
                        </a:p>
                      </a:txBody>
                      <a:tcPr/>
                    </a:tc>
                    <a:tc>
                      <a:txBody>
                        <a:bodyPr/>
                        <a:lstStyle/>
                        <a:p>
                          <a:endParaRPr lang="en-US"/>
                        </a:p>
                      </a:txBody>
                      <a:tcPr>
                        <a:blipFill>
                          <a:blip r:embed="rId3"/>
                          <a:stretch>
                            <a:fillRect l="-75417" t="-188148" r="-62917" b="-8889"/>
                          </a:stretch>
                        </a:blipFill>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10</a:t>
                          </a:r>
                        </a:p>
                      </a:txBody>
                      <a:tcPr anchor="ctr"/>
                    </a:tc>
                    <a:extLst>
                      <a:ext uri="{0D108BD9-81ED-4DB2-BD59-A6C34878D82A}">
                        <a16:rowId xmlns:a16="http://schemas.microsoft.com/office/drawing/2014/main" val="1644444264"/>
                      </a:ext>
                    </a:extLst>
                  </a:tr>
                </a:tbl>
              </a:graphicData>
            </a:graphic>
          </p:graphicFrame>
        </mc:Fallback>
      </mc:AlternateContent>
      <p:pic>
        <p:nvPicPr>
          <p:cNvPr id="7" name="Picture 6">
            <a:extLst>
              <a:ext uri="{FF2B5EF4-FFF2-40B4-BE49-F238E27FC236}">
                <a16:creationId xmlns:a16="http://schemas.microsoft.com/office/drawing/2014/main" id="{976FBEC0-8B57-4AD2-8F41-C9F1C58AA8E0}"/>
              </a:ext>
            </a:extLst>
          </p:cNvPr>
          <p:cNvPicPr>
            <a:picLocks noChangeAspect="1"/>
          </p:cNvPicPr>
          <p:nvPr/>
        </p:nvPicPr>
        <p:blipFill>
          <a:blip r:embed="rId4"/>
          <a:stretch>
            <a:fillRect/>
          </a:stretch>
        </p:blipFill>
        <p:spPr>
          <a:xfrm>
            <a:off x="2514600" y="1447800"/>
            <a:ext cx="4667250" cy="1266825"/>
          </a:xfrm>
          <a:prstGeom prst="rect">
            <a:avLst/>
          </a:prstGeom>
        </p:spPr>
      </p:pic>
      <p:sp>
        <p:nvSpPr>
          <p:cNvPr id="10" name="Content Placeholder 2">
            <a:extLst>
              <a:ext uri="{FF2B5EF4-FFF2-40B4-BE49-F238E27FC236}">
                <a16:creationId xmlns:a16="http://schemas.microsoft.com/office/drawing/2014/main" id="{CC743B0A-3A34-40C4-BB3B-87B3842B3084}"/>
              </a:ext>
            </a:extLst>
          </p:cNvPr>
          <p:cNvSpPr txBox="1">
            <a:spLocks/>
          </p:cNvSpPr>
          <p:nvPr/>
        </p:nvSpPr>
        <p:spPr bwMode="auto">
          <a:xfrm>
            <a:off x="399028" y="6029962"/>
            <a:ext cx="8897371" cy="792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This Option </a:t>
            </a:r>
            <a:r>
              <a:rPr lang="en-US" sz="2200" u="sng" kern="0" dirty="0"/>
              <a:t>does not prevent </a:t>
            </a:r>
            <a:r>
              <a:rPr lang="en-US" sz="2200" kern="0" dirty="0"/>
              <a:t>an 80 MHz STA from signaling that it only supports MCS 0-7, and not MCS 8-9</a:t>
            </a:r>
          </a:p>
        </p:txBody>
      </p:sp>
    </p:spTree>
    <p:extLst>
      <p:ext uri="{BB962C8B-B14F-4D97-AF65-F5344CB8AC3E}">
        <p14:creationId xmlns:p14="http://schemas.microsoft.com/office/powerpoint/2010/main" val="177270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804C6-CCAC-4169-99A7-29E4A749729D}"/>
              </a:ext>
            </a:extLst>
          </p:cNvPr>
          <p:cNvSpPr>
            <a:spLocks noGrp="1"/>
          </p:cNvSpPr>
          <p:nvPr>
            <p:ph type="title"/>
          </p:nvPr>
        </p:nvSpPr>
        <p:spPr>
          <a:xfrm>
            <a:off x="731520" y="731522"/>
            <a:ext cx="8288868" cy="797873"/>
          </a:xfrm>
        </p:spPr>
        <p:txBody>
          <a:bodyPr/>
          <a:lstStyle/>
          <a:p>
            <a:r>
              <a:rPr lang="en-US" dirty="0"/>
              <a:t>Detailed MCS Map Subfields</a:t>
            </a:r>
          </a:p>
        </p:txBody>
      </p:sp>
      <p:sp>
        <p:nvSpPr>
          <p:cNvPr id="3" name="Content Placeholder 2">
            <a:extLst>
              <a:ext uri="{FF2B5EF4-FFF2-40B4-BE49-F238E27FC236}">
                <a16:creationId xmlns:a16="http://schemas.microsoft.com/office/drawing/2014/main" id="{4C0AA1B7-D66C-4234-9211-705F27AE76DE}"/>
              </a:ext>
            </a:extLst>
          </p:cNvPr>
          <p:cNvSpPr>
            <a:spLocks noGrp="1"/>
          </p:cNvSpPr>
          <p:nvPr>
            <p:ph idx="1"/>
          </p:nvPr>
        </p:nvSpPr>
        <p:spPr>
          <a:xfrm>
            <a:off x="743373" y="1938970"/>
            <a:ext cx="8288868" cy="553718"/>
          </a:xfrm>
        </p:spPr>
        <p:txBody>
          <a:bodyPr/>
          <a:lstStyle/>
          <a:p>
            <a:r>
              <a:rPr lang="en-US" dirty="0"/>
              <a:t>Three MCS Sets: MCS 0-9, MCS 10-11, MCS 12-13</a:t>
            </a:r>
            <a:endParaRPr lang="en-US"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B0F2A079-36D1-4F2D-AA2A-B5B5F5428CC8}"/>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379FEFD-0628-4F8F-94CD-C2C41B366D4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7CCAB6A-1297-49F9-9016-03F5AE7A0BE3}"/>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0ECC265A-82B0-4919-8AF5-0CCE45A7686A}"/>
              </a:ext>
            </a:extLst>
          </p:cNvPr>
          <p:cNvPicPr>
            <a:picLocks noChangeAspect="1"/>
          </p:cNvPicPr>
          <p:nvPr/>
        </p:nvPicPr>
        <p:blipFill>
          <a:blip r:embed="rId2"/>
          <a:stretch>
            <a:fillRect/>
          </a:stretch>
        </p:blipFill>
        <p:spPr>
          <a:xfrm>
            <a:off x="1206394" y="2667000"/>
            <a:ext cx="7362825" cy="1266825"/>
          </a:xfrm>
          <a:prstGeom prst="rect">
            <a:avLst/>
          </a:prstGeom>
        </p:spPr>
      </p:pic>
      <p:pic>
        <p:nvPicPr>
          <p:cNvPr id="10" name="Picture 9">
            <a:extLst>
              <a:ext uri="{FF2B5EF4-FFF2-40B4-BE49-F238E27FC236}">
                <a16:creationId xmlns:a16="http://schemas.microsoft.com/office/drawing/2014/main" id="{98DF6B5E-48B3-47C5-8E85-96125C4A07A8}"/>
              </a:ext>
            </a:extLst>
          </p:cNvPr>
          <p:cNvPicPr>
            <a:picLocks noChangeAspect="1"/>
          </p:cNvPicPr>
          <p:nvPr/>
        </p:nvPicPr>
        <p:blipFill>
          <a:blip r:embed="rId3"/>
          <a:stretch>
            <a:fillRect/>
          </a:stretch>
        </p:blipFill>
        <p:spPr>
          <a:xfrm>
            <a:off x="261091" y="5079204"/>
            <a:ext cx="9229725" cy="1230630"/>
          </a:xfrm>
          <a:prstGeom prst="rect">
            <a:avLst/>
          </a:prstGeom>
        </p:spPr>
      </p:pic>
      <p:sp>
        <p:nvSpPr>
          <p:cNvPr id="11" name="Content Placeholder 2">
            <a:extLst>
              <a:ext uri="{FF2B5EF4-FFF2-40B4-BE49-F238E27FC236}">
                <a16:creationId xmlns:a16="http://schemas.microsoft.com/office/drawing/2014/main" id="{48B29F2C-570A-4B50-9414-4A5B6510A4FC}"/>
              </a:ext>
            </a:extLst>
          </p:cNvPr>
          <p:cNvSpPr txBox="1">
            <a:spLocks/>
          </p:cNvSpPr>
          <p:nvPr/>
        </p:nvSpPr>
        <p:spPr bwMode="auto">
          <a:xfrm>
            <a:off x="761302" y="4343400"/>
            <a:ext cx="8288868" cy="5537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Four MCS Sets: MCS 0-7, MCS 8-9, MCS 10-11, MCS 12-13</a:t>
            </a:r>
            <a:endParaRPr lang="en-US" kern="0" dirty="0">
              <a:cs typeface="Calibri" panose="020F0502020204030204" pitchFamily="34" charset="0"/>
            </a:endParaRPr>
          </a:p>
          <a:p>
            <a:endParaRPr lang="en-US" kern="0" dirty="0"/>
          </a:p>
        </p:txBody>
      </p:sp>
    </p:spTree>
    <p:extLst>
      <p:ext uri="{BB962C8B-B14F-4D97-AF65-F5344CB8AC3E}">
        <p14:creationId xmlns:p14="http://schemas.microsoft.com/office/powerpoint/2010/main" val="1749413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718C-1B8E-47D2-9483-B70C376322AC}"/>
              </a:ext>
            </a:extLst>
          </p:cNvPr>
          <p:cNvSpPr>
            <a:spLocks noGrp="1"/>
          </p:cNvSpPr>
          <p:nvPr>
            <p:ph type="title"/>
          </p:nvPr>
        </p:nvSpPr>
        <p:spPr/>
        <p:txBody>
          <a:bodyPr/>
          <a:lstStyle/>
          <a:p>
            <a:r>
              <a:rPr lang="en-US" dirty="0"/>
              <a:t>Basic EHT-MCS and Nss Set Field</a:t>
            </a:r>
          </a:p>
        </p:txBody>
      </p:sp>
      <p:sp>
        <p:nvSpPr>
          <p:cNvPr id="3" name="Content Placeholder 2">
            <a:extLst>
              <a:ext uri="{FF2B5EF4-FFF2-40B4-BE49-F238E27FC236}">
                <a16:creationId xmlns:a16="http://schemas.microsoft.com/office/drawing/2014/main" id="{E98F49A2-653D-48F4-B60A-E5A22EFE7216}"/>
              </a:ext>
            </a:extLst>
          </p:cNvPr>
          <p:cNvSpPr>
            <a:spLocks noGrp="1"/>
          </p:cNvSpPr>
          <p:nvPr>
            <p:ph idx="1"/>
          </p:nvPr>
        </p:nvSpPr>
        <p:spPr>
          <a:xfrm>
            <a:off x="743373" y="1867749"/>
            <a:ext cx="8288868" cy="2342302"/>
          </a:xfrm>
        </p:spPr>
        <p:txBody>
          <a:bodyPr/>
          <a:lstStyle/>
          <a:p>
            <a:r>
              <a:rPr lang="en-US" dirty="0"/>
              <a:t>We also believe this approach makes sense of the Basic EHT-MCS and Nss Set Field</a:t>
            </a:r>
          </a:p>
          <a:p>
            <a:r>
              <a:rPr lang="en-US" dirty="0"/>
              <a:t>We propose the following format for the Basic EHT-MCS and Nss Set Field</a:t>
            </a:r>
          </a:p>
          <a:p>
            <a:pPr lvl="1"/>
            <a:r>
              <a:rPr lang="en-US" dirty="0"/>
              <a:t>Includes all four MCS Sets: MCS 0-7, MCS 8-9, MCS 10-11 and MCS 12-13</a:t>
            </a:r>
          </a:p>
        </p:txBody>
      </p:sp>
      <p:sp>
        <p:nvSpPr>
          <p:cNvPr id="4" name="Slide Number Placeholder 3">
            <a:extLst>
              <a:ext uri="{FF2B5EF4-FFF2-40B4-BE49-F238E27FC236}">
                <a16:creationId xmlns:a16="http://schemas.microsoft.com/office/drawing/2014/main" id="{8809423F-ADE8-4900-AFE3-02529C001AC9}"/>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7AEDCAB-A539-421A-9434-7894C300234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8BA7241-86BE-4BD3-8CE7-A5C359240AD8}"/>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BB116C03-79D2-4106-ADC5-C776E74E3A29}"/>
              </a:ext>
            </a:extLst>
          </p:cNvPr>
          <p:cNvPicPr>
            <a:picLocks noChangeAspect="1"/>
          </p:cNvPicPr>
          <p:nvPr/>
        </p:nvPicPr>
        <p:blipFill>
          <a:blip r:embed="rId2"/>
          <a:stretch>
            <a:fillRect/>
          </a:stretch>
        </p:blipFill>
        <p:spPr>
          <a:xfrm>
            <a:off x="272944" y="4730963"/>
            <a:ext cx="9229725" cy="1230630"/>
          </a:xfrm>
          <a:prstGeom prst="rect">
            <a:avLst/>
          </a:prstGeom>
        </p:spPr>
      </p:pic>
    </p:spTree>
    <p:extLst>
      <p:ext uri="{BB962C8B-B14F-4D97-AF65-F5344CB8AC3E}">
        <p14:creationId xmlns:p14="http://schemas.microsoft.com/office/powerpoint/2010/main" val="623526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DA6BF-6414-4207-BB80-6DFD27FE0AB6}"/>
              </a:ext>
            </a:extLst>
          </p:cNvPr>
          <p:cNvSpPr>
            <a:spLocks noGrp="1"/>
          </p:cNvSpPr>
          <p:nvPr>
            <p:ph type="title"/>
          </p:nvPr>
        </p:nvSpPr>
        <p:spPr>
          <a:xfrm>
            <a:off x="731520" y="731522"/>
            <a:ext cx="8288868" cy="699345"/>
          </a:xfrm>
        </p:spPr>
        <p:txBody>
          <a:bodyPr/>
          <a:lstStyle/>
          <a:p>
            <a:r>
              <a:rPr lang="en-US" dirty="0"/>
              <a:t>Straw Poll #1</a:t>
            </a:r>
          </a:p>
        </p:txBody>
      </p:sp>
      <p:sp>
        <p:nvSpPr>
          <p:cNvPr id="3" name="Content Placeholder 2">
            <a:extLst>
              <a:ext uri="{FF2B5EF4-FFF2-40B4-BE49-F238E27FC236}">
                <a16:creationId xmlns:a16="http://schemas.microsoft.com/office/drawing/2014/main" id="{F05DEB46-4717-49B6-B02A-1FA755305FF7}"/>
              </a:ext>
            </a:extLst>
          </p:cNvPr>
          <p:cNvSpPr>
            <a:spLocks noGrp="1"/>
          </p:cNvSpPr>
          <p:nvPr>
            <p:ph idx="1"/>
          </p:nvPr>
        </p:nvSpPr>
        <p:spPr>
          <a:xfrm>
            <a:off x="677204" y="1485057"/>
            <a:ext cx="8288868" cy="1295399"/>
          </a:xfrm>
        </p:spPr>
        <p:txBody>
          <a:bodyPr/>
          <a:lstStyle/>
          <a:p>
            <a:r>
              <a:rPr lang="en-US" sz="2000" dirty="0"/>
              <a:t>For the Supported MCS and Nss Set field, do you agree to signal the maximum number of spatial streams supported for a given MCS set, using the table below?</a:t>
            </a:r>
          </a:p>
          <a:p>
            <a:pPr lvl="1"/>
            <a:r>
              <a:rPr lang="en-US" sz="2000" dirty="0"/>
              <a:t>Note: This can be extended to support up to 16 spatial streams in R2</a:t>
            </a:r>
          </a:p>
        </p:txBody>
      </p:sp>
      <p:sp>
        <p:nvSpPr>
          <p:cNvPr id="4" name="Slide Number Placeholder 3">
            <a:extLst>
              <a:ext uri="{FF2B5EF4-FFF2-40B4-BE49-F238E27FC236}">
                <a16:creationId xmlns:a16="http://schemas.microsoft.com/office/drawing/2014/main" id="{0585100F-974F-46F0-A0DE-FD9D84923C4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0C05C61-F90A-49EE-9884-962563BBCE2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7F78C03-1E7D-4026-8D34-9928A448053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37084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57912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820" t="-460656" r="-204098" b="-409836"/>
                          </a:stretch>
                        </a:blipFill>
                      </a:tcPr>
                    </a:tc>
                    <a:tc>
                      <a:txBody>
                        <a:bodyPr/>
                        <a:lstStyle/>
                        <a:p>
                          <a:endParaRPr lang="en-US"/>
                        </a:p>
                      </a:txBody>
                      <a:tcPr>
                        <a:blipFill>
                          <a:blip r:embed="rId2"/>
                          <a:stretch>
                            <a:fillRect l="-49798" t="-460656" r="-810" b="-409836"/>
                          </a:stretch>
                        </a:blipFill>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820" t="-760656" r="-204098" b="-109836"/>
                          </a:stretch>
                        </a:blipFill>
                      </a:tcPr>
                    </a:tc>
                    <a:tc>
                      <a:txBody>
                        <a:bodyPr/>
                        <a:lstStyle/>
                        <a:p>
                          <a:endParaRPr lang="en-US"/>
                        </a:p>
                      </a:txBody>
                      <a:tcPr>
                        <a:blipFill>
                          <a:blip r:embed="rId2"/>
                          <a:stretch>
                            <a:fillRect l="-49798" t="-760656" r="-810" b="-109836"/>
                          </a:stretch>
                        </a:blipFill>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Tree>
    <p:extLst>
      <p:ext uri="{BB962C8B-B14F-4D97-AF65-F5344CB8AC3E}">
        <p14:creationId xmlns:p14="http://schemas.microsoft.com/office/powerpoint/2010/main" val="2324249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8E3E-D3BE-4895-B616-47A8DCBE0188}"/>
              </a:ext>
            </a:extLst>
          </p:cNvPr>
          <p:cNvSpPr>
            <a:spLocks noGrp="1"/>
          </p:cNvSpPr>
          <p:nvPr>
            <p:ph type="title"/>
          </p:nvPr>
        </p:nvSpPr>
        <p:spPr>
          <a:xfrm>
            <a:off x="731520" y="731523"/>
            <a:ext cx="8288868" cy="640077"/>
          </a:xfrm>
        </p:spPr>
        <p:txBody>
          <a:bodyPr/>
          <a:lstStyle/>
          <a:p>
            <a:r>
              <a:rPr lang="en-US" dirty="0"/>
              <a:t>Straw Poll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FF634BD-E6D2-41D1-8617-0EE27C7C6653}"/>
                  </a:ext>
                </a:extLst>
              </p:cNvPr>
              <p:cNvSpPr>
                <a:spLocks noGrp="1"/>
              </p:cNvSpPr>
              <p:nvPr>
                <p:ph idx="1"/>
              </p:nvPr>
            </p:nvSpPr>
            <p:spPr>
              <a:xfrm>
                <a:off x="457200" y="1600201"/>
                <a:ext cx="9067800" cy="3428999"/>
              </a:xfrm>
            </p:spPr>
            <p:txBody>
              <a:bodyPr/>
              <a:lstStyle/>
              <a:p>
                <a:r>
                  <a:rPr lang="en-US" dirty="0"/>
                  <a:t>Which Option do you prefer for handling the 20 MHz-Only STAs?</a:t>
                </a:r>
              </a:p>
              <a:p>
                <a:r>
                  <a:rPr lang="en-US" dirty="0"/>
                  <a:t>Option #1</a:t>
                </a:r>
              </a:p>
              <a:p>
                <a:pPr lvl="1"/>
                <a:r>
                  <a:rPr lang="en-US" dirty="0"/>
                  <a:t>Separate Field for 20 MHz-Only STAs</a:t>
                </a:r>
              </a:p>
              <a:p>
                <a:pPr lvl="1"/>
                <a:endParaRPr lang="en-US" dirty="0"/>
              </a:p>
              <a:p>
                <a:pPr marL="487693" lvl="1" indent="0">
                  <a:buNone/>
                </a:pPr>
                <a:endParaRPr lang="en-US" dirty="0"/>
              </a:p>
              <a:p>
                <a:pPr marL="487693" lvl="1" indent="0">
                  <a:buNone/>
                </a:pPr>
                <a:endParaRPr lang="en-US" dirty="0"/>
              </a:p>
              <a:p>
                <a:r>
                  <a:rPr lang="en-US" dirty="0"/>
                  <a:t>Option #2</a:t>
                </a:r>
              </a:p>
              <a:p>
                <a:pPr lvl="1"/>
                <a:r>
                  <a:rPr lang="en-US" dirty="0"/>
                  <a:t>20 MHz-Only incorporated into (BW </a:t>
                </a:r>
                <a14:m>
                  <m:oMath xmlns:m="http://schemas.openxmlformats.org/officeDocument/2006/math">
                    <m:r>
                      <a:rPr lang="en-US" b="1" i="1" smtClean="0">
                        <a:latin typeface="Cambria Math" panose="02040503050406030204" pitchFamily="18" charset="0"/>
                      </a:rPr>
                      <m:t>≤</m:t>
                    </m:r>
                  </m:oMath>
                </a14:m>
                <a:r>
                  <a:rPr lang="en-US" dirty="0"/>
                  <a:t> 80 MHz)</a:t>
                </a:r>
              </a:p>
            </p:txBody>
          </p:sp>
        </mc:Choice>
        <mc:Fallback xmlns="">
          <p:sp>
            <p:nvSpPr>
              <p:cNvPr id="3" name="Content Placeholder 2">
                <a:extLst>
                  <a:ext uri="{FF2B5EF4-FFF2-40B4-BE49-F238E27FC236}">
                    <a16:creationId xmlns:a16="http://schemas.microsoft.com/office/drawing/2014/main" id="{7FF634BD-E6D2-41D1-8617-0EE27C7C6653}"/>
                  </a:ext>
                </a:extLst>
              </p:cNvPr>
              <p:cNvSpPr>
                <a:spLocks noGrp="1" noRot="1" noChangeAspect="1" noMove="1" noResize="1" noEditPoints="1" noAdjustHandles="1" noChangeArrowheads="1" noChangeShapeType="1" noTextEdit="1"/>
              </p:cNvSpPr>
              <p:nvPr>
                <p:ph idx="1"/>
              </p:nvPr>
            </p:nvSpPr>
            <p:spPr>
              <a:xfrm>
                <a:off x="457200" y="1600201"/>
                <a:ext cx="9067800" cy="3428999"/>
              </a:xfrm>
              <a:blipFill>
                <a:blip r:embed="rId2"/>
                <a:stretch>
                  <a:fillRect l="-874" t="-1423" b="-106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34D1683-5E4A-4C23-AB7A-093A3DDACA9D}"/>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06699C3-1776-4652-A5E8-AF0525AF1E2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2CBE1AF-28B6-471B-8C32-A5964220DE79}"/>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CB217B18-D5E6-40F0-B0AA-A6BBA7B3D374}"/>
              </a:ext>
            </a:extLst>
          </p:cNvPr>
          <p:cNvPicPr>
            <a:picLocks noChangeAspect="1"/>
          </p:cNvPicPr>
          <p:nvPr/>
        </p:nvPicPr>
        <p:blipFill>
          <a:blip r:embed="rId3"/>
          <a:stretch>
            <a:fillRect/>
          </a:stretch>
        </p:blipFill>
        <p:spPr>
          <a:xfrm>
            <a:off x="2012951" y="3048000"/>
            <a:ext cx="4914900" cy="1028700"/>
          </a:xfrm>
          <a:prstGeom prst="rect">
            <a:avLst/>
          </a:prstGeom>
        </p:spPr>
      </p:pic>
      <p:pic>
        <p:nvPicPr>
          <p:cNvPr id="8" name="Picture 7">
            <a:extLst>
              <a:ext uri="{FF2B5EF4-FFF2-40B4-BE49-F238E27FC236}">
                <a16:creationId xmlns:a16="http://schemas.microsoft.com/office/drawing/2014/main" id="{935CB0F5-4E2A-45E5-809E-3D2D711C8351}"/>
              </a:ext>
            </a:extLst>
          </p:cNvPr>
          <p:cNvPicPr>
            <a:picLocks noChangeAspect="1"/>
          </p:cNvPicPr>
          <p:nvPr/>
        </p:nvPicPr>
        <p:blipFill>
          <a:blip r:embed="rId4"/>
          <a:stretch>
            <a:fillRect/>
          </a:stretch>
        </p:blipFill>
        <p:spPr>
          <a:xfrm>
            <a:off x="2603501" y="5145195"/>
            <a:ext cx="3733800" cy="1013460"/>
          </a:xfrm>
          <a:prstGeom prst="rect">
            <a:avLst/>
          </a:prstGeom>
        </p:spPr>
      </p:pic>
    </p:spTree>
    <p:extLst>
      <p:ext uri="{BB962C8B-B14F-4D97-AF65-F5344CB8AC3E}">
        <p14:creationId xmlns:p14="http://schemas.microsoft.com/office/powerpoint/2010/main" val="3404853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33A7-A55C-4294-A50D-9962184B60B2}"/>
              </a:ext>
            </a:extLst>
          </p:cNvPr>
          <p:cNvSpPr>
            <a:spLocks noGrp="1"/>
          </p:cNvSpPr>
          <p:nvPr>
            <p:ph type="title"/>
          </p:nvPr>
        </p:nvSpPr>
        <p:spPr>
          <a:xfrm>
            <a:off x="731520" y="731523"/>
            <a:ext cx="8288868" cy="640077"/>
          </a:xfrm>
        </p:spPr>
        <p:txBody>
          <a:bodyPr/>
          <a:lstStyle/>
          <a:p>
            <a:r>
              <a:rPr lang="en-US" sz="3200" dirty="0"/>
              <a:t>Straw Poll #3a (If Option 1 is Preferred)</a:t>
            </a:r>
          </a:p>
        </p:txBody>
      </p:sp>
      <p:sp>
        <p:nvSpPr>
          <p:cNvPr id="3" name="Content Placeholder 2">
            <a:extLst>
              <a:ext uri="{FF2B5EF4-FFF2-40B4-BE49-F238E27FC236}">
                <a16:creationId xmlns:a16="http://schemas.microsoft.com/office/drawing/2014/main" id="{DA4B9395-7F53-4C37-A139-9333B519EC81}"/>
              </a:ext>
            </a:extLst>
          </p:cNvPr>
          <p:cNvSpPr>
            <a:spLocks noGrp="1"/>
          </p:cNvSpPr>
          <p:nvPr>
            <p:ph idx="1"/>
          </p:nvPr>
        </p:nvSpPr>
        <p:spPr>
          <a:xfrm>
            <a:off x="400896" y="1363403"/>
            <a:ext cx="8288868" cy="692669"/>
          </a:xfrm>
        </p:spPr>
        <p:txBody>
          <a:bodyPr/>
          <a:lstStyle/>
          <a:p>
            <a:r>
              <a:rPr lang="en-US" sz="2000" dirty="0"/>
              <a:t>Do you support the following Supported MCS and Nss Set Field and the  EHT-MCS Map Subfield format?</a:t>
            </a:r>
          </a:p>
        </p:txBody>
      </p:sp>
      <p:sp>
        <p:nvSpPr>
          <p:cNvPr id="4" name="Slide Number Placeholder 3">
            <a:extLst>
              <a:ext uri="{FF2B5EF4-FFF2-40B4-BE49-F238E27FC236}">
                <a16:creationId xmlns:a16="http://schemas.microsoft.com/office/drawing/2014/main" id="{4F4DEC96-4D0E-4146-B000-582DED8173F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E93845-3BE1-4073-91DD-D52E5BB5AD0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3887EAF-1AD2-42AF-90FE-EED7B1E0E776}"/>
              </a:ext>
            </a:extLst>
          </p:cNvPr>
          <p:cNvSpPr>
            <a:spLocks noGrp="1"/>
          </p:cNvSpPr>
          <p:nvPr>
            <p:ph type="dt" idx="15"/>
          </p:nvPr>
        </p:nvSpPr>
        <p:spPr/>
        <p:txBody>
          <a:bodyPr/>
          <a:lstStyle/>
          <a:p>
            <a:r>
              <a:rPr lang="en-US" dirty="0"/>
              <a:t>March 2021</a:t>
            </a:r>
            <a:endParaRPr lang="en-GB" dirty="0"/>
          </a:p>
        </p:txBody>
      </p:sp>
      <p:grpSp>
        <p:nvGrpSpPr>
          <p:cNvPr id="12" name="Group 11">
            <a:extLst>
              <a:ext uri="{FF2B5EF4-FFF2-40B4-BE49-F238E27FC236}">
                <a16:creationId xmlns:a16="http://schemas.microsoft.com/office/drawing/2014/main" id="{F0E84CC1-A5C8-4C09-8E91-696CBEA60A51}"/>
              </a:ext>
            </a:extLst>
          </p:cNvPr>
          <p:cNvGrpSpPr/>
          <p:nvPr/>
        </p:nvGrpSpPr>
        <p:grpSpPr>
          <a:xfrm>
            <a:off x="2476500" y="2113134"/>
            <a:ext cx="4914900" cy="1419225"/>
            <a:chOff x="2209800" y="2113134"/>
            <a:chExt cx="4914900" cy="1419225"/>
          </a:xfrm>
        </p:grpSpPr>
        <p:pic>
          <p:nvPicPr>
            <p:cNvPr id="7" name="Picture 6">
              <a:extLst>
                <a:ext uri="{FF2B5EF4-FFF2-40B4-BE49-F238E27FC236}">
                  <a16:creationId xmlns:a16="http://schemas.microsoft.com/office/drawing/2014/main" id="{F076A830-3459-4A7D-9C94-F67FE51A371A}"/>
                </a:ext>
              </a:extLst>
            </p:cNvPr>
            <p:cNvPicPr>
              <a:picLocks noChangeAspect="1"/>
            </p:cNvPicPr>
            <p:nvPr/>
          </p:nvPicPr>
          <p:blipFill>
            <a:blip r:embed="rId2"/>
            <a:stretch>
              <a:fillRect/>
            </a:stretch>
          </p:blipFill>
          <p:spPr>
            <a:xfrm>
              <a:off x="2209800" y="2503659"/>
              <a:ext cx="4914900" cy="1028700"/>
            </a:xfrm>
            <a:prstGeom prst="rect">
              <a:avLst/>
            </a:prstGeom>
          </p:spPr>
        </p:pic>
        <p:sp>
          <p:nvSpPr>
            <p:cNvPr id="9" name="Content Placeholder 2">
              <a:extLst>
                <a:ext uri="{FF2B5EF4-FFF2-40B4-BE49-F238E27FC236}">
                  <a16:creationId xmlns:a16="http://schemas.microsoft.com/office/drawing/2014/main" id="{62395961-A237-4D10-AFD9-C03331F2F5ED}"/>
                </a:ext>
              </a:extLst>
            </p:cNvPr>
            <p:cNvSpPr txBox="1">
              <a:spLocks/>
            </p:cNvSpPr>
            <p:nvPr/>
          </p:nvSpPr>
          <p:spPr bwMode="auto">
            <a:xfrm>
              <a:off x="2667000" y="2113134"/>
              <a:ext cx="4457700"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Supported MCS and Nss Set Field</a:t>
              </a:r>
            </a:p>
          </p:txBody>
        </p:sp>
      </p:grpSp>
      <p:grpSp>
        <p:nvGrpSpPr>
          <p:cNvPr id="16" name="Group 15">
            <a:extLst>
              <a:ext uri="{FF2B5EF4-FFF2-40B4-BE49-F238E27FC236}">
                <a16:creationId xmlns:a16="http://schemas.microsoft.com/office/drawing/2014/main" id="{2695FB0D-311D-4B82-B58A-A92B0B2F8864}"/>
              </a:ext>
            </a:extLst>
          </p:cNvPr>
          <p:cNvGrpSpPr/>
          <p:nvPr/>
        </p:nvGrpSpPr>
        <p:grpSpPr>
          <a:xfrm>
            <a:off x="1905000" y="3839839"/>
            <a:ext cx="6324600" cy="1417961"/>
            <a:chOff x="1905000" y="3839839"/>
            <a:chExt cx="6324600" cy="1417961"/>
          </a:xfrm>
        </p:grpSpPr>
        <p:pic>
          <p:nvPicPr>
            <p:cNvPr id="8" name="Picture 7">
              <a:extLst>
                <a:ext uri="{FF2B5EF4-FFF2-40B4-BE49-F238E27FC236}">
                  <a16:creationId xmlns:a16="http://schemas.microsoft.com/office/drawing/2014/main" id="{9C48AF60-6F28-48BA-B881-A6D207F494D3}"/>
                </a:ext>
              </a:extLst>
            </p:cNvPr>
            <p:cNvPicPr>
              <a:picLocks noChangeAspect="1"/>
            </p:cNvPicPr>
            <p:nvPr/>
          </p:nvPicPr>
          <p:blipFill>
            <a:blip r:embed="rId3"/>
            <a:stretch>
              <a:fillRect/>
            </a:stretch>
          </p:blipFill>
          <p:spPr>
            <a:xfrm>
              <a:off x="1958340" y="4244340"/>
              <a:ext cx="5890260" cy="1013460"/>
            </a:xfrm>
            <a:prstGeom prst="rect">
              <a:avLst/>
            </a:prstGeom>
          </p:spPr>
        </p:pic>
        <p:sp>
          <p:nvSpPr>
            <p:cNvPr id="10" name="Content Placeholder 2">
              <a:extLst>
                <a:ext uri="{FF2B5EF4-FFF2-40B4-BE49-F238E27FC236}">
                  <a16:creationId xmlns:a16="http://schemas.microsoft.com/office/drawing/2014/main" id="{8A93E74E-38F4-49D1-AD77-D8CFB570F428}"/>
                </a:ext>
              </a:extLst>
            </p:cNvPr>
            <p:cNvSpPr txBox="1">
              <a:spLocks/>
            </p:cNvSpPr>
            <p:nvPr/>
          </p:nvSpPr>
          <p:spPr bwMode="auto">
            <a:xfrm>
              <a:off x="1905000" y="3839839"/>
              <a:ext cx="6324600"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EHT-MCS Map Subfield Format (BW = 80/160/320 MHz)</a:t>
              </a:r>
            </a:p>
          </p:txBody>
        </p:sp>
      </p:grpSp>
      <p:grpSp>
        <p:nvGrpSpPr>
          <p:cNvPr id="15" name="Group 14">
            <a:extLst>
              <a:ext uri="{FF2B5EF4-FFF2-40B4-BE49-F238E27FC236}">
                <a16:creationId xmlns:a16="http://schemas.microsoft.com/office/drawing/2014/main" id="{680157DD-87D1-4C89-8D96-9AB08EAA917D}"/>
              </a:ext>
            </a:extLst>
          </p:cNvPr>
          <p:cNvGrpSpPr/>
          <p:nvPr/>
        </p:nvGrpSpPr>
        <p:grpSpPr>
          <a:xfrm>
            <a:off x="1371763" y="5474216"/>
            <a:ext cx="7286625" cy="1368670"/>
            <a:chOff x="1271585" y="5486400"/>
            <a:chExt cx="7286625" cy="1368670"/>
          </a:xfrm>
        </p:grpSpPr>
        <p:pic>
          <p:nvPicPr>
            <p:cNvPr id="11" name="Picture 10">
              <a:extLst>
                <a:ext uri="{FF2B5EF4-FFF2-40B4-BE49-F238E27FC236}">
                  <a16:creationId xmlns:a16="http://schemas.microsoft.com/office/drawing/2014/main" id="{2354880A-C990-48DD-A109-46229F4DD61A}"/>
                </a:ext>
              </a:extLst>
            </p:cNvPr>
            <p:cNvPicPr>
              <a:picLocks noChangeAspect="1"/>
            </p:cNvPicPr>
            <p:nvPr/>
          </p:nvPicPr>
          <p:blipFill>
            <a:blip r:embed="rId4"/>
            <a:stretch>
              <a:fillRect/>
            </a:stretch>
          </p:blipFill>
          <p:spPr>
            <a:xfrm>
              <a:off x="1271585" y="5883520"/>
              <a:ext cx="7286625" cy="971550"/>
            </a:xfrm>
            <a:prstGeom prst="rect">
              <a:avLst/>
            </a:prstGeom>
          </p:spPr>
        </p:pic>
        <p:sp>
          <p:nvSpPr>
            <p:cNvPr id="13" name="Content Placeholder 2">
              <a:extLst>
                <a:ext uri="{FF2B5EF4-FFF2-40B4-BE49-F238E27FC236}">
                  <a16:creationId xmlns:a16="http://schemas.microsoft.com/office/drawing/2014/main" id="{A59F9E60-B7E1-4EAA-9F12-B7915F704518}"/>
                </a:ext>
              </a:extLst>
            </p:cNvPr>
            <p:cNvSpPr txBox="1">
              <a:spLocks/>
            </p:cNvSpPr>
            <p:nvPr/>
          </p:nvSpPr>
          <p:spPr bwMode="auto">
            <a:xfrm>
              <a:off x="1633648" y="5486400"/>
              <a:ext cx="6924561"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EHT-MCS Map Subfield Format (BW = 20 MHz)</a:t>
              </a:r>
            </a:p>
          </p:txBody>
        </p:sp>
      </p:grpSp>
    </p:spTree>
    <p:extLst>
      <p:ext uri="{BB962C8B-B14F-4D97-AF65-F5344CB8AC3E}">
        <p14:creationId xmlns:p14="http://schemas.microsoft.com/office/powerpoint/2010/main" val="2913110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33A7-A55C-4294-A50D-9962184B60B2}"/>
              </a:ext>
            </a:extLst>
          </p:cNvPr>
          <p:cNvSpPr>
            <a:spLocks noGrp="1"/>
          </p:cNvSpPr>
          <p:nvPr>
            <p:ph type="title"/>
          </p:nvPr>
        </p:nvSpPr>
        <p:spPr>
          <a:xfrm>
            <a:off x="731520" y="731523"/>
            <a:ext cx="8288868" cy="640077"/>
          </a:xfrm>
        </p:spPr>
        <p:txBody>
          <a:bodyPr/>
          <a:lstStyle/>
          <a:p>
            <a:r>
              <a:rPr lang="en-US" sz="3200" dirty="0"/>
              <a:t>Straw Poll #3b (If Option 2 is Preferred)</a:t>
            </a:r>
          </a:p>
        </p:txBody>
      </p:sp>
      <p:sp>
        <p:nvSpPr>
          <p:cNvPr id="3" name="Content Placeholder 2">
            <a:extLst>
              <a:ext uri="{FF2B5EF4-FFF2-40B4-BE49-F238E27FC236}">
                <a16:creationId xmlns:a16="http://schemas.microsoft.com/office/drawing/2014/main" id="{DA4B9395-7F53-4C37-A139-9333B519EC81}"/>
              </a:ext>
            </a:extLst>
          </p:cNvPr>
          <p:cNvSpPr>
            <a:spLocks noGrp="1"/>
          </p:cNvSpPr>
          <p:nvPr>
            <p:ph idx="1"/>
          </p:nvPr>
        </p:nvSpPr>
        <p:spPr>
          <a:xfrm>
            <a:off x="400896" y="1363403"/>
            <a:ext cx="8288868" cy="692669"/>
          </a:xfrm>
        </p:spPr>
        <p:txBody>
          <a:bodyPr/>
          <a:lstStyle/>
          <a:p>
            <a:r>
              <a:rPr lang="en-US" sz="2000" dirty="0"/>
              <a:t>Do you support the following Supported MCS and Nss Set Field and the  EHT-MCS Map Subfield format?</a:t>
            </a:r>
          </a:p>
        </p:txBody>
      </p:sp>
      <p:sp>
        <p:nvSpPr>
          <p:cNvPr id="4" name="Slide Number Placeholder 3">
            <a:extLst>
              <a:ext uri="{FF2B5EF4-FFF2-40B4-BE49-F238E27FC236}">
                <a16:creationId xmlns:a16="http://schemas.microsoft.com/office/drawing/2014/main" id="{4F4DEC96-4D0E-4146-B000-582DED8173FE}"/>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E93845-3BE1-4073-91DD-D52E5BB5AD0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3887EAF-1AD2-42AF-90FE-EED7B1E0E776}"/>
              </a:ext>
            </a:extLst>
          </p:cNvPr>
          <p:cNvSpPr>
            <a:spLocks noGrp="1"/>
          </p:cNvSpPr>
          <p:nvPr>
            <p:ph type="dt" idx="15"/>
          </p:nvPr>
        </p:nvSpPr>
        <p:spPr/>
        <p:txBody>
          <a:bodyPr/>
          <a:lstStyle/>
          <a:p>
            <a:r>
              <a:rPr lang="en-US" dirty="0"/>
              <a:t>March 2021</a:t>
            </a:r>
            <a:endParaRPr lang="en-GB" dirty="0"/>
          </a:p>
        </p:txBody>
      </p:sp>
      <p:grpSp>
        <p:nvGrpSpPr>
          <p:cNvPr id="17" name="Group 16">
            <a:extLst>
              <a:ext uri="{FF2B5EF4-FFF2-40B4-BE49-F238E27FC236}">
                <a16:creationId xmlns:a16="http://schemas.microsoft.com/office/drawing/2014/main" id="{12866671-3D89-4DD3-B624-59567A581FD1}"/>
              </a:ext>
            </a:extLst>
          </p:cNvPr>
          <p:cNvGrpSpPr/>
          <p:nvPr/>
        </p:nvGrpSpPr>
        <p:grpSpPr>
          <a:xfrm>
            <a:off x="1958340" y="3839839"/>
            <a:ext cx="6118860" cy="1417961"/>
            <a:chOff x="1958340" y="3839839"/>
            <a:chExt cx="6118860" cy="1417961"/>
          </a:xfrm>
        </p:grpSpPr>
        <p:pic>
          <p:nvPicPr>
            <p:cNvPr id="8" name="Picture 7">
              <a:extLst>
                <a:ext uri="{FF2B5EF4-FFF2-40B4-BE49-F238E27FC236}">
                  <a16:creationId xmlns:a16="http://schemas.microsoft.com/office/drawing/2014/main" id="{9C48AF60-6F28-48BA-B881-A6D207F494D3}"/>
                </a:ext>
              </a:extLst>
            </p:cNvPr>
            <p:cNvPicPr>
              <a:picLocks noChangeAspect="1"/>
            </p:cNvPicPr>
            <p:nvPr/>
          </p:nvPicPr>
          <p:blipFill>
            <a:blip r:embed="rId2"/>
            <a:stretch>
              <a:fillRect/>
            </a:stretch>
          </p:blipFill>
          <p:spPr>
            <a:xfrm>
              <a:off x="1958340" y="4244340"/>
              <a:ext cx="5890260" cy="1013460"/>
            </a:xfrm>
            <a:prstGeom prst="rect">
              <a:avLst/>
            </a:prstGeom>
          </p:spPr>
        </p:pic>
        <p:sp>
          <p:nvSpPr>
            <p:cNvPr id="10" name="Content Placeholder 2">
              <a:extLst>
                <a:ext uri="{FF2B5EF4-FFF2-40B4-BE49-F238E27FC236}">
                  <a16:creationId xmlns:a16="http://schemas.microsoft.com/office/drawing/2014/main" id="{8A93E74E-38F4-49D1-AD77-D8CFB570F428}"/>
                </a:ext>
              </a:extLst>
            </p:cNvPr>
            <p:cNvSpPr txBox="1">
              <a:spLocks/>
            </p:cNvSpPr>
            <p:nvPr/>
          </p:nvSpPr>
          <p:spPr bwMode="auto">
            <a:xfrm>
              <a:off x="2057400" y="3839839"/>
              <a:ext cx="6019800"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EHT-MCS Map Subfield Format (BW = 160/320 MHz)</a:t>
              </a:r>
            </a:p>
          </p:txBody>
        </p:sp>
      </p:grpSp>
      <p:grpSp>
        <p:nvGrpSpPr>
          <p:cNvPr id="15" name="Group 14">
            <a:extLst>
              <a:ext uri="{FF2B5EF4-FFF2-40B4-BE49-F238E27FC236}">
                <a16:creationId xmlns:a16="http://schemas.microsoft.com/office/drawing/2014/main" id="{680157DD-87D1-4C89-8D96-9AB08EAA917D}"/>
              </a:ext>
            </a:extLst>
          </p:cNvPr>
          <p:cNvGrpSpPr/>
          <p:nvPr/>
        </p:nvGrpSpPr>
        <p:grpSpPr>
          <a:xfrm>
            <a:off x="1371763" y="5474216"/>
            <a:ext cx="7286625" cy="1368670"/>
            <a:chOff x="1271585" y="5486400"/>
            <a:chExt cx="7286625" cy="1368670"/>
          </a:xfrm>
        </p:grpSpPr>
        <p:pic>
          <p:nvPicPr>
            <p:cNvPr id="11" name="Picture 10">
              <a:extLst>
                <a:ext uri="{FF2B5EF4-FFF2-40B4-BE49-F238E27FC236}">
                  <a16:creationId xmlns:a16="http://schemas.microsoft.com/office/drawing/2014/main" id="{2354880A-C990-48DD-A109-46229F4DD61A}"/>
                </a:ext>
              </a:extLst>
            </p:cNvPr>
            <p:cNvPicPr>
              <a:picLocks noChangeAspect="1"/>
            </p:cNvPicPr>
            <p:nvPr/>
          </p:nvPicPr>
          <p:blipFill>
            <a:blip r:embed="rId3"/>
            <a:stretch>
              <a:fillRect/>
            </a:stretch>
          </p:blipFill>
          <p:spPr>
            <a:xfrm>
              <a:off x="1271585" y="5883520"/>
              <a:ext cx="7286625" cy="971550"/>
            </a:xfrm>
            <a:prstGeom prst="rect">
              <a:avLst/>
            </a:prstGeom>
          </p:spPr>
        </p:pic>
        <mc:AlternateContent xmlns:mc="http://schemas.openxmlformats.org/markup-compatibility/2006" xmlns:a14="http://schemas.microsoft.com/office/drawing/2010/main">
          <mc:Choice Requires="a14">
            <p:sp>
              <p:nvSpPr>
                <p:cNvPr id="13" name="Content Placeholder 2">
                  <a:extLst>
                    <a:ext uri="{FF2B5EF4-FFF2-40B4-BE49-F238E27FC236}">
                      <a16:creationId xmlns:a16="http://schemas.microsoft.com/office/drawing/2014/main" id="{A59F9E60-B7E1-4EAA-9F12-B7915F704518}"/>
                    </a:ext>
                  </a:extLst>
                </p:cNvPr>
                <p:cNvSpPr txBox="1">
                  <a:spLocks/>
                </p:cNvSpPr>
                <p:nvPr/>
              </p:nvSpPr>
              <p:spPr bwMode="auto">
                <a:xfrm>
                  <a:off x="1633648" y="5486400"/>
                  <a:ext cx="6924561"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EHT-MCS Map Subfield Format (BW </a:t>
                  </a:r>
                  <a14:m>
                    <m:oMath xmlns:m="http://schemas.openxmlformats.org/officeDocument/2006/math">
                      <m:r>
                        <a:rPr lang="en-US" sz="2000" b="1" i="1" kern="0" smtClean="0">
                          <a:latin typeface="Cambria Math" panose="02040503050406030204" pitchFamily="18" charset="0"/>
                        </a:rPr>
                        <m:t>≤</m:t>
                      </m:r>
                    </m:oMath>
                  </a14:m>
                  <a:r>
                    <a:rPr lang="en-US" sz="2000" kern="0" dirty="0"/>
                    <a:t> 80 MHz)</a:t>
                  </a:r>
                </a:p>
              </p:txBody>
            </p:sp>
          </mc:Choice>
          <mc:Fallback xmlns="">
            <p:sp>
              <p:nvSpPr>
                <p:cNvPr id="13" name="Content Placeholder 2">
                  <a:extLst>
                    <a:ext uri="{FF2B5EF4-FFF2-40B4-BE49-F238E27FC236}">
                      <a16:creationId xmlns:a16="http://schemas.microsoft.com/office/drawing/2014/main" id="{A59F9E60-B7E1-4EAA-9F12-B7915F704518}"/>
                    </a:ext>
                  </a:extLst>
                </p:cNvPr>
                <p:cNvSpPr txBox="1">
                  <a:spLocks noRot="1" noChangeAspect="1" noMove="1" noResize="1" noEditPoints="1" noAdjustHandles="1" noChangeArrowheads="1" noChangeShapeType="1" noTextEdit="1"/>
                </p:cNvSpPr>
                <p:nvPr/>
              </p:nvSpPr>
              <p:spPr bwMode="auto">
                <a:xfrm>
                  <a:off x="1633648" y="5486400"/>
                  <a:ext cx="6924561" cy="416784"/>
                </a:xfrm>
                <a:prstGeom prst="rect">
                  <a:avLst/>
                </a:prstGeom>
                <a:blipFill>
                  <a:blip r:embed="rId4"/>
                  <a:stretch>
                    <a:fillRect t="-7353" b="-22059"/>
                  </a:stretch>
                </a:blipFill>
                <a:ln w="9525">
                  <a:noFill/>
                  <a:round/>
                  <a:headEnd/>
                  <a:tailEnd/>
                </a:ln>
                <a:effectLst/>
              </p:spPr>
              <p:txBody>
                <a:bodyPr/>
                <a:lstStyle/>
                <a:p>
                  <a:r>
                    <a:rPr lang="en-US">
                      <a:noFill/>
                    </a:rPr>
                    <a:t> </a:t>
                  </a:r>
                </a:p>
              </p:txBody>
            </p:sp>
          </mc:Fallback>
        </mc:AlternateContent>
      </p:grpSp>
      <p:grpSp>
        <p:nvGrpSpPr>
          <p:cNvPr id="7" name="Group 6">
            <a:extLst>
              <a:ext uri="{FF2B5EF4-FFF2-40B4-BE49-F238E27FC236}">
                <a16:creationId xmlns:a16="http://schemas.microsoft.com/office/drawing/2014/main" id="{66163D32-69D5-4C18-9805-31DF2CC34412}"/>
              </a:ext>
            </a:extLst>
          </p:cNvPr>
          <p:cNvGrpSpPr/>
          <p:nvPr/>
        </p:nvGrpSpPr>
        <p:grpSpPr>
          <a:xfrm>
            <a:off x="2743200" y="2113134"/>
            <a:ext cx="4457700" cy="1422226"/>
            <a:chOff x="2743200" y="2113134"/>
            <a:chExt cx="4457700" cy="1422226"/>
          </a:xfrm>
        </p:grpSpPr>
        <p:sp>
          <p:nvSpPr>
            <p:cNvPr id="9" name="Content Placeholder 2">
              <a:extLst>
                <a:ext uri="{FF2B5EF4-FFF2-40B4-BE49-F238E27FC236}">
                  <a16:creationId xmlns:a16="http://schemas.microsoft.com/office/drawing/2014/main" id="{62395961-A237-4D10-AFD9-C03331F2F5ED}"/>
                </a:ext>
              </a:extLst>
            </p:cNvPr>
            <p:cNvSpPr txBox="1">
              <a:spLocks/>
            </p:cNvSpPr>
            <p:nvPr/>
          </p:nvSpPr>
          <p:spPr bwMode="auto">
            <a:xfrm>
              <a:off x="2743200" y="2113134"/>
              <a:ext cx="4457700" cy="4167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2000" kern="0" dirty="0"/>
                <a:t>Supported MCS and Nss Set Field</a:t>
              </a:r>
            </a:p>
          </p:txBody>
        </p:sp>
        <p:pic>
          <p:nvPicPr>
            <p:cNvPr id="16" name="Picture 15">
              <a:extLst>
                <a:ext uri="{FF2B5EF4-FFF2-40B4-BE49-F238E27FC236}">
                  <a16:creationId xmlns:a16="http://schemas.microsoft.com/office/drawing/2014/main" id="{35543547-9238-4BC2-ADEB-F746268CE529}"/>
                </a:ext>
              </a:extLst>
            </p:cNvPr>
            <p:cNvPicPr>
              <a:picLocks noChangeAspect="1"/>
            </p:cNvPicPr>
            <p:nvPr/>
          </p:nvPicPr>
          <p:blipFill>
            <a:blip r:embed="rId5"/>
            <a:stretch>
              <a:fillRect/>
            </a:stretch>
          </p:blipFill>
          <p:spPr>
            <a:xfrm>
              <a:off x="2895600" y="2521900"/>
              <a:ext cx="3733800" cy="1013460"/>
            </a:xfrm>
            <a:prstGeom prst="rect">
              <a:avLst/>
            </a:prstGeom>
          </p:spPr>
        </p:pic>
      </p:grpSp>
    </p:spTree>
    <p:extLst>
      <p:ext uri="{BB962C8B-B14F-4D97-AF65-F5344CB8AC3E}">
        <p14:creationId xmlns:p14="http://schemas.microsoft.com/office/powerpoint/2010/main" val="1140291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4D85-47DC-4EDA-B903-1F9CC9808877}"/>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23391B-3D05-4C52-A9F5-5895936312EC}"/>
              </a:ext>
            </a:extLst>
          </p:cNvPr>
          <p:cNvSpPr>
            <a:spLocks noGrp="1"/>
          </p:cNvSpPr>
          <p:nvPr>
            <p:ph idx="1"/>
          </p:nvPr>
        </p:nvSpPr>
        <p:spPr>
          <a:xfrm>
            <a:off x="731520" y="2113283"/>
            <a:ext cx="8288868" cy="858518"/>
          </a:xfrm>
        </p:spPr>
        <p:txBody>
          <a:bodyPr/>
          <a:lstStyle/>
          <a:p>
            <a:r>
              <a:rPr lang="en-US" dirty="0"/>
              <a:t>Do you support  the Basic EHT-MCS And MCS Set Field format show below?</a:t>
            </a:r>
          </a:p>
          <a:p>
            <a:endParaRPr lang="en-US" dirty="0"/>
          </a:p>
        </p:txBody>
      </p:sp>
      <p:sp>
        <p:nvSpPr>
          <p:cNvPr id="4" name="Slide Number Placeholder 3">
            <a:extLst>
              <a:ext uri="{FF2B5EF4-FFF2-40B4-BE49-F238E27FC236}">
                <a16:creationId xmlns:a16="http://schemas.microsoft.com/office/drawing/2014/main" id="{959E1C77-4355-4F13-902E-1FF3E9B44497}"/>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5B7C7B8-0913-434C-972C-375CF62DFB4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CCF4320-057D-45C0-ACDE-D08941D16FE1}"/>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5ED11E3E-7D21-4B93-BC3E-5D4A9FC53DAF}"/>
              </a:ext>
            </a:extLst>
          </p:cNvPr>
          <p:cNvPicPr>
            <a:picLocks noChangeAspect="1"/>
          </p:cNvPicPr>
          <p:nvPr/>
        </p:nvPicPr>
        <p:blipFill>
          <a:blip r:embed="rId2"/>
          <a:stretch>
            <a:fillRect/>
          </a:stretch>
        </p:blipFill>
        <p:spPr>
          <a:xfrm>
            <a:off x="261091" y="3505200"/>
            <a:ext cx="9229725" cy="1230630"/>
          </a:xfrm>
          <a:prstGeom prst="rect">
            <a:avLst/>
          </a:prstGeom>
        </p:spPr>
      </p:pic>
    </p:spTree>
    <p:extLst>
      <p:ext uri="{BB962C8B-B14F-4D97-AF65-F5344CB8AC3E}">
        <p14:creationId xmlns:p14="http://schemas.microsoft.com/office/powerpoint/2010/main" val="334317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3B865-CDE0-4485-900E-790E5E2061D9}"/>
              </a:ext>
            </a:extLst>
          </p:cNvPr>
          <p:cNvSpPr>
            <a:spLocks noGrp="1"/>
          </p:cNvSpPr>
          <p:nvPr>
            <p:ph type="title"/>
          </p:nvPr>
        </p:nvSpPr>
        <p:spPr/>
        <p:txBody>
          <a:bodyPr/>
          <a:lstStyle/>
          <a:p>
            <a:r>
              <a:rPr lang="en-US" dirty="0"/>
              <a:t>Feedback Received</a:t>
            </a:r>
          </a:p>
        </p:txBody>
      </p:sp>
      <p:sp>
        <p:nvSpPr>
          <p:cNvPr id="3" name="Content Placeholder 2">
            <a:extLst>
              <a:ext uri="{FF2B5EF4-FFF2-40B4-BE49-F238E27FC236}">
                <a16:creationId xmlns:a16="http://schemas.microsoft.com/office/drawing/2014/main" id="{51DCB9E8-85C2-468E-BB3E-5A57288036C0}"/>
              </a:ext>
            </a:extLst>
          </p:cNvPr>
          <p:cNvSpPr>
            <a:spLocks noGrp="1"/>
          </p:cNvSpPr>
          <p:nvPr>
            <p:ph idx="1"/>
          </p:nvPr>
        </p:nvSpPr>
        <p:spPr/>
        <p:txBody>
          <a:bodyPr/>
          <a:lstStyle/>
          <a:p>
            <a:r>
              <a:rPr lang="en-US" dirty="0"/>
              <a:t>Received feedback on two areas when presented earlier</a:t>
            </a:r>
          </a:p>
          <a:p>
            <a:endParaRPr lang="en-US" dirty="0"/>
          </a:p>
          <a:p>
            <a:pPr marL="457200" indent="-457200">
              <a:buFont typeface="+mj-lt"/>
              <a:buAutoNum type="arabicPeriod"/>
            </a:pPr>
            <a:r>
              <a:rPr lang="en-US" dirty="0"/>
              <a:t>For 320 MHz STAs include the fields for 80, 160 and 320 MHz and not just 160 and 320 MHz</a:t>
            </a:r>
          </a:p>
          <a:p>
            <a:pPr marL="457200" indent="-457200">
              <a:buFont typeface="+mj-lt"/>
              <a:buAutoNum type="arabicPeriod"/>
            </a:pPr>
            <a:r>
              <a:rPr lang="en-US" dirty="0"/>
              <a:t>Modify the design to treat 20 MHz-Only STAs different than 80 MHz STAs, so that the 80 MHz STAs cannot signal that they only support MCS 0-7, versus the mandatory MCS 0-9</a:t>
            </a:r>
          </a:p>
          <a:p>
            <a:pPr marL="457200" indent="-457200">
              <a:buFont typeface="+mj-lt"/>
              <a:buAutoNum type="arabicPeriod"/>
            </a:pPr>
            <a:endParaRPr lang="en-US" dirty="0"/>
          </a:p>
          <a:p>
            <a:r>
              <a:rPr lang="en-US" dirty="0"/>
              <a:t>Updates have been made to consider the feedback received</a:t>
            </a:r>
          </a:p>
        </p:txBody>
      </p:sp>
      <p:sp>
        <p:nvSpPr>
          <p:cNvPr id="4" name="Slide Number Placeholder 3">
            <a:extLst>
              <a:ext uri="{FF2B5EF4-FFF2-40B4-BE49-F238E27FC236}">
                <a16:creationId xmlns:a16="http://schemas.microsoft.com/office/drawing/2014/main" id="{E0842169-A965-4A89-B80F-AEEA6A33919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89EBEF4-6A56-4365-A1D5-D5237DD6A8E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3B8E1D3-23EE-40CD-9144-AB93B41D3919}"/>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95280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C41D-7351-4BA4-A93F-C30532F0AE9E}"/>
              </a:ext>
            </a:extLst>
          </p:cNvPr>
          <p:cNvSpPr>
            <a:spLocks noGrp="1"/>
          </p:cNvSpPr>
          <p:nvPr>
            <p:ph type="title"/>
          </p:nvPr>
        </p:nvSpPr>
        <p:spPr>
          <a:xfrm>
            <a:off x="731520" y="731523"/>
            <a:ext cx="8288868" cy="611683"/>
          </a:xfrm>
        </p:spPr>
        <p:txBody>
          <a:bodyPr/>
          <a:lstStyle/>
          <a:p>
            <a:r>
              <a:rPr lang="en-US" dirty="0"/>
              <a:t>Background</a:t>
            </a:r>
          </a:p>
        </p:txBody>
      </p:sp>
      <p:sp>
        <p:nvSpPr>
          <p:cNvPr id="3" name="Content Placeholder 2">
            <a:extLst>
              <a:ext uri="{FF2B5EF4-FFF2-40B4-BE49-F238E27FC236}">
                <a16:creationId xmlns:a16="http://schemas.microsoft.com/office/drawing/2014/main" id="{92939BCB-B75A-4CED-924C-E7435A319699}"/>
              </a:ext>
            </a:extLst>
          </p:cNvPr>
          <p:cNvSpPr>
            <a:spLocks noGrp="1"/>
          </p:cNvSpPr>
          <p:nvPr>
            <p:ph idx="1"/>
          </p:nvPr>
        </p:nvSpPr>
        <p:spPr>
          <a:xfrm>
            <a:off x="228600" y="1495485"/>
            <a:ext cx="8990476" cy="409515"/>
          </a:xfrm>
        </p:spPr>
        <p:txBody>
          <a:bodyPr/>
          <a:lstStyle/>
          <a:p>
            <a:r>
              <a:rPr lang="en-US" sz="2200" dirty="0"/>
              <a:t>The 802.11ax Supported MCS and Nss Set Field requires up to 12 Octets</a:t>
            </a:r>
          </a:p>
        </p:txBody>
      </p:sp>
      <p:sp>
        <p:nvSpPr>
          <p:cNvPr id="4" name="Slide Number Placeholder 3">
            <a:extLst>
              <a:ext uri="{FF2B5EF4-FFF2-40B4-BE49-F238E27FC236}">
                <a16:creationId xmlns:a16="http://schemas.microsoft.com/office/drawing/2014/main" id="{C5092867-BB85-4B85-AC29-A43D43A3562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4942C60-7C77-44E9-BC57-36690E4C521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86B1BAB-9463-4AFF-91B1-90B532D08A9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BF46574F-ACE4-4CCD-97F3-7AA142DE7667}"/>
              </a:ext>
            </a:extLst>
          </p:cNvPr>
          <p:cNvPicPr>
            <a:picLocks noChangeAspect="1"/>
          </p:cNvPicPr>
          <p:nvPr/>
        </p:nvPicPr>
        <p:blipFill>
          <a:blip r:embed="rId2"/>
          <a:stretch>
            <a:fillRect/>
          </a:stretch>
        </p:blipFill>
        <p:spPr>
          <a:xfrm>
            <a:off x="1352409" y="2086143"/>
            <a:ext cx="6742857" cy="1342857"/>
          </a:xfrm>
          <a:prstGeom prst="rect">
            <a:avLst/>
          </a:prstGeom>
        </p:spPr>
      </p:pic>
      <p:sp>
        <p:nvSpPr>
          <p:cNvPr id="9" name="Content Placeholder 2">
            <a:extLst>
              <a:ext uri="{FF2B5EF4-FFF2-40B4-BE49-F238E27FC236}">
                <a16:creationId xmlns:a16="http://schemas.microsoft.com/office/drawing/2014/main" id="{A2FFF5BC-0033-459D-8CDB-8847AD238E24}"/>
              </a:ext>
            </a:extLst>
          </p:cNvPr>
          <p:cNvSpPr txBox="1">
            <a:spLocks/>
          </p:cNvSpPr>
          <p:nvPr/>
        </p:nvSpPr>
        <p:spPr bwMode="auto">
          <a:xfrm>
            <a:off x="666049" y="5664091"/>
            <a:ext cx="8553027" cy="104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If we use a similar format in 802.11be we will require 12 octets in 802.11be for R1 and when we extent to 16 spatial streams in R2 we will require an additional 12 octets, for a total of 24 octets in 802.11be</a:t>
            </a:r>
          </a:p>
        </p:txBody>
      </p:sp>
      <p:pic>
        <p:nvPicPr>
          <p:cNvPr id="11" name="Picture 10">
            <a:extLst>
              <a:ext uri="{FF2B5EF4-FFF2-40B4-BE49-F238E27FC236}">
                <a16:creationId xmlns:a16="http://schemas.microsoft.com/office/drawing/2014/main" id="{94249B72-4717-4074-AE37-ED302FBA3767}"/>
              </a:ext>
            </a:extLst>
          </p:cNvPr>
          <p:cNvPicPr>
            <a:picLocks noChangeAspect="1"/>
          </p:cNvPicPr>
          <p:nvPr/>
        </p:nvPicPr>
        <p:blipFill>
          <a:blip r:embed="rId3"/>
          <a:stretch>
            <a:fillRect/>
          </a:stretch>
        </p:blipFill>
        <p:spPr>
          <a:xfrm>
            <a:off x="1336699" y="3756857"/>
            <a:ext cx="6611428" cy="1577143"/>
          </a:xfrm>
          <a:prstGeom prst="rect">
            <a:avLst/>
          </a:prstGeom>
        </p:spPr>
      </p:pic>
    </p:spTree>
    <p:extLst>
      <p:ext uri="{BB962C8B-B14F-4D97-AF65-F5344CB8AC3E}">
        <p14:creationId xmlns:p14="http://schemas.microsoft.com/office/powerpoint/2010/main" val="341648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B8F2-C6B9-4E31-AB81-C7A294902152}"/>
              </a:ext>
            </a:extLst>
          </p:cNvPr>
          <p:cNvSpPr>
            <a:spLocks noGrp="1"/>
          </p:cNvSpPr>
          <p:nvPr>
            <p:ph type="title"/>
          </p:nvPr>
        </p:nvSpPr>
        <p:spPr/>
        <p:txBody>
          <a:bodyPr/>
          <a:lstStyle/>
          <a:p>
            <a:r>
              <a:rPr lang="en-GB" sz="3200" dirty="0">
                <a:cs typeface="Calibri" panose="020F0502020204030204" pitchFamily="34" charset="0"/>
              </a:rPr>
              <a:t>Compressed Supported MCS and Nss Set Field</a:t>
            </a:r>
            <a:endParaRPr lang="en-US" sz="3200" dirty="0"/>
          </a:p>
        </p:txBody>
      </p:sp>
      <p:sp>
        <p:nvSpPr>
          <p:cNvPr id="3" name="Content Placeholder 2">
            <a:extLst>
              <a:ext uri="{FF2B5EF4-FFF2-40B4-BE49-F238E27FC236}">
                <a16:creationId xmlns:a16="http://schemas.microsoft.com/office/drawing/2014/main" id="{13A09586-6054-41D9-BAC0-D1C488151039}"/>
              </a:ext>
            </a:extLst>
          </p:cNvPr>
          <p:cNvSpPr>
            <a:spLocks noGrp="1"/>
          </p:cNvSpPr>
          <p:nvPr>
            <p:ph idx="1"/>
          </p:nvPr>
        </p:nvSpPr>
        <p:spPr>
          <a:xfrm>
            <a:off x="731520" y="2113282"/>
            <a:ext cx="8183880" cy="4387427"/>
          </a:xfrm>
        </p:spPr>
        <p:txBody>
          <a:bodyPr/>
          <a:lstStyle/>
          <a:p>
            <a:r>
              <a:rPr lang="en-US" dirty="0"/>
              <a:t>We will show an alternative format which requires at most 7 octets for EHT R1 &amp; R2</a:t>
            </a:r>
          </a:p>
          <a:p>
            <a:r>
              <a:rPr lang="en-US" dirty="0"/>
              <a:t>We will provide a few illustrations showing the difference between the approach used in 802.11ax and the approach proposed here</a:t>
            </a:r>
          </a:p>
          <a:p>
            <a:endParaRPr lang="en-US" dirty="0"/>
          </a:p>
        </p:txBody>
      </p:sp>
      <p:sp>
        <p:nvSpPr>
          <p:cNvPr id="4" name="Slide Number Placeholder 3">
            <a:extLst>
              <a:ext uri="{FF2B5EF4-FFF2-40B4-BE49-F238E27FC236}">
                <a16:creationId xmlns:a16="http://schemas.microsoft.com/office/drawing/2014/main" id="{1796BA30-3174-4491-B5DC-E63EBF7CB531}"/>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57CD2C7-15CB-4B38-BFAF-A4CE9B3A803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D1BE28-1EE1-4A21-936D-BD263F2AFA8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62563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731523"/>
            <a:ext cx="9144000" cy="716278"/>
          </a:xfrm>
        </p:spPr>
        <p:txBody>
          <a:bodyPr/>
          <a:lstStyle/>
          <a:p>
            <a:r>
              <a:rPr lang="en-US" sz="2800" dirty="0"/>
              <a:t>HE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168868719"/>
              </p:ext>
            </p:extLst>
          </p:nvPr>
        </p:nvGraphicFramePr>
        <p:xfrm>
          <a:off x="2286000" y="1468164"/>
          <a:ext cx="4683237" cy="2875236"/>
        </p:xfrm>
        <a:graphic>
          <a:graphicData uri="http://schemas.openxmlformats.org/drawingml/2006/table">
            <a:tbl>
              <a:tblPr firstRow="1" bandRow="1">
                <a:tableStyleId>{5C22544A-7EE6-4342-B048-85BDC9FD1C3A}</a:tableStyleId>
              </a:tblPr>
              <a:tblGrid>
                <a:gridCol w="704557">
                  <a:extLst>
                    <a:ext uri="{9D8B030D-6E8A-4147-A177-3AD203B41FA5}">
                      <a16:colId xmlns:a16="http://schemas.microsoft.com/office/drawing/2014/main" val="255148159"/>
                    </a:ext>
                  </a:extLst>
                </a:gridCol>
                <a:gridCol w="497335">
                  <a:extLst>
                    <a:ext uri="{9D8B030D-6E8A-4147-A177-3AD203B41FA5}">
                      <a16:colId xmlns:a16="http://schemas.microsoft.com/office/drawing/2014/main" val="237030923"/>
                    </a:ext>
                  </a:extLst>
                </a:gridCol>
                <a:gridCol w="497335">
                  <a:extLst>
                    <a:ext uri="{9D8B030D-6E8A-4147-A177-3AD203B41FA5}">
                      <a16:colId xmlns:a16="http://schemas.microsoft.com/office/drawing/2014/main" val="2390776564"/>
                    </a:ext>
                  </a:extLst>
                </a:gridCol>
                <a:gridCol w="497335">
                  <a:extLst>
                    <a:ext uri="{9D8B030D-6E8A-4147-A177-3AD203B41FA5}">
                      <a16:colId xmlns:a16="http://schemas.microsoft.com/office/drawing/2014/main" val="1770762795"/>
                    </a:ext>
                  </a:extLst>
                </a:gridCol>
                <a:gridCol w="497335">
                  <a:extLst>
                    <a:ext uri="{9D8B030D-6E8A-4147-A177-3AD203B41FA5}">
                      <a16:colId xmlns:a16="http://schemas.microsoft.com/office/drawing/2014/main" val="1675280975"/>
                    </a:ext>
                  </a:extLst>
                </a:gridCol>
                <a:gridCol w="497335">
                  <a:extLst>
                    <a:ext uri="{9D8B030D-6E8A-4147-A177-3AD203B41FA5}">
                      <a16:colId xmlns:a16="http://schemas.microsoft.com/office/drawing/2014/main" val="1911280008"/>
                    </a:ext>
                  </a:extLst>
                </a:gridCol>
                <a:gridCol w="497335">
                  <a:extLst>
                    <a:ext uri="{9D8B030D-6E8A-4147-A177-3AD203B41FA5}">
                      <a16:colId xmlns:a16="http://schemas.microsoft.com/office/drawing/2014/main" val="3280771985"/>
                    </a:ext>
                  </a:extLst>
                </a:gridCol>
                <a:gridCol w="497335">
                  <a:extLst>
                    <a:ext uri="{9D8B030D-6E8A-4147-A177-3AD203B41FA5}">
                      <a16:colId xmlns:a16="http://schemas.microsoft.com/office/drawing/2014/main" val="2268572512"/>
                    </a:ext>
                  </a:extLst>
                </a:gridCol>
                <a:gridCol w="497335">
                  <a:extLst>
                    <a:ext uri="{9D8B030D-6E8A-4147-A177-3AD203B41FA5}">
                      <a16:colId xmlns:a16="http://schemas.microsoft.com/office/drawing/2014/main" val="3968421699"/>
                    </a:ext>
                  </a:extLst>
                </a:gridCol>
              </a:tblGrid>
              <a:tr h="45720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54325306"/>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67450508"/>
                  </a:ext>
                </a:extLst>
              </a:tr>
              <a:tr h="546714">
                <a:tc>
                  <a:txBody>
                    <a:bodyPr/>
                    <a:lstStyle/>
                    <a:p>
                      <a:r>
                        <a:rPr lang="en-US" sz="1600" b="0" dirty="0">
                          <a:solidFill>
                            <a:schemeClr val="tx1"/>
                          </a:solidFill>
                          <a:latin typeface="Calibri" panose="020F0502020204030204" pitchFamily="34" charset="0"/>
                          <a:cs typeface="Calibri" panose="020F0502020204030204" pitchFamily="34" charset="0"/>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541752915"/>
                  </a:ext>
                </a:extLst>
              </a:tr>
              <a:tr h="591162">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49537362"/>
              </p:ext>
            </p:extLst>
          </p:nvPr>
        </p:nvGraphicFramePr>
        <p:xfrm>
          <a:off x="3048000" y="4956078"/>
          <a:ext cx="6063827" cy="370840"/>
        </p:xfrm>
        <a:graphic>
          <a:graphicData uri="http://schemas.openxmlformats.org/drawingml/2006/table">
            <a:tbl>
              <a:tblPr firstRow="1" bandRow="1">
                <a:tableStyleId>{5C22544A-7EE6-4342-B048-85BDC9FD1C3A}</a:tableStyleId>
              </a:tblPr>
              <a:tblGrid>
                <a:gridCol w="4716310">
                  <a:extLst>
                    <a:ext uri="{9D8B030D-6E8A-4147-A177-3AD203B41FA5}">
                      <a16:colId xmlns:a16="http://schemas.microsoft.com/office/drawing/2014/main" val="255148159"/>
                    </a:ext>
                  </a:extLst>
                </a:gridCol>
                <a:gridCol w="1347517">
                  <a:extLst>
                    <a:ext uri="{9D8B030D-6E8A-4147-A177-3AD203B41FA5}">
                      <a16:colId xmlns:a16="http://schemas.microsoft.com/office/drawing/2014/main" val="237030923"/>
                    </a:ext>
                  </a:extLst>
                </a:gridCol>
              </a:tblGrid>
              <a:tr h="370840">
                <a:tc>
                  <a:txBody>
                    <a:bodyPr/>
                    <a:lstStyle/>
                    <a:p>
                      <a:r>
                        <a:rPr lang="en-US" sz="1800" b="0" dirty="0">
                          <a:solidFill>
                            <a:schemeClr val="tx1"/>
                          </a:solidFill>
                          <a:latin typeface="Calibri" panose="020F0502020204030204" pitchFamily="34" charset="0"/>
                          <a:cs typeface="Calibri" panose="020F0502020204030204" pitchFamily="34" charset="0"/>
                        </a:rPr>
                        <a:t>Signaled in HE Supported MCS and Nss Set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5526716"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D84F9BB7-A6A6-4198-B870-1BC8738F7446}"/>
                  </a:ext>
                </a:extLst>
              </p:cNvPr>
              <p:cNvSpPr txBox="1">
                <a:spLocks/>
              </p:cNvSpPr>
              <p:nvPr/>
            </p:nvSpPr>
            <p:spPr bwMode="auto">
              <a:xfrm>
                <a:off x="533400" y="5570143"/>
                <a:ext cx="8763000" cy="12459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Each column is encoded using 2 bits</a:t>
                </a:r>
              </a:p>
              <a:p>
                <a:pPr lvl="1"/>
                <a:r>
                  <a:rPr lang="en-US" sz="1800" kern="0" dirty="0"/>
                  <a:t>Indicates the max MCS supported for each number of spatial streams, from 1 to 8</a:t>
                </a:r>
              </a:p>
              <a:p>
                <a:pPr lvl="1"/>
                <a:r>
                  <a:rPr lang="en-US" sz="1800" kern="0" dirty="0"/>
                  <a:t>This requires </a:t>
                </a:r>
                <a14:m>
                  <m:oMath xmlns:m="http://schemas.openxmlformats.org/officeDocument/2006/math">
                    <m:r>
                      <a:rPr lang="en-US" sz="1800" b="1" i="1" kern="0" smtClean="0">
                        <a:latin typeface="Cambria Math" panose="02040503050406030204" pitchFamily="18" charset="0"/>
                      </a:rPr>
                      <m:t>𝟐</m:t>
                    </m:r>
                    <m:r>
                      <a:rPr lang="en-US" sz="1800" b="1" i="1" kern="0" smtClean="0">
                        <a:latin typeface="Cambria Math" panose="02040503050406030204" pitchFamily="18" charset="0"/>
                      </a:rPr>
                      <m:t>×</m:t>
                    </m:r>
                    <m:r>
                      <a:rPr lang="en-US" sz="1800" b="1" i="1" kern="0" smtClean="0">
                        <a:latin typeface="Cambria Math" panose="02040503050406030204" pitchFamily="18" charset="0"/>
                      </a:rPr>
                      <m:t>𝟖</m:t>
                    </m:r>
                    <m:r>
                      <a:rPr lang="en-US" sz="1800" b="1" i="1" kern="0" smtClean="0">
                        <a:latin typeface="Cambria Math" panose="02040503050406030204" pitchFamily="18" charset="0"/>
                      </a:rPr>
                      <m:t>=</m:t>
                    </m:r>
                    <m:r>
                      <a:rPr lang="en-US" sz="1800" b="1" i="1" kern="0" smtClean="0">
                        <a:latin typeface="Cambria Math" panose="02040503050406030204" pitchFamily="18" charset="0"/>
                      </a:rPr>
                      <m:t>𝟏𝟔</m:t>
                    </m:r>
                  </m:oMath>
                </a14:m>
                <a:r>
                  <a:rPr lang="en-US" sz="1800" kern="0" dirty="0"/>
                  <a:t> bits = 2 octets, for each BW and for both TX and RX</a:t>
                </a:r>
              </a:p>
            </p:txBody>
          </p:sp>
        </mc:Choice>
        <mc:Fallback xmlns="">
          <p:sp>
            <p:nvSpPr>
              <p:cNvPr id="10" name="Content Placeholder 2">
                <a:extLst>
                  <a:ext uri="{FF2B5EF4-FFF2-40B4-BE49-F238E27FC236}">
                    <a16:creationId xmlns:a16="http://schemas.microsoft.com/office/drawing/2014/main" id="{D84F9BB7-A6A6-4198-B870-1BC8738F7446}"/>
                  </a:ext>
                </a:extLst>
              </p:cNvPr>
              <p:cNvSpPr txBox="1">
                <a:spLocks noRot="1" noChangeAspect="1" noMove="1" noResize="1" noEditPoints="1" noAdjustHandles="1" noChangeArrowheads="1" noChangeShapeType="1" noTextEdit="1"/>
              </p:cNvSpPr>
              <p:nvPr/>
            </p:nvSpPr>
            <p:spPr bwMode="auto">
              <a:xfrm>
                <a:off x="533400" y="5570143"/>
                <a:ext cx="8763000" cy="1245905"/>
              </a:xfrm>
              <a:prstGeom prst="rect">
                <a:avLst/>
              </a:prstGeom>
              <a:blipFill>
                <a:blip r:embed="rId2"/>
                <a:stretch>
                  <a:fillRect l="-626" t="-2941" r="-41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517929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Proposed EHT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28878952"/>
              </p:ext>
            </p:extLst>
          </p:nvPr>
        </p:nvGraphicFramePr>
        <p:xfrm>
          <a:off x="432711" y="1371600"/>
          <a:ext cx="8863683" cy="289560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467450508"/>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2759436790"/>
              </p:ext>
            </p:extLst>
          </p:nvPr>
        </p:nvGraphicFramePr>
        <p:xfrm>
          <a:off x="5715006" y="49574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685800" y="5715000"/>
            <a:ext cx="8288868" cy="99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Propose encoding by row</a:t>
            </a:r>
          </a:p>
          <a:p>
            <a:pPr lvl="1"/>
            <a:r>
              <a:rPr lang="en-US" sz="2000" kern="0" dirty="0"/>
              <a:t>For each MCS set, specify the maximum Nss supported</a:t>
            </a:r>
          </a:p>
        </p:txBody>
      </p:sp>
    </p:spTree>
    <p:extLst>
      <p:ext uri="{BB962C8B-B14F-4D97-AF65-F5344CB8AC3E}">
        <p14:creationId xmlns:p14="http://schemas.microsoft.com/office/powerpoint/2010/main" val="262338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4550-BCCD-4194-989C-B9F65727B951}"/>
              </a:ext>
            </a:extLst>
          </p:cNvPr>
          <p:cNvSpPr>
            <a:spLocks noGrp="1"/>
          </p:cNvSpPr>
          <p:nvPr>
            <p:ph type="title"/>
          </p:nvPr>
        </p:nvSpPr>
        <p:spPr>
          <a:xfrm>
            <a:off x="731520" y="731523"/>
            <a:ext cx="8288868" cy="1021078"/>
          </a:xfrm>
        </p:spPr>
        <p:txBody>
          <a:bodyPr/>
          <a:lstStyle/>
          <a:p>
            <a:r>
              <a:rPr lang="en-US" sz="3200" dirty="0"/>
              <a:t>Row Encoding Proposal</a:t>
            </a:r>
          </a:p>
        </p:txBody>
      </p:sp>
      <p:sp>
        <p:nvSpPr>
          <p:cNvPr id="4" name="Slide Number Placeholder 3">
            <a:extLst>
              <a:ext uri="{FF2B5EF4-FFF2-40B4-BE49-F238E27FC236}">
                <a16:creationId xmlns:a16="http://schemas.microsoft.com/office/drawing/2014/main" id="{2DD31AC2-C2ED-4B9A-BFF1-2C870F9B12E5}"/>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EDC8B2D-96A6-4563-A9D9-D51A3599B4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045A87F-ED59-4825-B852-1896A3D4011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422951"/>
                          </a:stretch>
                        </a:blipFill>
                      </a:tcPr>
                    </a:tc>
                    <a:tc>
                      <a:txBody>
                        <a:bodyPr/>
                        <a:lstStyle/>
                        <a:p>
                          <a:endParaRPr lang="en-US"/>
                        </a:p>
                      </a:txBody>
                      <a:tcPr>
                        <a:blipFill>
                          <a:blip r:embed="rId2"/>
                          <a:stretch>
                            <a:fillRect l="-49567" t="-554098" r="-866" b="-4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4098" r="-204386" b="-122951"/>
                          </a:stretch>
                        </a:blipFill>
                      </a:tcPr>
                    </a:tc>
                    <a:tc>
                      <a:txBody>
                        <a:bodyPr/>
                        <a:lstStyle/>
                        <a:p>
                          <a:endParaRPr lang="en-US"/>
                        </a:p>
                      </a:txBody>
                      <a:tcPr>
                        <a:blipFill>
                          <a:blip r:embed="rId2"/>
                          <a:stretch>
                            <a:fillRect l="-49567" t="-854098" r="-866" b="-122951"/>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
        <p:nvSpPr>
          <p:cNvPr id="14" name="Content Placeholder 2">
            <a:extLst>
              <a:ext uri="{FF2B5EF4-FFF2-40B4-BE49-F238E27FC236}">
                <a16:creationId xmlns:a16="http://schemas.microsoft.com/office/drawing/2014/main" id="{F75810C8-9A35-4990-B7A5-7C70529D7B1B}"/>
              </a:ext>
            </a:extLst>
          </p:cNvPr>
          <p:cNvSpPr txBox="1">
            <a:spLocks/>
          </p:cNvSpPr>
          <p:nvPr/>
        </p:nvSpPr>
        <p:spPr bwMode="auto">
          <a:xfrm>
            <a:off x="1371600" y="5862322"/>
            <a:ext cx="7543800" cy="919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Each Row requires a 4-bit field</a:t>
            </a:r>
          </a:p>
          <a:p>
            <a:r>
              <a:rPr lang="en-US" kern="0" dirty="0"/>
              <a:t>Can be extended to support 16 SS in R2</a:t>
            </a:r>
          </a:p>
        </p:txBody>
      </p:sp>
    </p:spTree>
    <p:extLst>
      <p:ext uri="{BB962C8B-B14F-4D97-AF65-F5344CB8AC3E}">
        <p14:creationId xmlns:p14="http://schemas.microsoft.com/office/powerpoint/2010/main" val="36320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D4B42-0760-4445-B83B-ABFF90899E99}"/>
              </a:ext>
            </a:extLst>
          </p:cNvPr>
          <p:cNvSpPr>
            <a:spLocks noGrp="1"/>
          </p:cNvSpPr>
          <p:nvPr>
            <p:ph type="title"/>
          </p:nvPr>
        </p:nvSpPr>
        <p:spPr>
          <a:xfrm>
            <a:off x="731520" y="731523"/>
            <a:ext cx="8288868" cy="704576"/>
          </a:xfrm>
        </p:spPr>
        <p:txBody>
          <a:bodyPr/>
          <a:lstStyle/>
          <a:p>
            <a:r>
              <a:rPr lang="en-US" dirty="0"/>
              <a:t>Extension to Support 16 SS in R2</a:t>
            </a:r>
          </a:p>
        </p:txBody>
      </p:sp>
      <p:sp>
        <p:nvSpPr>
          <p:cNvPr id="3" name="Content Placeholder 2">
            <a:extLst>
              <a:ext uri="{FF2B5EF4-FFF2-40B4-BE49-F238E27FC236}">
                <a16:creationId xmlns:a16="http://schemas.microsoft.com/office/drawing/2014/main" id="{6C6F657B-ED90-4A15-BD13-BAFCF82A50E6}"/>
              </a:ext>
            </a:extLst>
          </p:cNvPr>
          <p:cNvSpPr>
            <a:spLocks noGrp="1"/>
          </p:cNvSpPr>
          <p:nvPr>
            <p:ph idx="1"/>
          </p:nvPr>
        </p:nvSpPr>
        <p:spPr>
          <a:xfrm>
            <a:off x="743373" y="1578904"/>
            <a:ext cx="8288868" cy="477518"/>
          </a:xfrm>
        </p:spPr>
        <p:txBody>
          <a:bodyPr/>
          <a:lstStyle/>
          <a:p>
            <a:r>
              <a:rPr lang="en-US" dirty="0"/>
              <a:t>In R2 we can update the table entries as such</a:t>
            </a:r>
          </a:p>
        </p:txBody>
      </p:sp>
      <p:sp>
        <p:nvSpPr>
          <p:cNvPr id="4" name="Slide Number Placeholder 3">
            <a:extLst>
              <a:ext uri="{FF2B5EF4-FFF2-40B4-BE49-F238E27FC236}">
                <a16:creationId xmlns:a16="http://schemas.microsoft.com/office/drawing/2014/main" id="{88E34C7C-C09F-45B6-B24D-2EFFA8A46F5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A510974-CD89-4F22-A633-0F9E2BC825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74021A5-9E73-4BB7-8373-E69CF1E6B91C}"/>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Choice>
        <mc:Fallback xmlns="">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a:t>
                          </a:r>
                          <a:r>
                            <a:rPr lang="en-US" sz="1800" dirty="0" err="1">
                              <a:latin typeface="Calibri" panose="020F0502020204030204" pitchFamily="34" charset="0"/>
                              <a:cs typeface="Calibri" panose="020F0502020204030204" pitchFamily="34" charset="0"/>
                            </a:rPr>
                            <a:t>Nss</a:t>
                          </a:r>
                          <a:r>
                            <a:rPr lang="en-US" sz="1800" dirty="0">
                              <a:latin typeface="Calibri" panose="020F0502020204030204" pitchFamily="34" charset="0"/>
                              <a:cs typeface="Calibri" panose="020F0502020204030204" pitchFamily="34" charset="0"/>
                            </a:rPr>
                            <a:t>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622951"/>
                          </a:stretch>
                        </a:blipFill>
                      </a:tcPr>
                    </a:tc>
                    <a:tc>
                      <a:txBody>
                        <a:bodyPr/>
                        <a:lstStyle/>
                        <a:p>
                          <a:endParaRPr lang="en-US"/>
                        </a:p>
                      </a:txBody>
                      <a:tcPr>
                        <a:blipFill>
                          <a:blip r:embed="rId2"/>
                          <a:stretch>
                            <a:fillRect l="-49567" t="-554098" r="-866" b="-6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2459" r="-204386" b="-324590"/>
                          </a:stretch>
                        </a:blipFill>
                      </a:tcPr>
                    </a:tc>
                    <a:tc>
                      <a:txBody>
                        <a:bodyPr/>
                        <a:lstStyle/>
                        <a:p>
                          <a:endParaRPr lang="en-US"/>
                        </a:p>
                      </a:txBody>
                      <a:tcPr>
                        <a:blipFill>
                          <a:blip r:embed="rId2"/>
                          <a:stretch>
                            <a:fillRect l="-49567" t="-852459" r="-866" b="-324590"/>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Fallback>
      </mc:AlternateContent>
      <p:sp>
        <p:nvSpPr>
          <p:cNvPr id="8" name="Content Placeholder 2">
            <a:extLst>
              <a:ext uri="{FF2B5EF4-FFF2-40B4-BE49-F238E27FC236}">
                <a16:creationId xmlns:a16="http://schemas.microsoft.com/office/drawing/2014/main" id="{50EEC1EB-DB09-4B39-8668-88574FCD1FEF}"/>
              </a:ext>
            </a:extLst>
          </p:cNvPr>
          <p:cNvSpPr txBox="1">
            <a:spLocks/>
          </p:cNvSpPr>
          <p:nvPr/>
        </p:nvSpPr>
        <p:spPr bwMode="auto">
          <a:xfrm>
            <a:off x="5394116" y="5158042"/>
            <a:ext cx="4038600" cy="15194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A STA that supports a given MCS for 15 spatial streams also supports it for 16 spatial streams</a:t>
            </a:r>
          </a:p>
        </p:txBody>
      </p:sp>
    </p:spTree>
    <p:extLst>
      <p:ext uri="{BB962C8B-B14F-4D97-AF65-F5344CB8AC3E}">
        <p14:creationId xmlns:p14="http://schemas.microsoft.com/office/powerpoint/2010/main" val="3889958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93A0A-CF4C-483D-82BD-977CFE617766}"/>
              </a:ext>
            </a:extLst>
          </p:cNvPr>
          <p:cNvSpPr>
            <a:spLocks noGrp="1"/>
          </p:cNvSpPr>
          <p:nvPr>
            <p:ph type="title"/>
          </p:nvPr>
        </p:nvSpPr>
        <p:spPr>
          <a:xfrm>
            <a:off x="731520" y="731523"/>
            <a:ext cx="8288868" cy="792478"/>
          </a:xfrm>
        </p:spPr>
        <p:txBody>
          <a:bodyPr/>
          <a:lstStyle/>
          <a:p>
            <a:r>
              <a:rPr lang="en-US" sz="3200" dirty="0"/>
              <a:t>Option 1 – Separate Field for 20 MHz-Only STAs</a:t>
            </a:r>
          </a:p>
        </p:txBody>
      </p:sp>
      <p:sp>
        <p:nvSpPr>
          <p:cNvPr id="4" name="Slide Number Placeholder 3">
            <a:extLst>
              <a:ext uri="{FF2B5EF4-FFF2-40B4-BE49-F238E27FC236}">
                <a16:creationId xmlns:a16="http://schemas.microsoft.com/office/drawing/2014/main" id="{613D3D94-EE6C-41EC-918B-007F3A98D051}"/>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E3BCEEA-EA2E-40D0-8111-5B3556FE98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5D3DEAD-E27A-4A1C-8394-1CFA32E4FAAC}"/>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7C776C46-A2B9-4280-B3AA-F9E587579ACA}"/>
              </a:ext>
            </a:extLst>
          </p:cNvPr>
          <p:cNvPicPr>
            <a:picLocks noChangeAspect="1"/>
          </p:cNvPicPr>
          <p:nvPr/>
        </p:nvPicPr>
        <p:blipFill>
          <a:blip r:embed="rId2"/>
          <a:stretch>
            <a:fillRect/>
          </a:stretch>
        </p:blipFill>
        <p:spPr>
          <a:xfrm>
            <a:off x="1524000" y="1555377"/>
            <a:ext cx="6143625" cy="1285875"/>
          </a:xfrm>
          <a:prstGeom prst="rect">
            <a:avLst/>
          </a:prstGeom>
        </p:spPr>
      </p:pic>
      <p:graphicFrame>
        <p:nvGraphicFramePr>
          <p:cNvPr id="11" name="Table 7">
            <a:extLst>
              <a:ext uri="{FF2B5EF4-FFF2-40B4-BE49-F238E27FC236}">
                <a16:creationId xmlns:a16="http://schemas.microsoft.com/office/drawing/2014/main" id="{B3D0797E-BA9F-4D37-B974-79F9443BCC47}"/>
              </a:ext>
            </a:extLst>
          </p:cNvPr>
          <p:cNvGraphicFramePr>
            <a:graphicFrameLocks noGrp="1"/>
          </p:cNvGraphicFramePr>
          <p:nvPr>
            <p:ph idx="1"/>
            <p:extLst>
              <p:ext uri="{D42A27DB-BD31-4B8C-83A1-F6EECF244321}">
                <p14:modId xmlns:p14="http://schemas.microsoft.com/office/powerpoint/2010/main" val="2024302372"/>
              </p:ext>
            </p:extLst>
          </p:nvPr>
        </p:nvGraphicFramePr>
        <p:xfrm>
          <a:off x="1524000" y="3023496"/>
          <a:ext cx="6553200" cy="2722880"/>
        </p:xfrm>
        <a:graphic>
          <a:graphicData uri="http://schemas.openxmlformats.org/drawingml/2006/table">
            <a:tbl>
              <a:tblPr firstRow="1" bandRow="1">
                <a:tableStyleId>{21E4AEA4-8DFA-4A89-87EB-49C32662AFE0}</a:tableStyleId>
              </a:tblPr>
              <a:tblGrid>
                <a:gridCol w="2110840">
                  <a:extLst>
                    <a:ext uri="{9D8B030D-6E8A-4147-A177-3AD203B41FA5}">
                      <a16:colId xmlns:a16="http://schemas.microsoft.com/office/drawing/2014/main" val="2700581513"/>
                    </a:ext>
                  </a:extLst>
                </a:gridCol>
                <a:gridCol w="2892631">
                  <a:extLst>
                    <a:ext uri="{9D8B030D-6E8A-4147-A177-3AD203B41FA5}">
                      <a16:colId xmlns:a16="http://schemas.microsoft.com/office/drawing/2014/main" val="1426659994"/>
                    </a:ext>
                  </a:extLst>
                </a:gridCol>
                <a:gridCol w="1549729">
                  <a:extLst>
                    <a:ext uri="{9D8B030D-6E8A-4147-A177-3AD203B41FA5}">
                      <a16:colId xmlns:a16="http://schemas.microsoft.com/office/drawing/2014/main" val="280685478"/>
                    </a:ext>
                  </a:extLst>
                </a:gridCol>
              </a:tblGrid>
              <a:tr h="370840">
                <a:tc>
                  <a:txBody>
                    <a:bodyPr/>
                    <a:lstStyle/>
                    <a:p>
                      <a:r>
                        <a:rPr lang="en-US" sz="1600" dirty="0">
                          <a:latin typeface="Calibri" panose="020F0502020204030204" pitchFamily="34" charset="0"/>
                          <a:cs typeface="Calibri" panose="020F0502020204030204" pitchFamily="34" charset="0"/>
                        </a:rPr>
                        <a:t>Maximum Supported Bandwidth</a:t>
                      </a:r>
                    </a:p>
                  </a:txBody>
                  <a:tcPr/>
                </a:tc>
                <a:tc>
                  <a:txBody>
                    <a:bodyPr/>
                    <a:lstStyle/>
                    <a:p>
                      <a:r>
                        <a:rPr lang="en-US" sz="1600" dirty="0">
                          <a:latin typeface="Calibri" panose="020F0502020204030204" pitchFamily="34" charset="0"/>
                          <a:cs typeface="Calibri" panose="020F0502020204030204" pitchFamily="34" charset="0"/>
                        </a:rPr>
                        <a:t>Fields Transmitted</a:t>
                      </a:r>
                    </a:p>
                  </a:txBody>
                  <a:tcPr/>
                </a:tc>
                <a:tc>
                  <a:txBody>
                    <a:bodyPr/>
                    <a:lstStyle/>
                    <a:p>
                      <a:r>
                        <a:rPr lang="en-US" sz="1600" dirty="0">
                          <a:latin typeface="Calibri" panose="020F0502020204030204" pitchFamily="34" charset="0"/>
                          <a:cs typeface="Calibri" panose="020F0502020204030204" pitchFamily="34" charset="0"/>
                        </a:rPr>
                        <a:t>Octets Required</a:t>
                      </a:r>
                    </a:p>
                  </a:txBody>
                  <a:tcPr/>
                </a:tc>
                <a:extLst>
                  <a:ext uri="{0D108BD9-81ED-4DB2-BD59-A6C34878D82A}">
                    <a16:rowId xmlns:a16="http://schemas.microsoft.com/office/drawing/2014/main" val="181673684"/>
                  </a:ext>
                </a:extLst>
              </a:tr>
              <a:tr h="370840">
                <a:tc>
                  <a:txBody>
                    <a:bodyPr/>
                    <a:lstStyle/>
                    <a:p>
                      <a:r>
                        <a:rPr lang="en-US" sz="1600" dirty="0">
                          <a:latin typeface="Calibri" panose="020F0502020204030204" pitchFamily="34" charset="0"/>
                          <a:cs typeface="Calibri" panose="020F0502020204030204" pitchFamily="34" charset="0"/>
                        </a:rPr>
                        <a:t>20 MHz-Only</a:t>
                      </a:r>
                    </a:p>
                  </a:txBody>
                  <a:tcPr/>
                </a:tc>
                <a:tc>
                  <a:txBody>
                    <a:bodyPr/>
                    <a:lstStyle/>
                    <a:p>
                      <a:r>
                        <a:rPr lang="en-US" sz="1600" dirty="0">
                          <a:latin typeface="Calibri" panose="020F0502020204030204" pitchFamily="34" charset="0"/>
                          <a:cs typeface="Calibri" panose="020F0502020204030204" pitchFamily="34" charset="0"/>
                        </a:rPr>
                        <a:t>EHT MCS Map (BW = 20 MHz)</a:t>
                      </a:r>
                    </a:p>
                  </a:txBody>
                  <a:tcPr/>
                </a:tc>
                <a:tc>
                  <a:txBody>
                    <a:bodyPr/>
                    <a:lstStyle/>
                    <a:p>
                      <a:pPr algn="ctr"/>
                      <a:r>
                        <a:rPr lang="en-US" sz="1600" dirty="0">
                          <a:latin typeface="Calibri" panose="020F0502020204030204" pitchFamily="34" charset="0"/>
                          <a:cs typeface="Calibri" panose="020F0502020204030204" pitchFamily="34" charset="0"/>
                        </a:rPr>
                        <a:t>4</a:t>
                      </a:r>
                    </a:p>
                  </a:txBody>
                  <a:tcPr anchor="ctr"/>
                </a:tc>
                <a:extLst>
                  <a:ext uri="{0D108BD9-81ED-4DB2-BD59-A6C34878D82A}">
                    <a16:rowId xmlns:a16="http://schemas.microsoft.com/office/drawing/2014/main" val="1445823642"/>
                  </a:ext>
                </a:extLst>
              </a:tr>
              <a:tr h="370840">
                <a:tc>
                  <a:txBody>
                    <a:bodyPr/>
                    <a:lstStyle/>
                    <a:p>
                      <a:r>
                        <a:rPr lang="en-US" sz="1600" dirty="0">
                          <a:latin typeface="Calibri" panose="020F0502020204030204" pitchFamily="34" charset="0"/>
                          <a:cs typeface="Calibri" panose="020F0502020204030204" pitchFamily="34" charset="0"/>
                        </a:rPr>
                        <a:t>80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80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nchor="ctr"/>
                </a:tc>
                <a:extLst>
                  <a:ext uri="{0D108BD9-81ED-4DB2-BD59-A6C34878D82A}">
                    <a16:rowId xmlns:a16="http://schemas.microsoft.com/office/drawing/2014/main" val="4075594617"/>
                  </a:ext>
                </a:extLst>
              </a:tr>
              <a:tr h="370840">
                <a:tc>
                  <a:txBody>
                    <a:bodyPr/>
                    <a:lstStyle/>
                    <a:p>
                      <a:r>
                        <a:rPr lang="en-US" sz="1600" dirty="0">
                          <a:latin typeface="Calibri" panose="020F0502020204030204" pitchFamily="34" charset="0"/>
                          <a:cs typeface="Calibri" panose="020F0502020204030204" pitchFamily="34" charset="0"/>
                        </a:rPr>
                        <a:t>160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80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160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nchor="ctr"/>
                </a:tc>
                <a:extLst>
                  <a:ext uri="{0D108BD9-81ED-4DB2-BD59-A6C34878D82A}">
                    <a16:rowId xmlns:a16="http://schemas.microsoft.com/office/drawing/2014/main" val="2354324284"/>
                  </a:ext>
                </a:extLst>
              </a:tr>
              <a:tr h="370840">
                <a:tc>
                  <a:txBody>
                    <a:bodyPr/>
                    <a:lstStyle/>
                    <a:p>
                      <a:r>
                        <a:rPr lang="en-US" sz="1600" dirty="0">
                          <a:latin typeface="Calibri" panose="020F0502020204030204" pitchFamily="34" charset="0"/>
                          <a:cs typeface="Calibri" panose="020F0502020204030204" pitchFamily="34" charset="0"/>
                        </a:rPr>
                        <a:t>320 MHz</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80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160 MHz)</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EHT MCS Map (BW = 320 MHz)</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9</a:t>
                      </a:r>
                    </a:p>
                  </a:txBody>
                  <a:tcPr anchor="ctr"/>
                </a:tc>
                <a:extLst>
                  <a:ext uri="{0D108BD9-81ED-4DB2-BD59-A6C34878D82A}">
                    <a16:rowId xmlns:a16="http://schemas.microsoft.com/office/drawing/2014/main" val="1644444264"/>
                  </a:ext>
                </a:extLst>
              </a:tr>
            </a:tbl>
          </a:graphicData>
        </a:graphic>
      </p:graphicFrame>
      <p:sp>
        <p:nvSpPr>
          <p:cNvPr id="12" name="Content Placeholder 2">
            <a:extLst>
              <a:ext uri="{FF2B5EF4-FFF2-40B4-BE49-F238E27FC236}">
                <a16:creationId xmlns:a16="http://schemas.microsoft.com/office/drawing/2014/main" id="{74A9E5CA-3854-4AE0-8334-4D6589B94B70}"/>
              </a:ext>
            </a:extLst>
          </p:cNvPr>
          <p:cNvSpPr txBox="1">
            <a:spLocks/>
          </p:cNvSpPr>
          <p:nvPr/>
        </p:nvSpPr>
        <p:spPr bwMode="auto">
          <a:xfrm>
            <a:off x="399028" y="6029962"/>
            <a:ext cx="8897371" cy="792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This Option </a:t>
            </a:r>
            <a:r>
              <a:rPr lang="en-US" sz="2200" u="sng" kern="0" dirty="0"/>
              <a:t>prevents</a:t>
            </a:r>
            <a:r>
              <a:rPr lang="en-US" sz="2200" kern="0" dirty="0"/>
              <a:t> an 80 MHz STA from signaling that it only supports MCS 0-7, and not MCS 8-9</a:t>
            </a:r>
          </a:p>
        </p:txBody>
      </p:sp>
    </p:spTree>
    <p:extLst>
      <p:ext uri="{BB962C8B-B14F-4D97-AF65-F5344CB8AC3E}">
        <p14:creationId xmlns:p14="http://schemas.microsoft.com/office/powerpoint/2010/main" val="37999129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7857</TotalTime>
  <Words>1214</Words>
  <Application>Microsoft Office PowerPoint</Application>
  <PresentationFormat>Custom</PresentationFormat>
  <Paragraphs>269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Office Theme</vt:lpstr>
      <vt:lpstr>Compressed Supported MCS and Nss Set Field</vt:lpstr>
      <vt:lpstr>Feedback Received</vt:lpstr>
      <vt:lpstr>Background</vt:lpstr>
      <vt:lpstr>Compressed Supported MCS and Nss Set Field</vt:lpstr>
      <vt:lpstr>HE Encoding Approach</vt:lpstr>
      <vt:lpstr>Proposed EHT Encoding Approach</vt:lpstr>
      <vt:lpstr>Row Encoding Proposal</vt:lpstr>
      <vt:lpstr>Extension to Support 16 SS in R2</vt:lpstr>
      <vt:lpstr>Option 1 – Separate Field for 20 MHz-Only STAs</vt:lpstr>
      <vt:lpstr>Option 2 – 20 MHz-Only STAs incorporated into BW ≤ 80 MHz</vt:lpstr>
      <vt:lpstr>Detailed MCS Map Subfields</vt:lpstr>
      <vt:lpstr>Basic EHT-MCS and Nss Set Field</vt:lpstr>
      <vt:lpstr>Straw Poll #1</vt:lpstr>
      <vt:lpstr>Straw Poll #2</vt:lpstr>
      <vt:lpstr>Straw Poll #3a (If Option 1 is Preferred)</vt:lpstr>
      <vt:lpstr>Straw Poll #3b (If Option 2 is Preferred)</vt:lpstr>
      <vt:lpstr>Straw Poll #4</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2021-03-10T20:04:22Z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