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26"/>
  </p:notesMasterIdLst>
  <p:handoutMasterIdLst>
    <p:handoutMasterId r:id="rId27"/>
  </p:handoutMasterIdLst>
  <p:sldIdLst>
    <p:sldId id="256" r:id="rId5"/>
    <p:sldId id="257" r:id="rId6"/>
    <p:sldId id="288" r:id="rId7"/>
    <p:sldId id="264" r:id="rId8"/>
    <p:sldId id="265" r:id="rId9"/>
    <p:sldId id="259" r:id="rId10"/>
    <p:sldId id="263" r:id="rId11"/>
    <p:sldId id="269" r:id="rId12"/>
    <p:sldId id="267" r:id="rId13"/>
    <p:sldId id="270" r:id="rId14"/>
    <p:sldId id="268" r:id="rId15"/>
    <p:sldId id="271" r:id="rId16"/>
    <p:sldId id="289" r:id="rId17"/>
    <p:sldId id="285" r:id="rId18"/>
    <p:sldId id="294" r:id="rId19"/>
    <p:sldId id="290" r:id="rId20"/>
    <p:sldId id="292" r:id="rId21"/>
    <p:sldId id="291" r:id="rId22"/>
    <p:sldId id="293" r:id="rId23"/>
    <p:sldId id="296" r:id="rId24"/>
    <p:sldId id="295" r:id="rId25"/>
  </p:sldIdLst>
  <p:sldSz cx="9753600" cy="7315200"/>
  <p:notesSz cx="6985000" cy="9283700"/>
  <p:defaultTextStyle>
    <a:defPPr>
      <a:defRPr lang="en-GB"/>
    </a:defPPr>
    <a:lvl1pPr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1pPr>
    <a:lvl2pPr marL="785372" indent="-302066"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2pPr>
    <a:lvl3pPr marL="1208265"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3pPr>
    <a:lvl4pPr marL="1691571"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4pPr>
    <a:lvl5pPr marL="2174878" indent="-241653" algn="l" defTabSz="474916" rtl="0" eaLnBrk="0" fontAlgn="base" hangingPunct="0">
      <a:spcBef>
        <a:spcPct val="0"/>
      </a:spcBef>
      <a:spcAft>
        <a:spcPct val="0"/>
      </a:spcAft>
      <a:buClr>
        <a:srgbClr val="000000"/>
      </a:buClr>
      <a:buSzPct val="100000"/>
      <a:buFont typeface="Times New Roman" pitchFamily="16" charset="0"/>
      <a:defRPr sz="2537" kern="1200">
        <a:solidFill>
          <a:schemeClr val="bg1"/>
        </a:solidFill>
        <a:latin typeface="Times New Roman" pitchFamily="16" charset="0"/>
        <a:ea typeface="MS Gothic" charset="-128"/>
        <a:cs typeface="+mn-cs"/>
      </a:defRPr>
    </a:lvl5pPr>
    <a:lvl6pPr marL="2416531" algn="l" defTabSz="966612" rtl="0" eaLnBrk="1" latinLnBrk="0" hangingPunct="1">
      <a:defRPr sz="2537" kern="1200">
        <a:solidFill>
          <a:schemeClr val="bg1"/>
        </a:solidFill>
        <a:latin typeface="Times New Roman" pitchFamily="16" charset="0"/>
        <a:ea typeface="MS Gothic" charset="-128"/>
        <a:cs typeface="+mn-cs"/>
      </a:defRPr>
    </a:lvl6pPr>
    <a:lvl7pPr marL="2899837" algn="l" defTabSz="966612" rtl="0" eaLnBrk="1" latinLnBrk="0" hangingPunct="1">
      <a:defRPr sz="2537" kern="1200">
        <a:solidFill>
          <a:schemeClr val="bg1"/>
        </a:solidFill>
        <a:latin typeface="Times New Roman" pitchFamily="16" charset="0"/>
        <a:ea typeface="MS Gothic" charset="-128"/>
        <a:cs typeface="+mn-cs"/>
      </a:defRPr>
    </a:lvl7pPr>
    <a:lvl8pPr marL="3383143" algn="l" defTabSz="966612" rtl="0" eaLnBrk="1" latinLnBrk="0" hangingPunct="1">
      <a:defRPr sz="2537" kern="1200">
        <a:solidFill>
          <a:schemeClr val="bg1"/>
        </a:solidFill>
        <a:latin typeface="Times New Roman" pitchFamily="16" charset="0"/>
        <a:ea typeface="MS Gothic" charset="-128"/>
        <a:cs typeface="+mn-cs"/>
      </a:defRPr>
    </a:lvl8pPr>
    <a:lvl9pPr marL="3866449" algn="l" defTabSz="966612" rtl="0" eaLnBrk="1" latinLnBrk="0" hangingPunct="1">
      <a:defRPr sz="2537"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304" userDrawn="1">
          <p15:clr>
            <a:srgbClr val="A4A3A4"/>
          </p15:clr>
        </p15:guide>
        <p15:guide id="2" pos="3072" userDrawn="1">
          <p15:clr>
            <a:srgbClr val="A4A3A4"/>
          </p15:clr>
        </p15:guide>
      </p15:sldGuideLst>
    </p:ext>
    <p:ext uri="{2D200454-40CA-4A62-9FC3-DE9A4176ACB9}">
      <p15:notesGuideLst xmlns:p15="http://schemas.microsoft.com/office/powerpoint/2012/main">
        <p15:guide id="1" orient="horz" pos="2881" userDrawn="1">
          <p15:clr>
            <a:srgbClr val="A4A3A4"/>
          </p15:clr>
        </p15:guide>
        <p15:guide id="2" pos="2176"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900"/>
    <a:srgbClr val="FF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6E9CB0C-7BC2-4AC5-AC06-2964517464C5}" v="1" dt="2021-03-04T00:13:12.812"/>
    <p1510:client id="{D2DC5BC1-0035-441E-A72E-FF03F88A0F77}" v="3" dt="2021-03-03T01:29:40.508"/>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5DA37D80-6434-44D0-A028-1B22A696006F}" styleName="Light Style 3 - Accent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3657" autoAdjust="0"/>
    <p:restoredTop sz="94660"/>
  </p:normalViewPr>
  <p:slideViewPr>
    <p:cSldViewPr>
      <p:cViewPr varScale="1">
        <p:scale>
          <a:sx n="107" d="100"/>
          <a:sy n="107" d="100"/>
        </p:scale>
        <p:origin x="2310" y="108"/>
      </p:cViewPr>
      <p:guideLst>
        <p:guide orient="horz" pos="2304"/>
        <p:guide pos="3072"/>
      </p:guideLst>
    </p:cSldViewPr>
  </p:slideViewPr>
  <p:outlineViewPr>
    <p:cViewPr varScale="1">
      <p:scale>
        <a:sx n="170" d="200"/>
        <a:sy n="170" d="200"/>
      </p:scale>
      <p:origin x="-780" y="-84"/>
    </p:cViewPr>
  </p:outlineViewPr>
  <p:notesTextViewPr>
    <p:cViewPr>
      <p:scale>
        <a:sx n="3" d="2"/>
        <a:sy n="3" d="2"/>
      </p:scale>
      <p:origin x="0" y="0"/>
    </p:cViewPr>
  </p:notesTextViewPr>
  <p:sorterViewPr>
    <p:cViewPr varScale="1">
      <p:scale>
        <a:sx n="100" d="100"/>
        <a:sy n="100" d="100"/>
      </p:scale>
      <p:origin x="0" y="-858"/>
    </p:cViewPr>
  </p:sorterViewPr>
  <p:notesViewPr>
    <p:cSldViewPr>
      <p:cViewPr varScale="1">
        <p:scale>
          <a:sx n="59" d="100"/>
          <a:sy n="59" d="100"/>
        </p:scale>
        <p:origin x="-1752" y="-72"/>
      </p:cViewPr>
      <p:guideLst>
        <p:guide orient="horz" pos="2881"/>
        <p:guide pos="217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microsoft.com/office/2015/10/relationships/revisionInfo" Target="revisionInfo.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viewProps" Target="viewProps.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microsoft.com/office/2016/11/relationships/changesInfo" Target="changesInfos/changesInfo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presProps" Target="pres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handoutMaster" Target="handoutMasters/handoutMaster1.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teve Shellhammer" userId="0e71f22d-ee3e-49c0-82ff-dbc290af8082" providerId="ADAL" clId="{467BD3AC-F198-4FA9-8F8B-0EF76C763259}"/>
    <pc:docChg chg="custSel addSld delSld modSld">
      <pc:chgData name="Steve Shellhammer" userId="0e71f22d-ee3e-49c0-82ff-dbc290af8082" providerId="ADAL" clId="{467BD3AC-F198-4FA9-8F8B-0EF76C763259}" dt="2020-08-24T18:15:56.133" v="675" actId="20577"/>
      <pc:docMkLst>
        <pc:docMk/>
      </pc:docMkLst>
      <pc:sldChg chg="modSp mod">
        <pc:chgData name="Steve Shellhammer" userId="0e71f22d-ee3e-49c0-82ff-dbc290af8082" providerId="ADAL" clId="{467BD3AC-F198-4FA9-8F8B-0EF76C763259}" dt="2020-08-24T17:50:33.184" v="18" actId="20577"/>
        <pc:sldMkLst>
          <pc:docMk/>
          <pc:sldMk cId="0" sldId="256"/>
        </pc:sldMkLst>
        <pc:spChg chg="mod">
          <ac:chgData name="Steve Shellhammer" userId="0e71f22d-ee3e-49c0-82ff-dbc290af8082" providerId="ADAL" clId="{467BD3AC-F198-4FA9-8F8B-0EF76C763259}" dt="2020-08-24T17:50:33.184" v="18" actId="20577"/>
          <ac:spMkLst>
            <pc:docMk/>
            <pc:sldMk cId="0" sldId="256"/>
            <ac:spMk id="3073" creationId="{00000000-0000-0000-0000-000000000000}"/>
          </ac:spMkLst>
        </pc:spChg>
      </pc:sldChg>
      <pc:sldChg chg="modSp mod">
        <pc:chgData name="Steve Shellhammer" userId="0e71f22d-ee3e-49c0-82ff-dbc290af8082" providerId="ADAL" clId="{467BD3AC-F198-4FA9-8F8B-0EF76C763259}" dt="2020-08-24T17:50:06.869" v="8" actId="6549"/>
        <pc:sldMkLst>
          <pc:docMk/>
          <pc:sldMk cId="1014374459" sldId="480"/>
        </pc:sldMkLst>
        <pc:spChg chg="mod">
          <ac:chgData name="Steve Shellhammer" userId="0e71f22d-ee3e-49c0-82ff-dbc290af8082" providerId="ADAL" clId="{467BD3AC-F198-4FA9-8F8B-0EF76C763259}" dt="2020-08-24T17:50:06.869" v="8" actId="6549"/>
          <ac:spMkLst>
            <pc:docMk/>
            <pc:sldMk cId="1014374459" sldId="480"/>
            <ac:spMk id="3" creationId="{06AD7F19-BBE7-42D5-81E1-D0A5F4F8AB06}"/>
          </ac:spMkLst>
        </pc:spChg>
      </pc:sldChg>
      <pc:sldChg chg="modSp mod">
        <pc:chgData name="Steve Shellhammer" userId="0e71f22d-ee3e-49c0-82ff-dbc290af8082" providerId="ADAL" clId="{467BD3AC-F198-4FA9-8F8B-0EF76C763259}" dt="2020-08-24T18:15:30.124" v="670" actId="20577"/>
        <pc:sldMkLst>
          <pc:docMk/>
          <pc:sldMk cId="3145523729" sldId="482"/>
        </pc:sldMkLst>
        <pc:spChg chg="mod">
          <ac:chgData name="Steve Shellhammer" userId="0e71f22d-ee3e-49c0-82ff-dbc290af8082" providerId="ADAL" clId="{467BD3AC-F198-4FA9-8F8B-0EF76C763259}" dt="2020-08-24T18:13:18.014" v="595" actId="20577"/>
          <ac:spMkLst>
            <pc:docMk/>
            <pc:sldMk cId="3145523729" sldId="482"/>
            <ac:spMk id="2" creationId="{005DAA92-A641-45E9-9B1B-72663ACAA312}"/>
          </ac:spMkLst>
        </pc:spChg>
        <pc:spChg chg="mod">
          <ac:chgData name="Steve Shellhammer" userId="0e71f22d-ee3e-49c0-82ff-dbc290af8082" providerId="ADAL" clId="{467BD3AC-F198-4FA9-8F8B-0EF76C763259}" dt="2020-08-24T18:15:30.124" v="670" actId="20577"/>
          <ac:spMkLst>
            <pc:docMk/>
            <pc:sldMk cId="3145523729" sldId="482"/>
            <ac:spMk id="3" creationId="{85E764BB-08F0-4F5B-87CC-541A3CA35AB1}"/>
          </ac:spMkLst>
        </pc:spChg>
      </pc:sldChg>
      <pc:sldChg chg="modSp mod">
        <pc:chgData name="Steve Shellhammer" userId="0e71f22d-ee3e-49c0-82ff-dbc290af8082" providerId="ADAL" clId="{467BD3AC-F198-4FA9-8F8B-0EF76C763259}" dt="2020-08-24T17:50:57.965" v="22" actId="20577"/>
        <pc:sldMkLst>
          <pc:docMk/>
          <pc:sldMk cId="323650932" sldId="483"/>
        </pc:sldMkLst>
        <pc:spChg chg="mod">
          <ac:chgData name="Steve Shellhammer" userId="0e71f22d-ee3e-49c0-82ff-dbc290af8082" providerId="ADAL" clId="{467BD3AC-F198-4FA9-8F8B-0EF76C763259}" dt="2020-08-24T17:50:57.965" v="22" actId="20577"/>
          <ac:spMkLst>
            <pc:docMk/>
            <pc:sldMk cId="323650932" sldId="483"/>
            <ac:spMk id="3" creationId="{2568EDD7-0DD7-4C69-9997-C9202D2F8482}"/>
          </ac:spMkLst>
        </pc:spChg>
      </pc:sldChg>
      <pc:sldChg chg="modSp mod">
        <pc:chgData name="Steve Shellhammer" userId="0e71f22d-ee3e-49c0-82ff-dbc290af8082" providerId="ADAL" clId="{467BD3AC-F198-4FA9-8F8B-0EF76C763259}" dt="2020-08-24T17:58:08.830" v="98" actId="1076"/>
        <pc:sldMkLst>
          <pc:docMk/>
          <pc:sldMk cId="1334691016" sldId="485"/>
        </pc:sldMkLst>
        <pc:picChg chg="mod">
          <ac:chgData name="Steve Shellhammer" userId="0e71f22d-ee3e-49c0-82ff-dbc290af8082" providerId="ADAL" clId="{467BD3AC-F198-4FA9-8F8B-0EF76C763259}" dt="2020-08-24T17:58:08.830" v="98" actId="1076"/>
          <ac:picMkLst>
            <pc:docMk/>
            <pc:sldMk cId="1334691016" sldId="485"/>
            <ac:picMk id="7" creationId="{5DDC645C-1EC6-4D45-A9C1-97D679B27F80}"/>
          </ac:picMkLst>
        </pc:picChg>
      </pc:sldChg>
      <pc:sldChg chg="modSp mod">
        <pc:chgData name="Steve Shellhammer" userId="0e71f22d-ee3e-49c0-82ff-dbc290af8082" providerId="ADAL" clId="{467BD3AC-F198-4FA9-8F8B-0EF76C763259}" dt="2020-08-24T18:07:09.017" v="376" actId="20577"/>
        <pc:sldMkLst>
          <pc:docMk/>
          <pc:sldMk cId="2415202813" sldId="486"/>
        </pc:sldMkLst>
        <pc:spChg chg="mod">
          <ac:chgData name="Steve Shellhammer" userId="0e71f22d-ee3e-49c0-82ff-dbc290af8082" providerId="ADAL" clId="{467BD3AC-F198-4FA9-8F8B-0EF76C763259}" dt="2020-08-24T18:07:09.017" v="376" actId="20577"/>
          <ac:spMkLst>
            <pc:docMk/>
            <pc:sldMk cId="2415202813" sldId="486"/>
            <ac:spMk id="3" creationId="{85E764BB-08F0-4F5B-87CC-541A3CA35AB1}"/>
          </ac:spMkLst>
        </pc:spChg>
      </pc:sldChg>
      <pc:sldChg chg="addSp modSp mod">
        <pc:chgData name="Steve Shellhammer" userId="0e71f22d-ee3e-49c0-82ff-dbc290af8082" providerId="ADAL" clId="{467BD3AC-F198-4FA9-8F8B-0EF76C763259}" dt="2020-08-24T18:15:00.246" v="653" actId="403"/>
        <pc:sldMkLst>
          <pc:docMk/>
          <pc:sldMk cId="675243109" sldId="487"/>
        </pc:sldMkLst>
        <pc:spChg chg="mod">
          <ac:chgData name="Steve Shellhammer" userId="0e71f22d-ee3e-49c0-82ff-dbc290af8082" providerId="ADAL" clId="{467BD3AC-F198-4FA9-8F8B-0EF76C763259}" dt="2020-08-24T18:00:23.943" v="200" actId="14100"/>
          <ac:spMkLst>
            <pc:docMk/>
            <pc:sldMk cId="675243109" sldId="487"/>
            <ac:spMk id="2" creationId="{2F86EDF1-4E29-437A-AD3C-2E8D8E7985BE}"/>
          </ac:spMkLst>
        </pc:spChg>
        <pc:spChg chg="mod">
          <ac:chgData name="Steve Shellhammer" userId="0e71f22d-ee3e-49c0-82ff-dbc290af8082" providerId="ADAL" clId="{467BD3AC-F198-4FA9-8F8B-0EF76C763259}" dt="2020-08-24T18:13:03.042" v="587" actId="20577"/>
          <ac:spMkLst>
            <pc:docMk/>
            <pc:sldMk cId="675243109" sldId="487"/>
            <ac:spMk id="3" creationId="{F7F3A0E5-FAAC-4B6F-9E0C-21E97D74B750}"/>
          </ac:spMkLst>
        </pc:spChg>
        <pc:spChg chg="add mod">
          <ac:chgData name="Steve Shellhammer" userId="0e71f22d-ee3e-49c0-82ff-dbc290af8082" providerId="ADAL" clId="{467BD3AC-F198-4FA9-8F8B-0EF76C763259}" dt="2020-08-24T18:14:55.447" v="652" actId="14100"/>
          <ac:spMkLst>
            <pc:docMk/>
            <pc:sldMk cId="675243109" sldId="487"/>
            <ac:spMk id="7" creationId="{C3FF793B-028C-4B28-85CC-FD8D7C5052C6}"/>
          </ac:spMkLst>
        </pc:spChg>
        <pc:graphicFrameChg chg="add mod modGraphic">
          <ac:chgData name="Steve Shellhammer" userId="0e71f22d-ee3e-49c0-82ff-dbc290af8082" providerId="ADAL" clId="{467BD3AC-F198-4FA9-8F8B-0EF76C763259}" dt="2020-08-24T18:15:00.246" v="653" actId="403"/>
          <ac:graphicFrameMkLst>
            <pc:docMk/>
            <pc:sldMk cId="675243109" sldId="487"/>
            <ac:graphicFrameMk id="8" creationId="{3EE1DFF0-4B1A-4854-A798-EB1E74EF18D8}"/>
          </ac:graphicFrameMkLst>
        </pc:graphicFrameChg>
      </pc:sldChg>
      <pc:sldChg chg="modSp mod">
        <pc:chgData name="Steve Shellhammer" userId="0e71f22d-ee3e-49c0-82ff-dbc290af8082" providerId="ADAL" clId="{467BD3AC-F198-4FA9-8F8B-0EF76C763259}" dt="2020-08-24T18:15:49.246" v="671" actId="404"/>
        <pc:sldMkLst>
          <pc:docMk/>
          <pc:sldMk cId="3208908905" sldId="488"/>
        </pc:sldMkLst>
        <pc:graphicFrameChg chg="modGraphic">
          <ac:chgData name="Steve Shellhammer" userId="0e71f22d-ee3e-49c0-82ff-dbc290af8082" providerId="ADAL" clId="{467BD3AC-F198-4FA9-8F8B-0EF76C763259}" dt="2020-08-24T18:15:49.246" v="671" actId="404"/>
          <ac:graphicFrameMkLst>
            <pc:docMk/>
            <pc:sldMk cId="3208908905" sldId="488"/>
            <ac:graphicFrameMk id="7" creationId="{000B318F-0BF1-442D-95EA-0B75D102DB6D}"/>
          </ac:graphicFrameMkLst>
        </pc:graphicFrameChg>
      </pc:sldChg>
      <pc:sldChg chg="modSp mod">
        <pc:chgData name="Steve Shellhammer" userId="0e71f22d-ee3e-49c0-82ff-dbc290af8082" providerId="ADAL" clId="{467BD3AC-F198-4FA9-8F8B-0EF76C763259}" dt="2020-08-24T18:15:56.133" v="675" actId="20577"/>
        <pc:sldMkLst>
          <pc:docMk/>
          <pc:sldMk cId="847141214" sldId="489"/>
        </pc:sldMkLst>
        <pc:spChg chg="mod">
          <ac:chgData name="Steve Shellhammer" userId="0e71f22d-ee3e-49c0-82ff-dbc290af8082" providerId="ADAL" clId="{467BD3AC-F198-4FA9-8F8B-0EF76C763259}" dt="2020-08-24T18:15:56.133" v="675" actId="20577"/>
          <ac:spMkLst>
            <pc:docMk/>
            <pc:sldMk cId="847141214" sldId="489"/>
            <ac:spMk id="3" creationId="{2FECA816-EEB6-4F6E-AF54-D0FEA8EB7482}"/>
          </ac:spMkLst>
        </pc:spChg>
      </pc:sldChg>
      <pc:sldChg chg="modSp mod">
        <pc:chgData name="Steve Shellhammer" userId="0e71f22d-ee3e-49c0-82ff-dbc290af8082" providerId="ADAL" clId="{467BD3AC-F198-4FA9-8F8B-0EF76C763259}" dt="2020-08-24T18:01:34.366" v="208" actId="20577"/>
        <pc:sldMkLst>
          <pc:docMk/>
          <pc:sldMk cId="506027600" sldId="490"/>
        </pc:sldMkLst>
        <pc:spChg chg="mod">
          <ac:chgData name="Steve Shellhammer" userId="0e71f22d-ee3e-49c0-82ff-dbc290af8082" providerId="ADAL" clId="{467BD3AC-F198-4FA9-8F8B-0EF76C763259}" dt="2020-08-24T17:57:37.140" v="71" actId="1076"/>
          <ac:spMkLst>
            <pc:docMk/>
            <pc:sldMk cId="506027600" sldId="490"/>
            <ac:spMk id="2" creationId="{005DAA92-A641-45E9-9B1B-72663ACAA312}"/>
          </ac:spMkLst>
        </pc:spChg>
        <pc:spChg chg="mod">
          <ac:chgData name="Steve Shellhammer" userId="0e71f22d-ee3e-49c0-82ff-dbc290af8082" providerId="ADAL" clId="{467BD3AC-F198-4FA9-8F8B-0EF76C763259}" dt="2020-08-24T18:01:34.366" v="208" actId="20577"/>
          <ac:spMkLst>
            <pc:docMk/>
            <pc:sldMk cId="506027600" sldId="490"/>
            <ac:spMk id="3" creationId="{85E764BB-08F0-4F5B-87CC-541A3CA35AB1}"/>
          </ac:spMkLst>
        </pc:spChg>
        <pc:picChg chg="mod">
          <ac:chgData name="Steve Shellhammer" userId="0e71f22d-ee3e-49c0-82ff-dbc290af8082" providerId="ADAL" clId="{467BD3AC-F198-4FA9-8F8B-0EF76C763259}" dt="2020-08-24T18:01:22.506" v="204" actId="1076"/>
          <ac:picMkLst>
            <pc:docMk/>
            <pc:sldMk cId="506027600" sldId="490"/>
            <ac:picMk id="9" creationId="{9DD57DE5-AF6C-40B1-A155-AB448FE707D0}"/>
          </ac:picMkLst>
        </pc:picChg>
      </pc:sldChg>
      <pc:sldChg chg="addSp delSp modSp new del mod">
        <pc:chgData name="Steve Shellhammer" userId="0e71f22d-ee3e-49c0-82ff-dbc290af8082" providerId="ADAL" clId="{467BD3AC-F198-4FA9-8F8B-0EF76C763259}" dt="2020-08-24T18:10:49.857" v="522" actId="47"/>
        <pc:sldMkLst>
          <pc:docMk/>
          <pc:sldMk cId="634102025" sldId="491"/>
        </pc:sldMkLst>
        <pc:spChg chg="del">
          <ac:chgData name="Steve Shellhammer" userId="0e71f22d-ee3e-49c0-82ff-dbc290af8082" providerId="ADAL" clId="{467BD3AC-F198-4FA9-8F8B-0EF76C763259}" dt="2020-08-24T18:02:32.856" v="210" actId="3680"/>
          <ac:spMkLst>
            <pc:docMk/>
            <pc:sldMk cId="634102025" sldId="491"/>
            <ac:spMk id="3" creationId="{4548D7F8-968D-49C8-B813-55A4DF4F9062}"/>
          </ac:spMkLst>
        </pc:spChg>
        <pc:graphicFrameChg chg="add mod ord modGraphic">
          <ac:chgData name="Steve Shellhammer" userId="0e71f22d-ee3e-49c0-82ff-dbc290af8082" providerId="ADAL" clId="{467BD3AC-F198-4FA9-8F8B-0EF76C763259}" dt="2020-08-24T18:09:13.285" v="517" actId="404"/>
          <ac:graphicFrameMkLst>
            <pc:docMk/>
            <pc:sldMk cId="634102025" sldId="491"/>
            <ac:graphicFrameMk id="7" creationId="{4F1ACEC2-331B-42CC-9998-446F904EBBA7}"/>
          </ac:graphicFrameMkLst>
        </pc:graphicFrameChg>
      </pc:sldChg>
      <pc:sldChg chg="modSp new del mod">
        <pc:chgData name="Steve Shellhammer" userId="0e71f22d-ee3e-49c0-82ff-dbc290af8082" providerId="ADAL" clId="{467BD3AC-F198-4FA9-8F8B-0EF76C763259}" dt="2020-08-24T18:09:01.289" v="516" actId="47"/>
        <pc:sldMkLst>
          <pc:docMk/>
          <pc:sldMk cId="1392521135" sldId="492"/>
        </pc:sldMkLst>
        <pc:spChg chg="mod">
          <ac:chgData name="Steve Shellhammer" userId="0e71f22d-ee3e-49c0-82ff-dbc290af8082" providerId="ADAL" clId="{467BD3AC-F198-4FA9-8F8B-0EF76C763259}" dt="2020-08-24T18:08:07.189" v="452" actId="20577"/>
          <ac:spMkLst>
            <pc:docMk/>
            <pc:sldMk cId="1392521135" sldId="492"/>
            <ac:spMk id="3" creationId="{DC0C9A4C-BF35-4DE5-8A62-942C45A4EB62}"/>
          </ac:spMkLst>
        </pc:spChg>
      </pc:sldChg>
    </pc:docChg>
  </pc:docChgLst>
  <pc:docChgLst>
    <pc:chgData name="Steve Shellhammer" userId="0e71f22d-ee3e-49c0-82ff-dbc290af8082" providerId="ADAL" clId="{FC49B6D1-531D-4D23-BAE4-B35DFCA18F42}"/>
    <pc:docChg chg="custSel addSld modSld sldOrd">
      <pc:chgData name="Steve Shellhammer" userId="0e71f22d-ee3e-49c0-82ff-dbc290af8082" providerId="ADAL" clId="{FC49B6D1-531D-4D23-BAE4-B35DFCA18F42}" dt="2020-09-09T19:04:48.053" v="1796" actId="20577"/>
      <pc:docMkLst>
        <pc:docMk/>
      </pc:docMkLst>
      <pc:sldChg chg="modSp mod">
        <pc:chgData name="Steve Shellhammer" userId="0e71f22d-ee3e-49c0-82ff-dbc290af8082" providerId="ADAL" clId="{FC49B6D1-531D-4D23-BAE4-B35DFCA18F42}" dt="2020-09-08T19:47:31.833" v="1" actId="20577"/>
        <pc:sldMkLst>
          <pc:docMk/>
          <pc:sldMk cId="0" sldId="256"/>
        </pc:sldMkLst>
        <pc:spChg chg="mod">
          <ac:chgData name="Steve Shellhammer" userId="0e71f22d-ee3e-49c0-82ff-dbc290af8082" providerId="ADAL" clId="{FC49B6D1-531D-4D23-BAE4-B35DFCA18F42}" dt="2020-09-08T19:47:31.833" v="1" actId="20577"/>
          <ac:spMkLst>
            <pc:docMk/>
            <pc:sldMk cId="0" sldId="256"/>
            <ac:spMk id="3074" creationId="{00000000-0000-0000-0000-000000000000}"/>
          </ac:spMkLst>
        </pc:spChg>
      </pc:sldChg>
      <pc:sldChg chg="modSp mod">
        <pc:chgData name="Steve Shellhammer" userId="0e71f22d-ee3e-49c0-82ff-dbc290af8082" providerId="ADAL" clId="{FC49B6D1-531D-4D23-BAE4-B35DFCA18F42}" dt="2020-09-08T19:56:58.713" v="914" actId="20577"/>
        <pc:sldMkLst>
          <pc:docMk/>
          <pc:sldMk cId="1014374459" sldId="480"/>
        </pc:sldMkLst>
        <pc:spChg chg="mod">
          <ac:chgData name="Steve Shellhammer" userId="0e71f22d-ee3e-49c0-82ff-dbc290af8082" providerId="ADAL" clId="{FC49B6D1-531D-4D23-BAE4-B35DFCA18F42}" dt="2020-09-08T19:56:58.713" v="914" actId="20577"/>
          <ac:spMkLst>
            <pc:docMk/>
            <pc:sldMk cId="1014374459" sldId="480"/>
            <ac:spMk id="3" creationId="{06AD7F19-BBE7-42D5-81E1-D0A5F4F8AB06}"/>
          </ac:spMkLst>
        </pc:spChg>
      </pc:sldChg>
      <pc:sldChg chg="modSp mod">
        <pc:chgData name="Steve Shellhammer" userId="0e71f22d-ee3e-49c0-82ff-dbc290af8082" providerId="ADAL" clId="{FC49B6D1-531D-4D23-BAE4-B35DFCA18F42}" dt="2020-09-09T18:57:13.266" v="1697" actId="20577"/>
        <pc:sldMkLst>
          <pc:docMk/>
          <pc:sldMk cId="323650932" sldId="483"/>
        </pc:sldMkLst>
        <pc:spChg chg="mod">
          <ac:chgData name="Steve Shellhammer" userId="0e71f22d-ee3e-49c0-82ff-dbc290af8082" providerId="ADAL" clId="{FC49B6D1-531D-4D23-BAE4-B35DFCA18F42}" dt="2020-09-09T18:55:23.411" v="1696" actId="20577"/>
          <ac:spMkLst>
            <pc:docMk/>
            <pc:sldMk cId="323650932" sldId="483"/>
            <ac:spMk id="2" creationId="{F2038184-57B0-496C-90EE-3FC0489E37DD}"/>
          </ac:spMkLst>
        </pc:spChg>
        <pc:spChg chg="mod">
          <ac:chgData name="Steve Shellhammer" userId="0e71f22d-ee3e-49c0-82ff-dbc290af8082" providerId="ADAL" clId="{FC49B6D1-531D-4D23-BAE4-B35DFCA18F42}" dt="2020-09-09T18:57:13.266" v="1697" actId="20577"/>
          <ac:spMkLst>
            <pc:docMk/>
            <pc:sldMk cId="323650932" sldId="483"/>
            <ac:spMk id="3" creationId="{2568EDD7-0DD7-4C69-9997-C9202D2F8482}"/>
          </ac:spMkLst>
        </pc:spChg>
      </pc:sldChg>
      <pc:sldChg chg="ord">
        <pc:chgData name="Steve Shellhammer" userId="0e71f22d-ee3e-49c0-82ff-dbc290af8082" providerId="ADAL" clId="{FC49B6D1-531D-4D23-BAE4-B35DFCA18F42}" dt="2020-09-08T19:56:28.959" v="892"/>
        <pc:sldMkLst>
          <pc:docMk/>
          <pc:sldMk cId="1334691016" sldId="485"/>
        </pc:sldMkLst>
      </pc:sldChg>
      <pc:sldChg chg="modSp mod">
        <pc:chgData name="Steve Shellhammer" userId="0e71f22d-ee3e-49c0-82ff-dbc290af8082" providerId="ADAL" clId="{FC49B6D1-531D-4D23-BAE4-B35DFCA18F42}" dt="2020-09-08T22:28:26.660" v="1044" actId="20577"/>
        <pc:sldMkLst>
          <pc:docMk/>
          <pc:sldMk cId="3208908905" sldId="488"/>
        </pc:sldMkLst>
        <pc:graphicFrameChg chg="modGraphic">
          <ac:chgData name="Steve Shellhammer" userId="0e71f22d-ee3e-49c0-82ff-dbc290af8082" providerId="ADAL" clId="{FC49B6D1-531D-4D23-BAE4-B35DFCA18F42}" dt="2020-09-08T22:28:26.660" v="1044" actId="20577"/>
          <ac:graphicFrameMkLst>
            <pc:docMk/>
            <pc:sldMk cId="3208908905" sldId="488"/>
            <ac:graphicFrameMk id="7" creationId="{000B318F-0BF1-442D-95EA-0B75D102DB6D}"/>
          </ac:graphicFrameMkLst>
        </pc:graphicFrameChg>
      </pc:sldChg>
      <pc:sldChg chg="ord">
        <pc:chgData name="Steve Shellhammer" userId="0e71f22d-ee3e-49c0-82ff-dbc290af8082" providerId="ADAL" clId="{FC49B6D1-531D-4D23-BAE4-B35DFCA18F42}" dt="2020-09-08T19:56:28.959" v="892"/>
        <pc:sldMkLst>
          <pc:docMk/>
          <pc:sldMk cId="506027600" sldId="490"/>
        </pc:sldMkLst>
      </pc:sldChg>
      <pc:sldChg chg="delSp modSp new mod">
        <pc:chgData name="Steve Shellhammer" userId="0e71f22d-ee3e-49c0-82ff-dbc290af8082" providerId="ADAL" clId="{FC49B6D1-531D-4D23-BAE4-B35DFCA18F42}" dt="2020-09-08T19:49:24.169" v="113" actId="404"/>
        <pc:sldMkLst>
          <pc:docMk/>
          <pc:sldMk cId="313986917" sldId="491"/>
        </pc:sldMkLst>
        <pc:spChg chg="mod">
          <ac:chgData name="Steve Shellhammer" userId="0e71f22d-ee3e-49c0-82ff-dbc290af8082" providerId="ADAL" clId="{FC49B6D1-531D-4D23-BAE4-B35DFCA18F42}" dt="2020-09-08T19:49:24.169" v="113" actId="404"/>
          <ac:spMkLst>
            <pc:docMk/>
            <pc:sldMk cId="313986917" sldId="491"/>
            <ac:spMk id="2" creationId="{D7AD36B4-5E6E-4204-A200-FF4A3582E29F}"/>
          </ac:spMkLst>
        </pc:spChg>
        <pc:spChg chg="del">
          <ac:chgData name="Steve Shellhammer" userId="0e71f22d-ee3e-49c0-82ff-dbc290af8082" providerId="ADAL" clId="{FC49B6D1-531D-4D23-BAE4-B35DFCA18F42}" dt="2020-09-08T19:49:15.861" v="107" actId="478"/>
          <ac:spMkLst>
            <pc:docMk/>
            <pc:sldMk cId="313986917" sldId="491"/>
            <ac:spMk id="3" creationId="{BD090F05-3347-40A0-8CEA-8DDE6C187A43}"/>
          </ac:spMkLst>
        </pc:spChg>
      </pc:sldChg>
      <pc:sldChg chg="modSp new mod">
        <pc:chgData name="Steve Shellhammer" userId="0e71f22d-ee3e-49c0-82ff-dbc290af8082" providerId="ADAL" clId="{FC49B6D1-531D-4D23-BAE4-B35DFCA18F42}" dt="2020-09-08T20:01:57.300" v="989" actId="1076"/>
        <pc:sldMkLst>
          <pc:docMk/>
          <pc:sldMk cId="2263938305" sldId="492"/>
        </pc:sldMkLst>
        <pc:spChg chg="mod">
          <ac:chgData name="Steve Shellhammer" userId="0e71f22d-ee3e-49c0-82ff-dbc290af8082" providerId="ADAL" clId="{FC49B6D1-531D-4D23-BAE4-B35DFCA18F42}" dt="2020-09-08T19:56:16.509" v="890" actId="14100"/>
          <ac:spMkLst>
            <pc:docMk/>
            <pc:sldMk cId="2263938305" sldId="492"/>
            <ac:spMk id="2" creationId="{D040DFCF-B353-4D39-B28B-DD328507CEBA}"/>
          </ac:spMkLst>
        </pc:spChg>
        <pc:spChg chg="mod">
          <ac:chgData name="Steve Shellhammer" userId="0e71f22d-ee3e-49c0-82ff-dbc290af8082" providerId="ADAL" clId="{FC49B6D1-531D-4D23-BAE4-B35DFCA18F42}" dt="2020-09-08T20:01:57.300" v="989" actId="1076"/>
          <ac:spMkLst>
            <pc:docMk/>
            <pc:sldMk cId="2263938305" sldId="492"/>
            <ac:spMk id="3" creationId="{24DF8E25-6F62-4349-86E8-454BB5237C1F}"/>
          </ac:spMkLst>
        </pc:spChg>
      </pc:sldChg>
      <pc:sldChg chg="modSp new mod">
        <pc:chgData name="Steve Shellhammer" userId="0e71f22d-ee3e-49c0-82ff-dbc290af8082" providerId="ADAL" clId="{FC49B6D1-531D-4D23-BAE4-B35DFCA18F42}" dt="2020-09-09T19:04:48.053" v="1796" actId="20577"/>
        <pc:sldMkLst>
          <pc:docMk/>
          <pc:sldMk cId="3297841625" sldId="493"/>
        </pc:sldMkLst>
        <pc:spChg chg="mod">
          <ac:chgData name="Steve Shellhammer" userId="0e71f22d-ee3e-49c0-82ff-dbc290af8082" providerId="ADAL" clId="{FC49B6D1-531D-4D23-BAE4-B35DFCA18F42}" dt="2020-09-09T19:04:48.053" v="1796" actId="20577"/>
          <ac:spMkLst>
            <pc:docMk/>
            <pc:sldMk cId="3297841625" sldId="493"/>
            <ac:spMk id="2" creationId="{45018BB3-22A3-4490-AF3E-A9525A46F6C5}"/>
          </ac:spMkLst>
        </pc:spChg>
        <pc:spChg chg="mod">
          <ac:chgData name="Steve Shellhammer" userId="0e71f22d-ee3e-49c0-82ff-dbc290af8082" providerId="ADAL" clId="{FC49B6D1-531D-4D23-BAE4-B35DFCA18F42}" dt="2020-09-09T18:55:09.888" v="1693" actId="20577"/>
          <ac:spMkLst>
            <pc:docMk/>
            <pc:sldMk cId="3297841625" sldId="493"/>
            <ac:spMk id="3" creationId="{9672F7A1-1651-4BBA-AB39-D03EBE5E37A2}"/>
          </ac:spMkLst>
        </pc:spChg>
      </pc:sldChg>
      <pc:sldChg chg="modSp new mod">
        <pc:chgData name="Steve Shellhammer" userId="0e71f22d-ee3e-49c0-82ff-dbc290af8082" providerId="ADAL" clId="{FC49B6D1-531D-4D23-BAE4-B35DFCA18F42}" dt="2020-09-09T19:00:12.756" v="1794" actId="20577"/>
        <pc:sldMkLst>
          <pc:docMk/>
          <pc:sldMk cId="346948756" sldId="494"/>
        </pc:sldMkLst>
        <pc:spChg chg="mod">
          <ac:chgData name="Steve Shellhammer" userId="0e71f22d-ee3e-49c0-82ff-dbc290af8082" providerId="ADAL" clId="{FC49B6D1-531D-4D23-BAE4-B35DFCA18F42}" dt="2020-09-09T18:59:41.563" v="1779" actId="20577"/>
          <ac:spMkLst>
            <pc:docMk/>
            <pc:sldMk cId="346948756" sldId="494"/>
            <ac:spMk id="2" creationId="{EF1B32FA-F53F-472D-AF4D-29D7874EB198}"/>
          </ac:spMkLst>
        </pc:spChg>
        <pc:spChg chg="mod">
          <ac:chgData name="Steve Shellhammer" userId="0e71f22d-ee3e-49c0-82ff-dbc290af8082" providerId="ADAL" clId="{FC49B6D1-531D-4D23-BAE4-B35DFCA18F42}" dt="2020-09-09T19:00:12.756" v="1794" actId="20577"/>
          <ac:spMkLst>
            <pc:docMk/>
            <pc:sldMk cId="346948756" sldId="494"/>
            <ac:spMk id="3" creationId="{FFE4DCA8-2C23-4120-8CB0-D2B39B05032C}"/>
          </ac:spMkLst>
        </pc:spChg>
      </pc:sldChg>
    </pc:docChg>
  </pc:docChgLst>
  <pc:docChgLst>
    <pc:chgData name="Steve Shellhammer" userId="0e71f22d-ee3e-49c0-82ff-dbc290af8082" providerId="ADAL" clId="{EC979BB0-5E82-4B9E-B833-E87975DD2ED8}"/>
    <pc:docChg chg="custSel addSld delSld modSld">
      <pc:chgData name="Steve Shellhammer" userId="0e71f22d-ee3e-49c0-82ff-dbc290af8082" providerId="ADAL" clId="{EC979BB0-5E82-4B9E-B833-E87975DD2ED8}" dt="2020-10-17T15:45:05.778" v="1427" actId="14100"/>
      <pc:docMkLst>
        <pc:docMk/>
      </pc:docMkLst>
      <pc:sldChg chg="modSp mod">
        <pc:chgData name="Steve Shellhammer" userId="0e71f22d-ee3e-49c0-82ff-dbc290af8082" providerId="ADAL" clId="{EC979BB0-5E82-4B9E-B833-E87975DD2ED8}" dt="2020-10-16T19:37:29.794" v="104" actId="404"/>
        <pc:sldMkLst>
          <pc:docMk/>
          <pc:sldMk cId="0" sldId="256"/>
        </pc:sldMkLst>
        <pc:spChg chg="mod">
          <ac:chgData name="Steve Shellhammer" userId="0e71f22d-ee3e-49c0-82ff-dbc290af8082" providerId="ADAL" clId="{EC979BB0-5E82-4B9E-B833-E87975DD2ED8}" dt="2020-10-16T19:37:29.794" v="104" actId="404"/>
          <ac:spMkLst>
            <pc:docMk/>
            <pc:sldMk cId="0" sldId="256"/>
            <ac:spMk id="3073" creationId="{00000000-0000-0000-0000-000000000000}"/>
          </ac:spMkLst>
        </pc:spChg>
        <pc:spChg chg="mod">
          <ac:chgData name="Steve Shellhammer" userId="0e71f22d-ee3e-49c0-82ff-dbc290af8082" providerId="ADAL" clId="{EC979BB0-5E82-4B9E-B833-E87975DD2ED8}" dt="2020-10-16T19:37:24.926" v="103" actId="20577"/>
          <ac:spMkLst>
            <pc:docMk/>
            <pc:sldMk cId="0" sldId="256"/>
            <ac:spMk id="3074" creationId="{00000000-0000-0000-0000-000000000000}"/>
          </ac:spMkLst>
        </pc:spChg>
        <pc:graphicFrameChg chg="modGraphic">
          <ac:chgData name="Steve Shellhammer" userId="0e71f22d-ee3e-49c0-82ff-dbc290af8082" providerId="ADAL" clId="{EC979BB0-5E82-4B9E-B833-E87975DD2ED8}" dt="2020-10-16T19:37:19.279" v="99" actId="20577"/>
          <ac:graphicFrameMkLst>
            <pc:docMk/>
            <pc:sldMk cId="0" sldId="256"/>
            <ac:graphicFrameMk id="10" creationId="{56BFF8FC-15E6-4208-9DB8-296FB6B5AC3E}"/>
          </ac:graphicFrameMkLst>
        </pc:graphicFrameChg>
      </pc:sldChg>
      <pc:sldChg chg="addSp modSp new mod">
        <pc:chgData name="Steve Shellhammer" userId="0e71f22d-ee3e-49c0-82ff-dbc290af8082" providerId="ADAL" clId="{EC979BB0-5E82-4B9E-B833-E87975DD2ED8}" dt="2020-10-16T19:43:54.903" v="733" actId="1076"/>
        <pc:sldMkLst>
          <pc:docMk/>
          <pc:sldMk cId="4175675026" sldId="257"/>
        </pc:sldMkLst>
        <pc:spChg chg="mod">
          <ac:chgData name="Steve Shellhammer" userId="0e71f22d-ee3e-49c0-82ff-dbc290af8082" providerId="ADAL" clId="{EC979BB0-5E82-4B9E-B833-E87975DD2ED8}" dt="2020-10-16T19:43:54.903" v="733" actId="1076"/>
          <ac:spMkLst>
            <pc:docMk/>
            <pc:sldMk cId="4175675026" sldId="257"/>
            <ac:spMk id="2" creationId="{272A2196-1EB5-4590-9D3E-6B23D967FCA3}"/>
          </ac:spMkLst>
        </pc:spChg>
        <pc:spChg chg="mod">
          <ac:chgData name="Steve Shellhammer" userId="0e71f22d-ee3e-49c0-82ff-dbc290af8082" providerId="ADAL" clId="{EC979BB0-5E82-4B9E-B833-E87975DD2ED8}" dt="2020-10-16T19:43:45.275" v="731" actId="14100"/>
          <ac:spMkLst>
            <pc:docMk/>
            <pc:sldMk cId="4175675026" sldId="257"/>
            <ac:spMk id="3" creationId="{3A1D2C4F-88A3-4A9E-AEAF-B1CB98843744}"/>
          </ac:spMkLst>
        </pc:spChg>
        <pc:spChg chg="add mod">
          <ac:chgData name="Steve Shellhammer" userId="0e71f22d-ee3e-49c0-82ff-dbc290af8082" providerId="ADAL" clId="{EC979BB0-5E82-4B9E-B833-E87975DD2ED8}" dt="2020-10-16T19:43:49.743" v="732" actId="14100"/>
          <ac:spMkLst>
            <pc:docMk/>
            <pc:sldMk cId="4175675026" sldId="257"/>
            <ac:spMk id="7" creationId="{935E3FCE-1DCD-449E-9E18-A511011F06D0}"/>
          </ac:spMkLst>
        </pc:spChg>
      </pc:sldChg>
      <pc:sldChg chg="addSp modSp new mod">
        <pc:chgData name="Steve Shellhammer" userId="0e71f22d-ee3e-49c0-82ff-dbc290af8082" providerId="ADAL" clId="{EC979BB0-5E82-4B9E-B833-E87975DD2ED8}" dt="2020-10-17T15:45:05.778" v="1427" actId="14100"/>
        <pc:sldMkLst>
          <pc:docMk/>
          <pc:sldMk cId="3710892620" sldId="258"/>
        </pc:sldMkLst>
        <pc:spChg chg="mod">
          <ac:chgData name="Steve Shellhammer" userId="0e71f22d-ee3e-49c0-82ff-dbc290af8082" providerId="ADAL" clId="{EC979BB0-5E82-4B9E-B833-E87975DD2ED8}" dt="2020-10-16T19:48:48.490" v="1086" actId="404"/>
          <ac:spMkLst>
            <pc:docMk/>
            <pc:sldMk cId="3710892620" sldId="258"/>
            <ac:spMk id="2" creationId="{245CD51E-FB8B-4C0A-999F-186EEFC7CC7C}"/>
          </ac:spMkLst>
        </pc:spChg>
        <pc:spChg chg="mod">
          <ac:chgData name="Steve Shellhammer" userId="0e71f22d-ee3e-49c0-82ff-dbc290af8082" providerId="ADAL" clId="{EC979BB0-5E82-4B9E-B833-E87975DD2ED8}" dt="2020-10-16T19:48:44.505" v="1084" actId="1076"/>
          <ac:spMkLst>
            <pc:docMk/>
            <pc:sldMk cId="3710892620" sldId="258"/>
            <ac:spMk id="3" creationId="{C72D2E67-FAC8-4B33-8FA9-4034B723F93F}"/>
          </ac:spMkLst>
        </pc:spChg>
        <pc:spChg chg="add mod">
          <ac:chgData name="Steve Shellhammer" userId="0e71f22d-ee3e-49c0-82ff-dbc290af8082" providerId="ADAL" clId="{EC979BB0-5E82-4B9E-B833-E87975DD2ED8}" dt="2020-10-17T15:45:05.778" v="1427" actId="14100"/>
          <ac:spMkLst>
            <pc:docMk/>
            <pc:sldMk cId="3710892620" sldId="258"/>
            <ac:spMk id="8" creationId="{71D311C2-E2E2-4059-A35F-F9D972D1F718}"/>
          </ac:spMkLst>
        </pc:spChg>
        <pc:graphicFrameChg chg="add mod">
          <ac:chgData name="Steve Shellhammer" userId="0e71f22d-ee3e-49c0-82ff-dbc290af8082" providerId="ADAL" clId="{EC979BB0-5E82-4B9E-B833-E87975DD2ED8}" dt="2020-10-16T19:48:51.746" v="1087" actId="1076"/>
          <ac:graphicFrameMkLst>
            <pc:docMk/>
            <pc:sldMk cId="3710892620" sldId="258"/>
            <ac:graphicFrameMk id="7" creationId="{36BB20B0-3226-4A21-A45C-891ADA28606D}"/>
          </ac:graphicFrameMkLst>
        </pc:graphicFrameChg>
      </pc:sldChg>
      <pc:sldChg chg="addSp delSp modSp new del mod">
        <pc:chgData name="Steve Shellhammer" userId="0e71f22d-ee3e-49c0-82ff-dbc290af8082" providerId="ADAL" clId="{EC979BB0-5E82-4B9E-B833-E87975DD2ED8}" dt="2020-10-17T15:43:54.465" v="1338" actId="47"/>
        <pc:sldMkLst>
          <pc:docMk/>
          <pc:sldMk cId="4087528962" sldId="259"/>
        </pc:sldMkLst>
        <pc:spChg chg="del">
          <ac:chgData name="Steve Shellhammer" userId="0e71f22d-ee3e-49c0-82ff-dbc290af8082" providerId="ADAL" clId="{EC979BB0-5E82-4B9E-B833-E87975DD2ED8}" dt="2020-10-16T19:46:19.112" v="1025" actId="3680"/>
          <ac:spMkLst>
            <pc:docMk/>
            <pc:sldMk cId="4087528962" sldId="259"/>
            <ac:spMk id="3" creationId="{6BAE27B6-164E-4582-B9C5-3F7FAC8AAC6B}"/>
          </ac:spMkLst>
        </pc:spChg>
        <pc:graphicFrameChg chg="add mod ord modGraphic">
          <ac:chgData name="Steve Shellhammer" userId="0e71f22d-ee3e-49c0-82ff-dbc290af8082" providerId="ADAL" clId="{EC979BB0-5E82-4B9E-B833-E87975DD2ED8}" dt="2020-10-16T19:48:10.242" v="1064" actId="122"/>
          <ac:graphicFrameMkLst>
            <pc:docMk/>
            <pc:sldMk cId="4087528962" sldId="259"/>
            <ac:graphicFrameMk id="7" creationId="{AB9EB6F4-CB73-4C59-B5E3-7EEB24038CF1}"/>
          </ac:graphicFrameMkLst>
        </pc:graphicFrameChg>
      </pc:sldChg>
      <pc:sldChg chg="del">
        <pc:chgData name="Steve Shellhammer" userId="0e71f22d-ee3e-49c0-82ff-dbc290af8082" providerId="ADAL" clId="{EC979BB0-5E82-4B9E-B833-E87975DD2ED8}" dt="2020-10-16T19:37:36.525" v="105" actId="47"/>
        <pc:sldMkLst>
          <pc:docMk/>
          <pc:sldMk cId="3899096490" sldId="265"/>
        </pc:sldMkLst>
      </pc:sldChg>
      <pc:sldChg chg="del">
        <pc:chgData name="Steve Shellhammer" userId="0e71f22d-ee3e-49c0-82ff-dbc290af8082" providerId="ADAL" clId="{EC979BB0-5E82-4B9E-B833-E87975DD2ED8}" dt="2020-10-16T19:37:36.525" v="105" actId="47"/>
        <pc:sldMkLst>
          <pc:docMk/>
          <pc:sldMk cId="4191573319" sldId="495"/>
        </pc:sldMkLst>
      </pc:sldChg>
      <pc:sldChg chg="del">
        <pc:chgData name="Steve Shellhammer" userId="0e71f22d-ee3e-49c0-82ff-dbc290af8082" providerId="ADAL" clId="{EC979BB0-5E82-4B9E-B833-E87975DD2ED8}" dt="2020-10-16T19:37:36.525" v="105" actId="47"/>
        <pc:sldMkLst>
          <pc:docMk/>
          <pc:sldMk cId="3401960948" sldId="496"/>
        </pc:sldMkLst>
      </pc:sldChg>
      <pc:sldChg chg="del">
        <pc:chgData name="Steve Shellhammer" userId="0e71f22d-ee3e-49c0-82ff-dbc290af8082" providerId="ADAL" clId="{EC979BB0-5E82-4B9E-B833-E87975DD2ED8}" dt="2020-10-16T19:37:36.525" v="105" actId="47"/>
        <pc:sldMkLst>
          <pc:docMk/>
          <pc:sldMk cId="3701075078" sldId="497"/>
        </pc:sldMkLst>
      </pc:sldChg>
      <pc:sldChg chg="del">
        <pc:chgData name="Steve Shellhammer" userId="0e71f22d-ee3e-49c0-82ff-dbc290af8082" providerId="ADAL" clId="{EC979BB0-5E82-4B9E-B833-E87975DD2ED8}" dt="2020-10-16T19:37:36.525" v="105" actId="47"/>
        <pc:sldMkLst>
          <pc:docMk/>
          <pc:sldMk cId="2995030818" sldId="498"/>
        </pc:sldMkLst>
      </pc:sldChg>
      <pc:sldChg chg="del">
        <pc:chgData name="Steve Shellhammer" userId="0e71f22d-ee3e-49c0-82ff-dbc290af8082" providerId="ADAL" clId="{EC979BB0-5E82-4B9E-B833-E87975DD2ED8}" dt="2020-10-16T19:37:36.525" v="105" actId="47"/>
        <pc:sldMkLst>
          <pc:docMk/>
          <pc:sldMk cId="534846813" sldId="499"/>
        </pc:sldMkLst>
      </pc:sldChg>
      <pc:sldChg chg="del">
        <pc:chgData name="Steve Shellhammer" userId="0e71f22d-ee3e-49c0-82ff-dbc290af8082" providerId="ADAL" clId="{EC979BB0-5E82-4B9E-B833-E87975DD2ED8}" dt="2020-10-16T19:37:36.525" v="105" actId="47"/>
        <pc:sldMkLst>
          <pc:docMk/>
          <pc:sldMk cId="76461937" sldId="500"/>
        </pc:sldMkLst>
      </pc:sldChg>
      <pc:sldChg chg="del">
        <pc:chgData name="Steve Shellhammer" userId="0e71f22d-ee3e-49c0-82ff-dbc290af8082" providerId="ADAL" clId="{EC979BB0-5E82-4B9E-B833-E87975DD2ED8}" dt="2020-10-16T19:37:36.525" v="105" actId="47"/>
        <pc:sldMkLst>
          <pc:docMk/>
          <pc:sldMk cId="1360978810" sldId="501"/>
        </pc:sldMkLst>
      </pc:sldChg>
      <pc:sldChg chg="del">
        <pc:chgData name="Steve Shellhammer" userId="0e71f22d-ee3e-49c0-82ff-dbc290af8082" providerId="ADAL" clId="{EC979BB0-5E82-4B9E-B833-E87975DD2ED8}" dt="2020-10-16T19:37:36.525" v="105" actId="47"/>
        <pc:sldMkLst>
          <pc:docMk/>
          <pc:sldMk cId="3497604811" sldId="502"/>
        </pc:sldMkLst>
      </pc:sldChg>
      <pc:sldChg chg="del">
        <pc:chgData name="Steve Shellhammer" userId="0e71f22d-ee3e-49c0-82ff-dbc290af8082" providerId="ADAL" clId="{EC979BB0-5E82-4B9E-B833-E87975DD2ED8}" dt="2020-10-16T19:37:36.525" v="105" actId="47"/>
        <pc:sldMkLst>
          <pc:docMk/>
          <pc:sldMk cId="1397097132" sldId="503"/>
        </pc:sldMkLst>
      </pc:sldChg>
    </pc:docChg>
  </pc:docChgLst>
  <pc:docChgLst>
    <pc:chgData name="Steve Shellhammer" userId="0e71f22d-ee3e-49c0-82ff-dbc290af8082" providerId="ADAL" clId="{E8AA62B1-DA3F-41ED-BE9E-F6B5FA472929}"/>
    <pc:docChg chg="undo redo custSel addSld delSld modSld modMainMaster">
      <pc:chgData name="Steve Shellhammer" userId="0e71f22d-ee3e-49c0-82ff-dbc290af8082" providerId="ADAL" clId="{E8AA62B1-DA3F-41ED-BE9E-F6B5FA472929}" dt="2021-03-01T18:48:38.752" v="3887" actId="1037"/>
      <pc:docMkLst>
        <pc:docMk/>
      </pc:docMkLst>
      <pc:sldChg chg="addSp delSp modSp mod">
        <pc:chgData name="Steve Shellhammer" userId="0e71f22d-ee3e-49c0-82ff-dbc290af8082" providerId="ADAL" clId="{E8AA62B1-DA3F-41ED-BE9E-F6B5FA472929}" dt="2021-03-01T17:15:54.872" v="1220" actId="478"/>
        <pc:sldMkLst>
          <pc:docMk/>
          <pc:sldMk cId="0" sldId="256"/>
        </pc:sldMkLst>
        <pc:spChg chg="add del mod">
          <ac:chgData name="Steve Shellhammer" userId="0e71f22d-ee3e-49c0-82ff-dbc290af8082" providerId="ADAL" clId="{E8AA62B1-DA3F-41ED-BE9E-F6B5FA472929}" dt="2021-03-01T17:15:54.872" v="1220" actId="478"/>
          <ac:spMkLst>
            <pc:docMk/>
            <pc:sldMk cId="0" sldId="256"/>
            <ac:spMk id="9" creationId="{53BA5C13-353F-4574-8B11-422486AC8872}"/>
          </ac:spMkLst>
        </pc:spChg>
        <pc:spChg chg="mod">
          <ac:chgData name="Steve Shellhammer" userId="0e71f22d-ee3e-49c0-82ff-dbc290af8082" providerId="ADAL" clId="{E8AA62B1-DA3F-41ED-BE9E-F6B5FA472929}" dt="2021-03-01T17:15:15.500" v="1213" actId="6549"/>
          <ac:spMkLst>
            <pc:docMk/>
            <pc:sldMk cId="0" sldId="256"/>
            <ac:spMk id="3073" creationId="{00000000-0000-0000-0000-000000000000}"/>
          </ac:spMkLst>
        </pc:spChg>
        <pc:spChg chg="mod">
          <ac:chgData name="Steve Shellhammer" userId="0e71f22d-ee3e-49c0-82ff-dbc290af8082" providerId="ADAL" clId="{E8AA62B1-DA3F-41ED-BE9E-F6B5FA472929}" dt="2021-03-01T17:15:25.603" v="1219" actId="20577"/>
          <ac:spMkLst>
            <pc:docMk/>
            <pc:sldMk cId="0" sldId="256"/>
            <ac:spMk id="3074" creationId="{00000000-0000-0000-0000-000000000000}"/>
          </ac:spMkLst>
        </pc:spChg>
      </pc:sldChg>
      <pc:sldChg chg="modSp mod">
        <pc:chgData name="Steve Shellhammer" userId="0e71f22d-ee3e-49c0-82ff-dbc290af8082" providerId="ADAL" clId="{E8AA62B1-DA3F-41ED-BE9E-F6B5FA472929}" dt="2021-03-01T17:27:16.697" v="1605" actId="1036"/>
        <pc:sldMkLst>
          <pc:docMk/>
          <pc:sldMk cId="3416484593" sldId="257"/>
        </pc:sldMkLst>
        <pc:spChg chg="mod">
          <ac:chgData name="Steve Shellhammer" userId="0e71f22d-ee3e-49c0-82ff-dbc290af8082" providerId="ADAL" clId="{E8AA62B1-DA3F-41ED-BE9E-F6B5FA472929}" dt="2021-03-01T17:27:16.697" v="1605" actId="1036"/>
          <ac:spMkLst>
            <pc:docMk/>
            <pc:sldMk cId="3416484593" sldId="257"/>
            <ac:spMk id="3" creationId="{92939BCB-B75A-4CED-924C-E7435A319699}"/>
          </ac:spMkLst>
        </pc:spChg>
        <pc:spChg chg="mod">
          <ac:chgData name="Steve Shellhammer" userId="0e71f22d-ee3e-49c0-82ff-dbc290af8082" providerId="ADAL" clId="{E8AA62B1-DA3F-41ED-BE9E-F6B5FA472929}" dt="2021-03-01T17:27:03.574" v="1595" actId="1036"/>
          <ac:spMkLst>
            <pc:docMk/>
            <pc:sldMk cId="3416484593" sldId="257"/>
            <ac:spMk id="9" creationId="{A2FFF5BC-0033-459D-8CDB-8847AD238E24}"/>
          </ac:spMkLst>
        </pc:spChg>
        <pc:picChg chg="mod">
          <ac:chgData name="Steve Shellhammer" userId="0e71f22d-ee3e-49c0-82ff-dbc290af8082" providerId="ADAL" clId="{E8AA62B1-DA3F-41ED-BE9E-F6B5FA472929}" dt="2021-03-01T17:27:10.762" v="1600" actId="1036"/>
          <ac:picMkLst>
            <pc:docMk/>
            <pc:sldMk cId="3416484593" sldId="257"/>
            <ac:picMk id="8" creationId="{BF46574F-ACE4-4CCD-97F3-7AA142DE7667}"/>
          </ac:picMkLst>
        </pc:picChg>
        <pc:picChg chg="mod">
          <ac:chgData name="Steve Shellhammer" userId="0e71f22d-ee3e-49c0-82ff-dbc290af8082" providerId="ADAL" clId="{E8AA62B1-DA3F-41ED-BE9E-F6B5FA472929}" dt="2021-03-01T17:27:07.594" v="1598" actId="1036"/>
          <ac:picMkLst>
            <pc:docMk/>
            <pc:sldMk cId="3416484593" sldId="257"/>
            <ac:picMk id="11" creationId="{94249B72-4717-4074-AE37-ED302FBA3767}"/>
          </ac:picMkLst>
        </pc:picChg>
      </pc:sldChg>
      <pc:sldChg chg="del">
        <pc:chgData name="Steve Shellhammer" userId="0e71f22d-ee3e-49c0-82ff-dbc290af8082" providerId="ADAL" clId="{E8AA62B1-DA3F-41ED-BE9E-F6B5FA472929}" dt="2021-03-01T18:24:12.643" v="2411" actId="47"/>
        <pc:sldMkLst>
          <pc:docMk/>
          <pc:sldMk cId="2011023064" sldId="258"/>
        </pc:sldMkLst>
      </pc:sldChg>
      <pc:sldChg chg="modSp mod">
        <pc:chgData name="Steve Shellhammer" userId="0e71f22d-ee3e-49c0-82ff-dbc290af8082" providerId="ADAL" clId="{E8AA62B1-DA3F-41ED-BE9E-F6B5FA472929}" dt="2021-03-01T17:52:44.682" v="2389" actId="20577"/>
        <pc:sldMkLst>
          <pc:docMk/>
          <pc:sldMk cId="363200609" sldId="259"/>
        </pc:sldMkLst>
        <pc:graphicFrameChg chg="modGraphic">
          <ac:chgData name="Steve Shellhammer" userId="0e71f22d-ee3e-49c0-82ff-dbc290af8082" providerId="ADAL" clId="{E8AA62B1-DA3F-41ED-BE9E-F6B5FA472929}" dt="2021-03-01T17:52:44.682" v="2389" actId="20577"/>
          <ac:graphicFrameMkLst>
            <pc:docMk/>
            <pc:sldMk cId="363200609" sldId="259"/>
            <ac:graphicFrameMk id="13" creationId="{88F12C2D-089A-4D7E-987A-C5E4CA011432}"/>
          </ac:graphicFrameMkLst>
        </pc:graphicFrameChg>
      </pc:sldChg>
      <pc:sldChg chg="addSp delSp modSp del mod">
        <pc:chgData name="Steve Shellhammer" userId="0e71f22d-ee3e-49c0-82ff-dbc290af8082" providerId="ADAL" clId="{E8AA62B1-DA3F-41ED-BE9E-F6B5FA472929}" dt="2021-03-01T18:23:14.210" v="2405" actId="47"/>
        <pc:sldMkLst>
          <pc:docMk/>
          <pc:sldMk cId="3908104288" sldId="261"/>
        </pc:sldMkLst>
        <pc:spChg chg="mod">
          <ac:chgData name="Steve Shellhammer" userId="0e71f22d-ee3e-49c0-82ff-dbc290af8082" providerId="ADAL" clId="{E8AA62B1-DA3F-41ED-BE9E-F6B5FA472929}" dt="2021-02-24T21:31:09.903" v="519" actId="207"/>
          <ac:spMkLst>
            <pc:docMk/>
            <pc:sldMk cId="3908104288" sldId="261"/>
            <ac:spMk id="2" creationId="{244CB3FB-0EF3-4A95-B87F-4A4790D579B3}"/>
          </ac:spMkLst>
        </pc:spChg>
        <pc:spChg chg="del mod">
          <ac:chgData name="Steve Shellhammer" userId="0e71f22d-ee3e-49c0-82ff-dbc290af8082" providerId="ADAL" clId="{E8AA62B1-DA3F-41ED-BE9E-F6B5FA472929}" dt="2021-02-24T00:35:57.777" v="159" actId="478"/>
          <ac:spMkLst>
            <pc:docMk/>
            <pc:sldMk cId="3908104288" sldId="261"/>
            <ac:spMk id="3" creationId="{C4BD1FD1-272E-445C-8140-ADE43B9D85EB}"/>
          </ac:spMkLst>
        </pc:spChg>
        <pc:spChg chg="add del mod">
          <ac:chgData name="Steve Shellhammer" userId="0e71f22d-ee3e-49c0-82ff-dbc290af8082" providerId="ADAL" clId="{E8AA62B1-DA3F-41ED-BE9E-F6B5FA472929}" dt="2021-02-24T00:36:00.763" v="160" actId="478"/>
          <ac:spMkLst>
            <pc:docMk/>
            <pc:sldMk cId="3908104288" sldId="261"/>
            <ac:spMk id="10" creationId="{57A04645-7A7E-4807-8759-DE3D36F11F38}"/>
          </ac:spMkLst>
        </pc:spChg>
        <pc:graphicFrameChg chg="add mod">
          <ac:chgData name="Steve Shellhammer" userId="0e71f22d-ee3e-49c0-82ff-dbc290af8082" providerId="ADAL" clId="{E8AA62B1-DA3F-41ED-BE9E-F6B5FA472929}" dt="2021-02-24T00:35:54.861" v="158" actId="1076"/>
          <ac:graphicFrameMkLst>
            <pc:docMk/>
            <pc:sldMk cId="3908104288" sldId="261"/>
            <ac:graphicFrameMk id="9" creationId="{96E18F8D-30F8-41C2-ADE1-A493D6C8CA4E}"/>
          </ac:graphicFrameMkLst>
        </pc:graphicFrameChg>
      </pc:sldChg>
      <pc:sldChg chg="modSp del mod">
        <pc:chgData name="Steve Shellhammer" userId="0e71f22d-ee3e-49c0-82ff-dbc290af8082" providerId="ADAL" clId="{E8AA62B1-DA3F-41ED-BE9E-F6B5FA472929}" dt="2021-03-01T18:42:54.377" v="3790" actId="47"/>
        <pc:sldMkLst>
          <pc:docMk/>
          <pc:sldMk cId="2894843422" sldId="262"/>
        </pc:sldMkLst>
        <pc:spChg chg="mod">
          <ac:chgData name="Steve Shellhammer" userId="0e71f22d-ee3e-49c0-82ff-dbc290af8082" providerId="ADAL" clId="{E8AA62B1-DA3F-41ED-BE9E-F6B5FA472929}" dt="2021-02-24T21:42:50.400" v="1163" actId="20577"/>
          <ac:spMkLst>
            <pc:docMk/>
            <pc:sldMk cId="2894843422" sldId="262"/>
            <ac:spMk id="2" creationId="{26A477BF-637E-4FD0-A551-A64532DD4280}"/>
          </ac:spMkLst>
        </pc:spChg>
      </pc:sldChg>
      <pc:sldChg chg="modSp mod">
        <pc:chgData name="Steve Shellhammer" userId="0e71f22d-ee3e-49c0-82ff-dbc290af8082" providerId="ADAL" clId="{E8AA62B1-DA3F-41ED-BE9E-F6B5FA472929}" dt="2021-03-01T17:53:14.937" v="2394" actId="1036"/>
        <pc:sldMkLst>
          <pc:docMk/>
          <pc:sldMk cId="3889958180" sldId="263"/>
        </pc:sldMkLst>
        <pc:spChg chg="mod">
          <ac:chgData name="Steve Shellhammer" userId="0e71f22d-ee3e-49c0-82ff-dbc290af8082" providerId="ADAL" clId="{E8AA62B1-DA3F-41ED-BE9E-F6B5FA472929}" dt="2021-03-01T17:53:11.248" v="2391" actId="1076"/>
          <ac:spMkLst>
            <pc:docMk/>
            <pc:sldMk cId="3889958180" sldId="263"/>
            <ac:spMk id="3" creationId="{6C6F657B-ED90-4A15-BD13-BAFCF82A50E6}"/>
          </ac:spMkLst>
        </pc:spChg>
        <pc:spChg chg="mod">
          <ac:chgData name="Steve Shellhammer" userId="0e71f22d-ee3e-49c0-82ff-dbc290af8082" providerId="ADAL" clId="{E8AA62B1-DA3F-41ED-BE9E-F6B5FA472929}" dt="2021-03-01T17:51:49.450" v="2368" actId="20577"/>
          <ac:spMkLst>
            <pc:docMk/>
            <pc:sldMk cId="3889958180" sldId="263"/>
            <ac:spMk id="8" creationId="{50EEC1EB-DB09-4B39-8668-88574FCD1FEF}"/>
          </ac:spMkLst>
        </pc:spChg>
        <pc:graphicFrameChg chg="mod">
          <ac:chgData name="Steve Shellhammer" userId="0e71f22d-ee3e-49c0-82ff-dbc290af8082" providerId="ADAL" clId="{E8AA62B1-DA3F-41ED-BE9E-F6B5FA472929}" dt="2021-03-01T17:53:14.937" v="2394" actId="1036"/>
          <ac:graphicFrameMkLst>
            <pc:docMk/>
            <pc:sldMk cId="3889958180" sldId="263"/>
            <ac:graphicFrameMk id="7" creationId="{5156F8A3-054C-430C-8D7C-EED233DB52C2}"/>
          </ac:graphicFrameMkLst>
        </pc:graphicFrameChg>
      </pc:sldChg>
      <pc:sldChg chg="modSp mod">
        <pc:chgData name="Steve Shellhammer" userId="0e71f22d-ee3e-49c0-82ff-dbc290af8082" providerId="ADAL" clId="{E8AA62B1-DA3F-41ED-BE9E-F6B5FA472929}" dt="2021-03-01T17:49:39.094" v="2248" actId="20577"/>
        <pc:sldMkLst>
          <pc:docMk/>
          <pc:sldMk cId="1517929848" sldId="264"/>
        </pc:sldMkLst>
        <pc:spChg chg="mod">
          <ac:chgData name="Steve Shellhammer" userId="0e71f22d-ee3e-49c0-82ff-dbc290af8082" providerId="ADAL" clId="{E8AA62B1-DA3F-41ED-BE9E-F6B5FA472929}" dt="2021-03-01T17:33:14.693" v="2079" actId="1035"/>
          <ac:spMkLst>
            <pc:docMk/>
            <pc:sldMk cId="1517929848" sldId="264"/>
            <ac:spMk id="9" creationId="{C6E8E3CE-8DCB-45FD-842F-1933C450953F}"/>
          </ac:spMkLst>
        </pc:spChg>
        <pc:spChg chg="mod">
          <ac:chgData name="Steve Shellhammer" userId="0e71f22d-ee3e-49c0-82ff-dbc290af8082" providerId="ADAL" clId="{E8AA62B1-DA3F-41ED-BE9E-F6B5FA472929}" dt="2021-03-01T17:49:39.094" v="2248" actId="20577"/>
          <ac:spMkLst>
            <pc:docMk/>
            <pc:sldMk cId="1517929848" sldId="264"/>
            <ac:spMk id="10" creationId="{D84F9BB7-A6A6-4198-B870-1BC8738F7446}"/>
          </ac:spMkLst>
        </pc:spChg>
        <pc:graphicFrameChg chg="mod">
          <ac:chgData name="Steve Shellhammer" userId="0e71f22d-ee3e-49c0-82ff-dbc290af8082" providerId="ADAL" clId="{E8AA62B1-DA3F-41ED-BE9E-F6B5FA472929}" dt="2021-03-01T17:31:55.233" v="1982" actId="1036"/>
          <ac:graphicFrameMkLst>
            <pc:docMk/>
            <pc:sldMk cId="1517929848" sldId="264"/>
            <ac:graphicFrameMk id="7" creationId="{C9DE17C5-7354-41DA-9102-661B3DC04528}"/>
          </ac:graphicFrameMkLst>
        </pc:graphicFrameChg>
        <pc:graphicFrameChg chg="mod">
          <ac:chgData name="Steve Shellhammer" userId="0e71f22d-ee3e-49c0-82ff-dbc290af8082" providerId="ADAL" clId="{E8AA62B1-DA3F-41ED-BE9E-F6B5FA472929}" dt="2021-03-01T17:33:14.693" v="2079" actId="1035"/>
          <ac:graphicFrameMkLst>
            <pc:docMk/>
            <pc:sldMk cId="1517929848" sldId="264"/>
            <ac:graphicFrameMk id="8" creationId="{13E6E54B-B6D2-4305-BCB7-5FABC612DAB8}"/>
          </ac:graphicFrameMkLst>
        </pc:graphicFrameChg>
      </pc:sldChg>
      <pc:sldChg chg="modSp mod">
        <pc:chgData name="Steve Shellhammer" userId="0e71f22d-ee3e-49c0-82ff-dbc290af8082" providerId="ADAL" clId="{E8AA62B1-DA3F-41ED-BE9E-F6B5FA472929}" dt="2021-03-01T17:51:05.828" v="2356" actId="20577"/>
        <pc:sldMkLst>
          <pc:docMk/>
          <pc:sldMk cId="2623386086" sldId="265"/>
        </pc:sldMkLst>
        <pc:spChg chg="mod">
          <ac:chgData name="Steve Shellhammer" userId="0e71f22d-ee3e-49c0-82ff-dbc290af8082" providerId="ADAL" clId="{E8AA62B1-DA3F-41ED-BE9E-F6B5FA472929}" dt="2021-03-01T17:51:05.828" v="2356" actId="20577"/>
          <ac:spMkLst>
            <pc:docMk/>
            <pc:sldMk cId="2623386086" sldId="265"/>
            <ac:spMk id="2" creationId="{F9443C65-73BC-4BB0-84C4-9C6EA58CC7E7}"/>
          </ac:spMkLst>
        </pc:spChg>
        <pc:spChg chg="mod">
          <ac:chgData name="Steve Shellhammer" userId="0e71f22d-ee3e-49c0-82ff-dbc290af8082" providerId="ADAL" clId="{E8AA62B1-DA3F-41ED-BE9E-F6B5FA472929}" dt="2021-03-01T17:35:52.094" v="2197" actId="1035"/>
          <ac:spMkLst>
            <pc:docMk/>
            <pc:sldMk cId="2623386086" sldId="265"/>
            <ac:spMk id="9" creationId="{C6E8E3CE-8DCB-45FD-842F-1933C450953F}"/>
          </ac:spMkLst>
        </pc:spChg>
        <pc:spChg chg="mod">
          <ac:chgData name="Steve Shellhammer" userId="0e71f22d-ee3e-49c0-82ff-dbc290af8082" providerId="ADAL" clId="{E8AA62B1-DA3F-41ED-BE9E-F6B5FA472929}" dt="2021-03-01T17:50:39.608" v="2312" actId="1076"/>
          <ac:spMkLst>
            <pc:docMk/>
            <pc:sldMk cId="2623386086" sldId="265"/>
            <ac:spMk id="10" creationId="{6402D126-CE20-4AA8-8704-085B229A5045}"/>
          </ac:spMkLst>
        </pc:spChg>
        <pc:graphicFrameChg chg="mod">
          <ac:chgData name="Steve Shellhammer" userId="0e71f22d-ee3e-49c0-82ff-dbc290af8082" providerId="ADAL" clId="{E8AA62B1-DA3F-41ED-BE9E-F6B5FA472929}" dt="2021-03-01T17:35:52.094" v="2197" actId="1035"/>
          <ac:graphicFrameMkLst>
            <pc:docMk/>
            <pc:sldMk cId="2623386086" sldId="265"/>
            <ac:graphicFrameMk id="8" creationId="{13E6E54B-B6D2-4305-BCB7-5FABC612DAB8}"/>
          </ac:graphicFrameMkLst>
        </pc:graphicFrameChg>
      </pc:sldChg>
      <pc:sldChg chg="del">
        <pc:chgData name="Steve Shellhammer" userId="0e71f22d-ee3e-49c0-82ff-dbc290af8082" providerId="ADAL" clId="{E8AA62B1-DA3F-41ED-BE9E-F6B5FA472929}" dt="2021-03-01T18:24:12.643" v="2411" actId="47"/>
        <pc:sldMkLst>
          <pc:docMk/>
          <pc:sldMk cId="3037409864" sldId="266"/>
        </pc:sldMkLst>
      </pc:sldChg>
      <pc:sldChg chg="modSp mod">
        <pc:chgData name="Steve Shellhammer" userId="0e71f22d-ee3e-49c0-82ff-dbc290af8082" providerId="ADAL" clId="{E8AA62B1-DA3F-41ED-BE9E-F6B5FA472929}" dt="2021-03-01T17:53:44.552" v="2399" actId="20577"/>
        <pc:sldMkLst>
          <pc:docMk/>
          <pc:sldMk cId="752051106" sldId="267"/>
        </pc:sldMkLst>
        <pc:spChg chg="mod">
          <ac:chgData name="Steve Shellhammer" userId="0e71f22d-ee3e-49c0-82ff-dbc290af8082" providerId="ADAL" clId="{E8AA62B1-DA3F-41ED-BE9E-F6B5FA472929}" dt="2021-03-01T17:53:44.552" v="2399" actId="20577"/>
          <ac:spMkLst>
            <pc:docMk/>
            <pc:sldMk cId="752051106" sldId="267"/>
            <ac:spMk id="10" creationId="{6402D126-CE20-4AA8-8704-085B229A5045}"/>
          </ac:spMkLst>
        </pc:spChg>
      </pc:sldChg>
      <pc:sldChg chg="modSp mod">
        <pc:chgData name="Steve Shellhammer" userId="0e71f22d-ee3e-49c0-82ff-dbc290af8082" providerId="ADAL" clId="{E8AA62B1-DA3F-41ED-BE9E-F6B5FA472929}" dt="2021-03-01T17:54:01.047" v="2404" actId="20577"/>
        <pc:sldMkLst>
          <pc:docMk/>
          <pc:sldMk cId="3509388113" sldId="268"/>
        </pc:sldMkLst>
        <pc:spChg chg="mod">
          <ac:chgData name="Steve Shellhammer" userId="0e71f22d-ee3e-49c0-82ff-dbc290af8082" providerId="ADAL" clId="{E8AA62B1-DA3F-41ED-BE9E-F6B5FA472929}" dt="2021-03-01T17:54:01.047" v="2404" actId="20577"/>
          <ac:spMkLst>
            <pc:docMk/>
            <pc:sldMk cId="3509388113" sldId="268"/>
            <ac:spMk id="10" creationId="{6402D126-CE20-4AA8-8704-085B229A5045}"/>
          </ac:spMkLst>
        </pc:spChg>
      </pc:sldChg>
      <pc:sldChg chg="modSp del mod">
        <pc:chgData name="Steve Shellhammer" userId="0e71f22d-ee3e-49c0-82ff-dbc290af8082" providerId="ADAL" clId="{E8AA62B1-DA3F-41ED-BE9E-F6B5FA472929}" dt="2021-03-01T18:42:56.518" v="3791" actId="47"/>
        <pc:sldMkLst>
          <pc:docMk/>
          <pc:sldMk cId="744965408" sldId="272"/>
        </pc:sldMkLst>
        <pc:spChg chg="mod">
          <ac:chgData name="Steve Shellhammer" userId="0e71f22d-ee3e-49c0-82ff-dbc290af8082" providerId="ADAL" clId="{E8AA62B1-DA3F-41ED-BE9E-F6B5FA472929}" dt="2021-02-24T21:46:11.732" v="1211" actId="403"/>
          <ac:spMkLst>
            <pc:docMk/>
            <pc:sldMk cId="744965408" sldId="272"/>
            <ac:spMk id="2" creationId="{C57F6E07-FFBA-4A83-BE29-1B15AD6441EB}"/>
          </ac:spMkLst>
        </pc:spChg>
      </pc:sldChg>
      <pc:sldChg chg="del">
        <pc:chgData name="Steve Shellhammer" userId="0e71f22d-ee3e-49c0-82ff-dbc290af8082" providerId="ADAL" clId="{E8AA62B1-DA3F-41ED-BE9E-F6B5FA472929}" dt="2021-03-01T18:24:12.643" v="2411" actId="47"/>
        <pc:sldMkLst>
          <pc:docMk/>
          <pc:sldMk cId="2006796925" sldId="273"/>
        </pc:sldMkLst>
      </pc:sldChg>
      <pc:sldChg chg="del">
        <pc:chgData name="Steve Shellhammer" userId="0e71f22d-ee3e-49c0-82ff-dbc290af8082" providerId="ADAL" clId="{E8AA62B1-DA3F-41ED-BE9E-F6B5FA472929}" dt="2021-03-01T18:24:12.643" v="2411" actId="47"/>
        <pc:sldMkLst>
          <pc:docMk/>
          <pc:sldMk cId="1423998088" sldId="274"/>
        </pc:sldMkLst>
      </pc:sldChg>
      <pc:sldChg chg="del">
        <pc:chgData name="Steve Shellhammer" userId="0e71f22d-ee3e-49c0-82ff-dbc290af8082" providerId="ADAL" clId="{E8AA62B1-DA3F-41ED-BE9E-F6B5FA472929}" dt="2021-03-01T18:24:12.643" v="2411" actId="47"/>
        <pc:sldMkLst>
          <pc:docMk/>
          <pc:sldMk cId="4231575505" sldId="276"/>
        </pc:sldMkLst>
      </pc:sldChg>
      <pc:sldChg chg="del">
        <pc:chgData name="Steve Shellhammer" userId="0e71f22d-ee3e-49c0-82ff-dbc290af8082" providerId="ADAL" clId="{E8AA62B1-DA3F-41ED-BE9E-F6B5FA472929}" dt="2021-03-01T18:24:12.643" v="2411" actId="47"/>
        <pc:sldMkLst>
          <pc:docMk/>
          <pc:sldMk cId="597019275" sldId="277"/>
        </pc:sldMkLst>
      </pc:sldChg>
      <pc:sldChg chg="del">
        <pc:chgData name="Steve Shellhammer" userId="0e71f22d-ee3e-49c0-82ff-dbc290af8082" providerId="ADAL" clId="{E8AA62B1-DA3F-41ED-BE9E-F6B5FA472929}" dt="2021-03-01T18:24:12.643" v="2411" actId="47"/>
        <pc:sldMkLst>
          <pc:docMk/>
          <pc:sldMk cId="4083242770" sldId="278"/>
        </pc:sldMkLst>
      </pc:sldChg>
      <pc:sldChg chg="del">
        <pc:chgData name="Steve Shellhammer" userId="0e71f22d-ee3e-49c0-82ff-dbc290af8082" providerId="ADAL" clId="{E8AA62B1-DA3F-41ED-BE9E-F6B5FA472929}" dt="2021-03-01T18:24:12.643" v="2411" actId="47"/>
        <pc:sldMkLst>
          <pc:docMk/>
          <pc:sldMk cId="819587702" sldId="279"/>
        </pc:sldMkLst>
      </pc:sldChg>
      <pc:sldChg chg="del">
        <pc:chgData name="Steve Shellhammer" userId="0e71f22d-ee3e-49c0-82ff-dbc290af8082" providerId="ADAL" clId="{E8AA62B1-DA3F-41ED-BE9E-F6B5FA472929}" dt="2021-03-01T18:24:12.643" v="2411" actId="47"/>
        <pc:sldMkLst>
          <pc:docMk/>
          <pc:sldMk cId="4075636779" sldId="280"/>
        </pc:sldMkLst>
      </pc:sldChg>
      <pc:sldChg chg="del">
        <pc:chgData name="Steve Shellhammer" userId="0e71f22d-ee3e-49c0-82ff-dbc290af8082" providerId="ADAL" clId="{E8AA62B1-DA3F-41ED-BE9E-F6B5FA472929}" dt="2021-03-01T18:24:12.643" v="2411" actId="47"/>
        <pc:sldMkLst>
          <pc:docMk/>
          <pc:sldMk cId="1662344398" sldId="281"/>
        </pc:sldMkLst>
      </pc:sldChg>
      <pc:sldChg chg="del">
        <pc:chgData name="Steve Shellhammer" userId="0e71f22d-ee3e-49c0-82ff-dbc290af8082" providerId="ADAL" clId="{E8AA62B1-DA3F-41ED-BE9E-F6B5FA472929}" dt="2021-03-01T18:24:12.643" v="2411" actId="47"/>
        <pc:sldMkLst>
          <pc:docMk/>
          <pc:sldMk cId="1863939339" sldId="282"/>
        </pc:sldMkLst>
      </pc:sldChg>
      <pc:sldChg chg="del">
        <pc:chgData name="Steve Shellhammer" userId="0e71f22d-ee3e-49c0-82ff-dbc290af8082" providerId="ADAL" clId="{E8AA62B1-DA3F-41ED-BE9E-F6B5FA472929}" dt="2021-02-24T00:43:19.131" v="184" actId="47"/>
        <pc:sldMkLst>
          <pc:docMk/>
          <pc:sldMk cId="3697905575" sldId="283"/>
        </pc:sldMkLst>
      </pc:sldChg>
      <pc:sldChg chg="addSp delSp modSp new del mod">
        <pc:chgData name="Steve Shellhammer" userId="0e71f22d-ee3e-49c0-82ff-dbc290af8082" providerId="ADAL" clId="{E8AA62B1-DA3F-41ED-BE9E-F6B5FA472929}" dt="2021-02-24T00:42:55.021" v="183" actId="47"/>
        <pc:sldMkLst>
          <pc:docMk/>
          <pc:sldMk cId="2236286866" sldId="284"/>
        </pc:sldMkLst>
        <pc:spChg chg="del">
          <ac:chgData name="Steve Shellhammer" userId="0e71f22d-ee3e-49c0-82ff-dbc290af8082" providerId="ADAL" clId="{E8AA62B1-DA3F-41ED-BE9E-F6B5FA472929}" dt="2021-02-24T00:32:15.784" v="30" actId="3680"/>
          <ac:spMkLst>
            <pc:docMk/>
            <pc:sldMk cId="2236286866" sldId="284"/>
            <ac:spMk id="3" creationId="{90714550-5055-4614-9B35-DFE78B2E4EEF}"/>
          </ac:spMkLst>
        </pc:spChg>
        <pc:graphicFrameChg chg="add mod ord modGraphic">
          <ac:chgData name="Steve Shellhammer" userId="0e71f22d-ee3e-49c0-82ff-dbc290af8082" providerId="ADAL" clId="{E8AA62B1-DA3F-41ED-BE9E-F6B5FA472929}" dt="2021-02-24T00:35:38.962" v="156" actId="14734"/>
          <ac:graphicFrameMkLst>
            <pc:docMk/>
            <pc:sldMk cId="2236286866" sldId="284"/>
            <ac:graphicFrameMk id="7" creationId="{F1B963AE-D1BD-4998-BFE6-20EDF8C6F582}"/>
          </ac:graphicFrameMkLst>
        </pc:graphicFrameChg>
      </pc:sldChg>
      <pc:sldChg chg="addSp delSp modSp add mod">
        <pc:chgData name="Steve Shellhammer" userId="0e71f22d-ee3e-49c0-82ff-dbc290af8082" providerId="ADAL" clId="{E8AA62B1-DA3F-41ED-BE9E-F6B5FA472929}" dt="2021-03-01T18:44:54.144" v="3826" actId="1038"/>
        <pc:sldMkLst>
          <pc:docMk/>
          <pc:sldMk cId="4016584136" sldId="285"/>
        </pc:sldMkLst>
        <pc:spChg chg="mod">
          <ac:chgData name="Steve Shellhammer" userId="0e71f22d-ee3e-49c0-82ff-dbc290af8082" providerId="ADAL" clId="{E8AA62B1-DA3F-41ED-BE9E-F6B5FA472929}" dt="2021-03-01T18:23:44.497" v="2410" actId="14100"/>
          <ac:spMkLst>
            <pc:docMk/>
            <pc:sldMk cId="4016584136" sldId="285"/>
            <ac:spMk id="2" creationId="{244CB3FB-0EF3-4A95-B87F-4A4790D579B3}"/>
          </ac:spMkLst>
        </pc:spChg>
        <pc:spChg chg="add mod">
          <ac:chgData name="Steve Shellhammer" userId="0e71f22d-ee3e-49c0-82ff-dbc290af8082" providerId="ADAL" clId="{E8AA62B1-DA3F-41ED-BE9E-F6B5FA472929}" dt="2021-03-01T18:44:44.813" v="3823" actId="115"/>
          <ac:spMkLst>
            <pc:docMk/>
            <pc:sldMk cId="4016584136" sldId="285"/>
            <ac:spMk id="12" creationId="{5470B87C-800B-492C-A73B-760F47C598F7}"/>
          </ac:spMkLst>
        </pc:spChg>
        <pc:spChg chg="add mod">
          <ac:chgData name="Steve Shellhammer" userId="0e71f22d-ee3e-49c0-82ff-dbc290af8082" providerId="ADAL" clId="{E8AA62B1-DA3F-41ED-BE9E-F6B5FA472929}" dt="2021-03-01T18:44:41.339" v="3822" actId="14100"/>
          <ac:spMkLst>
            <pc:docMk/>
            <pc:sldMk cId="4016584136" sldId="285"/>
            <ac:spMk id="13" creationId="{A51052C6-E07B-443B-89C4-BF1CFC45444F}"/>
          </ac:spMkLst>
        </pc:spChg>
        <pc:graphicFrameChg chg="mod modGraphic">
          <ac:chgData name="Steve Shellhammer" userId="0e71f22d-ee3e-49c0-82ff-dbc290af8082" providerId="ADAL" clId="{E8AA62B1-DA3F-41ED-BE9E-F6B5FA472929}" dt="2021-03-01T18:44:54.144" v="3826" actId="1038"/>
          <ac:graphicFrameMkLst>
            <pc:docMk/>
            <pc:sldMk cId="4016584136" sldId="285"/>
            <ac:graphicFrameMk id="9" creationId="{96E18F8D-30F8-41C2-ADE1-A493D6C8CA4E}"/>
          </ac:graphicFrameMkLst>
        </pc:graphicFrameChg>
        <pc:picChg chg="del">
          <ac:chgData name="Steve Shellhammer" userId="0e71f22d-ee3e-49c0-82ff-dbc290af8082" providerId="ADAL" clId="{E8AA62B1-DA3F-41ED-BE9E-F6B5FA472929}" dt="2021-02-24T00:36:24.346" v="164" actId="478"/>
          <ac:picMkLst>
            <pc:docMk/>
            <pc:sldMk cId="4016584136" sldId="285"/>
            <ac:picMk id="8" creationId="{F616899D-DC44-41AA-9E4A-207F726E5040}"/>
          </ac:picMkLst>
        </pc:picChg>
        <pc:picChg chg="add mod">
          <ac:chgData name="Steve Shellhammer" userId="0e71f22d-ee3e-49c0-82ff-dbc290af8082" providerId="ADAL" clId="{E8AA62B1-DA3F-41ED-BE9E-F6B5FA472929}" dt="2021-02-24T21:33:19.907" v="600" actId="1035"/>
          <ac:picMkLst>
            <pc:docMk/>
            <pc:sldMk cId="4016584136" sldId="285"/>
            <ac:picMk id="8" creationId="{F8844CF6-599E-4EDF-9BDF-E0254181C885}"/>
          </ac:picMkLst>
        </pc:picChg>
        <pc:picChg chg="add mod">
          <ac:chgData name="Steve Shellhammer" userId="0e71f22d-ee3e-49c0-82ff-dbc290af8082" providerId="ADAL" clId="{E8AA62B1-DA3F-41ED-BE9E-F6B5FA472929}" dt="2021-02-24T00:50:07.097" v="429" actId="1076"/>
          <ac:picMkLst>
            <pc:docMk/>
            <pc:sldMk cId="4016584136" sldId="285"/>
            <ac:picMk id="11" creationId="{11A60FA5-7708-43E0-8EAA-899974295272}"/>
          </ac:picMkLst>
        </pc:picChg>
        <pc:cxnChg chg="add mod">
          <ac:chgData name="Steve Shellhammer" userId="0e71f22d-ee3e-49c0-82ff-dbc290af8082" providerId="ADAL" clId="{E8AA62B1-DA3F-41ED-BE9E-F6B5FA472929}" dt="2021-03-01T18:30:08.951" v="3025" actId="1036"/>
          <ac:cxnSpMkLst>
            <pc:docMk/>
            <pc:sldMk cId="4016584136" sldId="285"/>
            <ac:cxnSpMk id="7" creationId="{9DBA9A06-881A-47F7-8075-0E522F07CB3A}"/>
          </ac:cxnSpMkLst>
        </pc:cxnChg>
      </pc:sldChg>
      <pc:sldChg chg="modSp new del mod">
        <pc:chgData name="Steve Shellhammer" userId="0e71f22d-ee3e-49c0-82ff-dbc290af8082" providerId="ADAL" clId="{E8AA62B1-DA3F-41ED-BE9E-F6B5FA472929}" dt="2021-02-24T00:50:23.415" v="432" actId="47"/>
        <pc:sldMkLst>
          <pc:docMk/>
          <pc:sldMk cId="1881211960" sldId="286"/>
        </pc:sldMkLst>
        <pc:spChg chg="mod">
          <ac:chgData name="Steve Shellhammer" userId="0e71f22d-ee3e-49c0-82ff-dbc290af8082" providerId="ADAL" clId="{E8AA62B1-DA3F-41ED-BE9E-F6B5FA472929}" dt="2021-02-24T00:44:35.169" v="239" actId="14100"/>
          <ac:spMkLst>
            <pc:docMk/>
            <pc:sldMk cId="1881211960" sldId="286"/>
            <ac:spMk id="3" creationId="{6D20319E-FD3B-4FF5-B1D5-BB714068DEB1}"/>
          </ac:spMkLst>
        </pc:spChg>
      </pc:sldChg>
      <pc:sldChg chg="modSp new del mod">
        <pc:chgData name="Steve Shellhammer" userId="0e71f22d-ee3e-49c0-82ff-dbc290af8082" providerId="ADAL" clId="{E8AA62B1-DA3F-41ED-BE9E-F6B5FA472929}" dt="2021-03-01T18:42:54.377" v="3790" actId="47"/>
        <pc:sldMkLst>
          <pc:docMk/>
          <pc:sldMk cId="2946770456" sldId="286"/>
        </pc:sldMkLst>
        <pc:spChg chg="mod">
          <ac:chgData name="Steve Shellhammer" userId="0e71f22d-ee3e-49c0-82ff-dbc290af8082" providerId="ADAL" clId="{E8AA62B1-DA3F-41ED-BE9E-F6B5FA472929}" dt="2021-02-24T21:41:41.326" v="1149" actId="14100"/>
          <ac:spMkLst>
            <pc:docMk/>
            <pc:sldMk cId="2946770456" sldId="286"/>
            <ac:spMk id="2" creationId="{168A1406-4B29-4836-B458-0C88918D8DAD}"/>
          </ac:spMkLst>
        </pc:spChg>
        <pc:spChg chg="mod">
          <ac:chgData name="Steve Shellhammer" userId="0e71f22d-ee3e-49c0-82ff-dbc290af8082" providerId="ADAL" clId="{E8AA62B1-DA3F-41ED-BE9E-F6B5FA472929}" dt="2021-02-24T21:44:47.581" v="1188" actId="20577"/>
          <ac:spMkLst>
            <pc:docMk/>
            <pc:sldMk cId="2946770456" sldId="286"/>
            <ac:spMk id="3" creationId="{63AAC5A9-637C-4D81-B4A6-1CD2B25B6744}"/>
          </ac:spMkLst>
        </pc:spChg>
      </pc:sldChg>
      <pc:sldChg chg="addSp delSp modSp add del mod">
        <pc:chgData name="Steve Shellhammer" userId="0e71f22d-ee3e-49c0-82ff-dbc290af8082" providerId="ADAL" clId="{E8AA62B1-DA3F-41ED-BE9E-F6B5FA472929}" dt="2021-03-01T18:42:59.154" v="3792" actId="47"/>
        <pc:sldMkLst>
          <pc:docMk/>
          <pc:sldMk cId="1350767839" sldId="287"/>
        </pc:sldMkLst>
        <pc:spChg chg="mod">
          <ac:chgData name="Steve Shellhammer" userId="0e71f22d-ee3e-49c0-82ff-dbc290af8082" providerId="ADAL" clId="{E8AA62B1-DA3F-41ED-BE9E-F6B5FA472929}" dt="2021-02-24T21:42:45.456" v="1160" actId="20577"/>
          <ac:spMkLst>
            <pc:docMk/>
            <pc:sldMk cId="1350767839" sldId="287"/>
            <ac:spMk id="2" creationId="{26A477BF-637E-4FD0-A551-A64532DD4280}"/>
          </ac:spMkLst>
        </pc:spChg>
        <pc:spChg chg="mod">
          <ac:chgData name="Steve Shellhammer" userId="0e71f22d-ee3e-49c0-82ff-dbc290af8082" providerId="ADAL" clId="{E8AA62B1-DA3F-41ED-BE9E-F6B5FA472929}" dt="2021-02-24T21:43:11.673" v="1164" actId="1076"/>
          <ac:spMkLst>
            <pc:docMk/>
            <pc:sldMk cId="1350767839" sldId="287"/>
            <ac:spMk id="3" creationId="{89BCD192-1A18-4617-AF40-CDCC333A0BA6}"/>
          </ac:spMkLst>
        </pc:spChg>
        <pc:spChg chg="add mod">
          <ac:chgData name="Steve Shellhammer" userId="0e71f22d-ee3e-49c0-82ff-dbc290af8082" providerId="ADAL" clId="{E8AA62B1-DA3F-41ED-BE9E-F6B5FA472929}" dt="2021-02-24T21:45:44.499" v="1202" actId="1037"/>
          <ac:spMkLst>
            <pc:docMk/>
            <pc:sldMk cId="1350767839" sldId="287"/>
            <ac:spMk id="17" creationId="{2085241B-EBCE-4CF7-AF07-EA54CC9C1233}"/>
          </ac:spMkLst>
        </pc:spChg>
        <pc:spChg chg="add mod">
          <ac:chgData name="Steve Shellhammer" userId="0e71f22d-ee3e-49c0-82ff-dbc290af8082" providerId="ADAL" clId="{E8AA62B1-DA3F-41ED-BE9E-F6B5FA472929}" dt="2021-02-24T21:46:04.211" v="1210" actId="1037"/>
          <ac:spMkLst>
            <pc:docMk/>
            <pc:sldMk cId="1350767839" sldId="287"/>
            <ac:spMk id="18" creationId="{03FAD6A9-0FD4-456F-B52B-A8F01B0FE055}"/>
          </ac:spMkLst>
        </pc:spChg>
        <pc:picChg chg="mod">
          <ac:chgData name="Steve Shellhammer" userId="0e71f22d-ee3e-49c0-82ff-dbc290af8082" providerId="ADAL" clId="{E8AA62B1-DA3F-41ED-BE9E-F6B5FA472929}" dt="2021-02-24T21:43:13.969" v="1165" actId="1076"/>
          <ac:picMkLst>
            <pc:docMk/>
            <pc:sldMk cId="1350767839" sldId="287"/>
            <ac:picMk id="11" creationId="{D0CBCC7A-3753-4679-B057-9C0B6CD3EFF5}"/>
          </ac:picMkLst>
        </pc:picChg>
        <pc:picChg chg="add mod">
          <ac:chgData name="Steve Shellhammer" userId="0e71f22d-ee3e-49c0-82ff-dbc290af8082" providerId="ADAL" clId="{E8AA62B1-DA3F-41ED-BE9E-F6B5FA472929}" dt="2021-02-24T21:45:50.829" v="1205" actId="1076"/>
          <ac:picMkLst>
            <pc:docMk/>
            <pc:sldMk cId="1350767839" sldId="287"/>
            <ac:picMk id="12" creationId="{4A63BB15-5B9D-4D64-9EDD-C13F6607FC4D}"/>
          </ac:picMkLst>
        </pc:picChg>
        <pc:picChg chg="mod">
          <ac:chgData name="Steve Shellhammer" userId="0e71f22d-ee3e-49c0-82ff-dbc290af8082" providerId="ADAL" clId="{E8AA62B1-DA3F-41ED-BE9E-F6B5FA472929}" dt="2021-02-24T21:43:15.878" v="1166" actId="1076"/>
          <ac:picMkLst>
            <pc:docMk/>
            <pc:sldMk cId="1350767839" sldId="287"/>
            <ac:picMk id="13" creationId="{103129BE-FAE4-4168-AD79-2E532C6FBAE9}"/>
          </ac:picMkLst>
        </pc:picChg>
        <pc:picChg chg="add mod">
          <ac:chgData name="Steve Shellhammer" userId="0e71f22d-ee3e-49c0-82ff-dbc290af8082" providerId="ADAL" clId="{E8AA62B1-DA3F-41ED-BE9E-F6B5FA472929}" dt="2021-02-24T21:44:16.220" v="1179" actId="1036"/>
          <ac:picMkLst>
            <pc:docMk/>
            <pc:sldMk cId="1350767839" sldId="287"/>
            <ac:picMk id="14" creationId="{372D8566-1563-403D-A463-3D76DE67D254}"/>
          </ac:picMkLst>
        </pc:picChg>
        <pc:picChg chg="mod">
          <ac:chgData name="Steve Shellhammer" userId="0e71f22d-ee3e-49c0-82ff-dbc290af8082" providerId="ADAL" clId="{E8AA62B1-DA3F-41ED-BE9E-F6B5FA472929}" dt="2021-02-24T21:43:18.193" v="1167" actId="1076"/>
          <ac:picMkLst>
            <pc:docMk/>
            <pc:sldMk cId="1350767839" sldId="287"/>
            <ac:picMk id="15" creationId="{E4B6EA90-B4F1-4726-9D2B-15B677DA7CE5}"/>
          </ac:picMkLst>
        </pc:picChg>
        <pc:picChg chg="del mod">
          <ac:chgData name="Steve Shellhammer" userId="0e71f22d-ee3e-49c0-82ff-dbc290af8082" providerId="ADAL" clId="{E8AA62B1-DA3F-41ED-BE9E-F6B5FA472929}" dt="2021-02-24T21:43:23.696" v="1169" actId="478"/>
          <ac:picMkLst>
            <pc:docMk/>
            <pc:sldMk cId="1350767839" sldId="287"/>
            <ac:picMk id="16" creationId="{63A10F36-171C-45C6-9BAA-226AAED994D9}"/>
          </ac:picMkLst>
        </pc:picChg>
      </pc:sldChg>
      <pc:sldChg chg="modSp new mod">
        <pc:chgData name="Steve Shellhammer" userId="0e71f22d-ee3e-49c0-82ff-dbc290af8082" providerId="ADAL" clId="{E8AA62B1-DA3F-41ED-BE9E-F6B5FA472929}" dt="2021-03-01T17:48:35.168" v="2229" actId="20577"/>
        <pc:sldMkLst>
          <pc:docMk/>
          <pc:sldMk cId="1462563419" sldId="288"/>
        </pc:sldMkLst>
        <pc:spChg chg="mod">
          <ac:chgData name="Steve Shellhammer" userId="0e71f22d-ee3e-49c0-82ff-dbc290af8082" providerId="ADAL" clId="{E8AA62B1-DA3F-41ED-BE9E-F6B5FA472929}" dt="2021-03-01T17:28:43.795" v="1628" actId="404"/>
          <ac:spMkLst>
            <pc:docMk/>
            <pc:sldMk cId="1462563419" sldId="288"/>
            <ac:spMk id="2" creationId="{5198B8F2-C6B9-4E31-AB81-C7A294902152}"/>
          </ac:spMkLst>
        </pc:spChg>
        <pc:spChg chg="mod">
          <ac:chgData name="Steve Shellhammer" userId="0e71f22d-ee3e-49c0-82ff-dbc290af8082" providerId="ADAL" clId="{E8AA62B1-DA3F-41ED-BE9E-F6B5FA472929}" dt="2021-03-01T17:48:35.168" v="2229" actId="20577"/>
          <ac:spMkLst>
            <pc:docMk/>
            <pc:sldMk cId="1462563419" sldId="288"/>
            <ac:spMk id="3" creationId="{13A09586-6054-41D9-BAC0-D1C488151039}"/>
          </ac:spMkLst>
        </pc:spChg>
      </pc:sldChg>
      <pc:sldChg chg="modSp new mod">
        <pc:chgData name="Steve Shellhammer" userId="0e71f22d-ee3e-49c0-82ff-dbc290af8082" providerId="ADAL" clId="{E8AA62B1-DA3F-41ED-BE9E-F6B5FA472929}" dt="2021-03-01T18:44:26.919" v="3821" actId="20577"/>
        <pc:sldMkLst>
          <pc:docMk/>
          <pc:sldMk cId="4143062361" sldId="289"/>
        </pc:sldMkLst>
        <pc:spChg chg="mod">
          <ac:chgData name="Steve Shellhammer" userId="0e71f22d-ee3e-49c0-82ff-dbc290af8082" providerId="ADAL" clId="{E8AA62B1-DA3F-41ED-BE9E-F6B5FA472929}" dt="2021-03-01T18:24:43.304" v="2434" actId="20577"/>
          <ac:spMkLst>
            <pc:docMk/>
            <pc:sldMk cId="4143062361" sldId="289"/>
            <ac:spMk id="2" creationId="{AA198B16-3EAF-4641-B455-85B9567B6BC4}"/>
          </ac:spMkLst>
        </pc:spChg>
        <pc:spChg chg="mod">
          <ac:chgData name="Steve Shellhammer" userId="0e71f22d-ee3e-49c0-82ff-dbc290af8082" providerId="ADAL" clId="{E8AA62B1-DA3F-41ED-BE9E-F6B5FA472929}" dt="2021-03-01T18:44:26.919" v="3821" actId="20577"/>
          <ac:spMkLst>
            <pc:docMk/>
            <pc:sldMk cId="4143062361" sldId="289"/>
            <ac:spMk id="3" creationId="{644A9481-7ADA-4028-AAFA-08F3DA43E3A3}"/>
          </ac:spMkLst>
        </pc:spChg>
      </pc:sldChg>
      <pc:sldChg chg="addSp modSp new mod">
        <pc:chgData name="Steve Shellhammer" userId="0e71f22d-ee3e-49c0-82ff-dbc290af8082" providerId="ADAL" clId="{E8AA62B1-DA3F-41ED-BE9E-F6B5FA472929}" dt="2021-03-01T18:34:22.767" v="3353" actId="14100"/>
        <pc:sldMkLst>
          <pc:docMk/>
          <pc:sldMk cId="2324249093" sldId="290"/>
        </pc:sldMkLst>
        <pc:spChg chg="mod">
          <ac:chgData name="Steve Shellhammer" userId="0e71f22d-ee3e-49c0-82ff-dbc290af8082" providerId="ADAL" clId="{E8AA62B1-DA3F-41ED-BE9E-F6B5FA472929}" dt="2021-03-01T18:34:01.586" v="3347" actId="14100"/>
          <ac:spMkLst>
            <pc:docMk/>
            <pc:sldMk cId="2324249093" sldId="290"/>
            <ac:spMk id="2" creationId="{53ADA6BF-6414-4207-BB80-6DFD27FE0AB6}"/>
          </ac:spMkLst>
        </pc:spChg>
        <pc:spChg chg="mod">
          <ac:chgData name="Steve Shellhammer" userId="0e71f22d-ee3e-49c0-82ff-dbc290af8082" providerId="ADAL" clId="{E8AA62B1-DA3F-41ED-BE9E-F6B5FA472929}" dt="2021-03-01T18:34:14.015" v="3351" actId="1076"/>
          <ac:spMkLst>
            <pc:docMk/>
            <pc:sldMk cId="2324249093" sldId="290"/>
            <ac:spMk id="3" creationId="{F05DEB46-4717-49B6-B02A-1FA755305FF7}"/>
          </ac:spMkLst>
        </pc:spChg>
        <pc:graphicFrameChg chg="add mod modGraphic">
          <ac:chgData name="Steve Shellhammer" userId="0e71f22d-ee3e-49c0-82ff-dbc290af8082" providerId="ADAL" clId="{E8AA62B1-DA3F-41ED-BE9E-F6B5FA472929}" dt="2021-03-01T18:34:22.767" v="3353" actId="14100"/>
          <ac:graphicFrameMkLst>
            <pc:docMk/>
            <pc:sldMk cId="2324249093" sldId="290"/>
            <ac:graphicFrameMk id="7" creationId="{E122F9C6-6D70-4E26-BDFB-646A23DE0CCC}"/>
          </ac:graphicFrameMkLst>
        </pc:graphicFrameChg>
      </pc:sldChg>
      <pc:sldChg chg="addSp modSp new mod">
        <pc:chgData name="Steve Shellhammer" userId="0e71f22d-ee3e-49c0-82ff-dbc290af8082" providerId="ADAL" clId="{E8AA62B1-DA3F-41ED-BE9E-F6B5FA472929}" dt="2021-03-01T18:48:09.239" v="3879" actId="115"/>
        <pc:sldMkLst>
          <pc:docMk/>
          <pc:sldMk cId="3664098463" sldId="291"/>
        </pc:sldMkLst>
        <pc:spChg chg="mod">
          <ac:chgData name="Steve Shellhammer" userId="0e71f22d-ee3e-49c0-82ff-dbc290af8082" providerId="ADAL" clId="{E8AA62B1-DA3F-41ED-BE9E-F6B5FA472929}" dt="2021-03-01T18:38:19.777" v="3571" actId="20577"/>
          <ac:spMkLst>
            <pc:docMk/>
            <pc:sldMk cId="3664098463" sldId="291"/>
            <ac:spMk id="2" creationId="{C10B4DC5-481A-48B7-BF6F-BD51227B0699}"/>
          </ac:spMkLst>
        </pc:spChg>
        <pc:spChg chg="mod">
          <ac:chgData name="Steve Shellhammer" userId="0e71f22d-ee3e-49c0-82ff-dbc290af8082" providerId="ADAL" clId="{E8AA62B1-DA3F-41ED-BE9E-F6B5FA472929}" dt="2021-03-01T18:48:09.239" v="3879" actId="115"/>
          <ac:spMkLst>
            <pc:docMk/>
            <pc:sldMk cId="3664098463" sldId="291"/>
            <ac:spMk id="3" creationId="{6AA909F2-8292-4E5D-8137-A17C634F125C}"/>
          </ac:spMkLst>
        </pc:spChg>
        <pc:picChg chg="add mod">
          <ac:chgData name="Steve Shellhammer" userId="0e71f22d-ee3e-49c0-82ff-dbc290af8082" providerId="ADAL" clId="{E8AA62B1-DA3F-41ED-BE9E-F6B5FA472929}" dt="2021-03-01T18:37:27.080" v="3566" actId="1076"/>
          <ac:picMkLst>
            <pc:docMk/>
            <pc:sldMk cId="3664098463" sldId="291"/>
            <ac:picMk id="7" creationId="{563F37E0-BDA5-4E25-B770-60094DB688CD}"/>
          </ac:picMkLst>
        </pc:picChg>
      </pc:sldChg>
      <pc:sldChg chg="addSp modSp new mod">
        <pc:chgData name="Steve Shellhammer" userId="0e71f22d-ee3e-49c0-82ff-dbc290af8082" providerId="ADAL" clId="{E8AA62B1-DA3F-41ED-BE9E-F6B5FA472929}" dt="2021-03-01T18:47:57.139" v="3876" actId="1076"/>
        <pc:sldMkLst>
          <pc:docMk/>
          <pc:sldMk cId="1330420612" sldId="292"/>
        </pc:sldMkLst>
        <pc:spChg chg="mod">
          <ac:chgData name="Steve Shellhammer" userId="0e71f22d-ee3e-49c0-82ff-dbc290af8082" providerId="ADAL" clId="{E8AA62B1-DA3F-41ED-BE9E-F6B5FA472929}" dt="2021-03-01T18:47:54.489" v="3875" actId="14100"/>
          <ac:spMkLst>
            <pc:docMk/>
            <pc:sldMk cId="1330420612" sldId="292"/>
            <ac:spMk id="2" creationId="{3E5903FC-DF51-4588-B8EC-69AE6458666B}"/>
          </ac:spMkLst>
        </pc:spChg>
        <pc:spChg chg="mod">
          <ac:chgData name="Steve Shellhammer" userId="0e71f22d-ee3e-49c0-82ff-dbc290af8082" providerId="ADAL" clId="{E8AA62B1-DA3F-41ED-BE9E-F6B5FA472929}" dt="2021-03-01T18:47:57.139" v="3876" actId="1076"/>
          <ac:spMkLst>
            <pc:docMk/>
            <pc:sldMk cId="1330420612" sldId="292"/>
            <ac:spMk id="3" creationId="{5A967C9B-EF8F-48E6-B7E3-1983F9F06121}"/>
          </ac:spMkLst>
        </pc:spChg>
        <pc:picChg chg="add mod">
          <ac:chgData name="Steve Shellhammer" userId="0e71f22d-ee3e-49c0-82ff-dbc290af8082" providerId="ADAL" clId="{E8AA62B1-DA3F-41ED-BE9E-F6B5FA472929}" dt="2021-03-01T18:40:49.313" v="3701" actId="1035"/>
          <ac:picMkLst>
            <pc:docMk/>
            <pc:sldMk cId="1330420612" sldId="292"/>
            <ac:picMk id="7" creationId="{FBCE6AC9-0C8D-4518-804B-7749EA288139}"/>
          </ac:picMkLst>
        </pc:picChg>
        <pc:picChg chg="add mod">
          <ac:chgData name="Steve Shellhammer" userId="0e71f22d-ee3e-49c0-82ff-dbc290af8082" providerId="ADAL" clId="{E8AA62B1-DA3F-41ED-BE9E-F6B5FA472929}" dt="2021-03-01T18:40:41.777" v="3695" actId="1036"/>
          <ac:picMkLst>
            <pc:docMk/>
            <pc:sldMk cId="1330420612" sldId="292"/>
            <ac:picMk id="8" creationId="{BA801853-7417-4C13-9103-2D2FA0377808}"/>
          </ac:picMkLst>
        </pc:picChg>
        <pc:picChg chg="add mod">
          <ac:chgData name="Steve Shellhammer" userId="0e71f22d-ee3e-49c0-82ff-dbc290af8082" providerId="ADAL" clId="{E8AA62B1-DA3F-41ED-BE9E-F6B5FA472929}" dt="2021-03-01T18:40:30.609" v="3683" actId="1036"/>
          <ac:picMkLst>
            <pc:docMk/>
            <pc:sldMk cId="1330420612" sldId="292"/>
            <ac:picMk id="9" creationId="{053D5826-F729-4646-9B51-4122E329DB46}"/>
          </ac:picMkLst>
        </pc:picChg>
      </pc:sldChg>
      <pc:sldChg chg="addSp delSp modSp add mod">
        <pc:chgData name="Steve Shellhammer" userId="0e71f22d-ee3e-49c0-82ff-dbc290af8082" providerId="ADAL" clId="{E8AA62B1-DA3F-41ED-BE9E-F6B5FA472929}" dt="2021-03-01T18:48:38.752" v="3887" actId="1037"/>
        <pc:sldMkLst>
          <pc:docMk/>
          <pc:sldMk cId="3252472945" sldId="293"/>
        </pc:sldMkLst>
        <pc:spChg chg="mod">
          <ac:chgData name="Steve Shellhammer" userId="0e71f22d-ee3e-49c0-82ff-dbc290af8082" providerId="ADAL" clId="{E8AA62B1-DA3F-41ED-BE9E-F6B5FA472929}" dt="2021-03-01T18:42:25.281" v="3785" actId="20577"/>
          <ac:spMkLst>
            <pc:docMk/>
            <pc:sldMk cId="3252472945" sldId="293"/>
            <ac:spMk id="2" creationId="{C10B4DC5-481A-48B7-BF6F-BD51227B0699}"/>
          </ac:spMkLst>
        </pc:spChg>
        <pc:spChg chg="mod">
          <ac:chgData name="Steve Shellhammer" userId="0e71f22d-ee3e-49c0-82ff-dbc290af8082" providerId="ADAL" clId="{E8AA62B1-DA3F-41ED-BE9E-F6B5FA472929}" dt="2021-03-01T18:42:29.574" v="3786" actId="6549"/>
          <ac:spMkLst>
            <pc:docMk/>
            <pc:sldMk cId="3252472945" sldId="293"/>
            <ac:spMk id="3" creationId="{6AA909F2-8292-4E5D-8137-A17C634F125C}"/>
          </ac:spMkLst>
        </pc:spChg>
        <pc:picChg chg="del">
          <ac:chgData name="Steve Shellhammer" userId="0e71f22d-ee3e-49c0-82ff-dbc290af8082" providerId="ADAL" clId="{E8AA62B1-DA3F-41ED-BE9E-F6B5FA472929}" dt="2021-03-01T18:42:31.905" v="3787" actId="478"/>
          <ac:picMkLst>
            <pc:docMk/>
            <pc:sldMk cId="3252472945" sldId="293"/>
            <ac:picMk id="7" creationId="{563F37E0-BDA5-4E25-B770-60094DB688CD}"/>
          </ac:picMkLst>
        </pc:picChg>
        <pc:picChg chg="add mod">
          <ac:chgData name="Steve Shellhammer" userId="0e71f22d-ee3e-49c0-82ff-dbc290af8082" providerId="ADAL" clId="{E8AA62B1-DA3F-41ED-BE9E-F6B5FA472929}" dt="2021-03-01T18:48:38.752" v="3887" actId="1037"/>
          <ac:picMkLst>
            <pc:docMk/>
            <pc:sldMk cId="3252472945" sldId="293"/>
            <ac:picMk id="8" creationId="{E19098E2-B120-4C27-98ED-3D204B76FF2B}"/>
          </ac:picMkLst>
        </pc:picChg>
      </pc:sldChg>
      <pc:sldMasterChg chg="modSldLayout">
        <pc:chgData name="Steve Shellhammer" userId="0e71f22d-ee3e-49c0-82ff-dbc290af8082" providerId="ADAL" clId="{E8AA62B1-DA3F-41ED-BE9E-F6B5FA472929}" dt="2021-03-01T17:17:36.752" v="1228" actId="20577"/>
        <pc:sldMasterMkLst>
          <pc:docMk/>
          <pc:sldMasterMk cId="0" sldId="2147483648"/>
        </pc:sldMasterMkLst>
        <pc:sldLayoutChg chg="modSp mod">
          <pc:chgData name="Steve Shellhammer" userId="0e71f22d-ee3e-49c0-82ff-dbc290af8082" providerId="ADAL" clId="{E8AA62B1-DA3F-41ED-BE9E-F6B5FA472929}" dt="2021-03-01T17:17:36.752" v="1228" actId="20577"/>
          <pc:sldLayoutMkLst>
            <pc:docMk/>
            <pc:sldMasterMk cId="0" sldId="2147483648"/>
            <pc:sldLayoutMk cId="0" sldId="2147483650"/>
          </pc:sldLayoutMkLst>
          <pc:spChg chg="mod">
            <ac:chgData name="Steve Shellhammer" userId="0e71f22d-ee3e-49c0-82ff-dbc290af8082" providerId="ADAL" clId="{E8AA62B1-DA3F-41ED-BE9E-F6B5FA472929}" dt="2021-03-01T17:17:36.752" v="1228"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2BE6910C-655B-4FE8-BD39-187557BD49BF}"/>
    <pc:docChg chg="undo custSel addSld delSld modSld">
      <pc:chgData name="Steve Shellhammer" userId="0e71f22d-ee3e-49c0-82ff-dbc290af8082" providerId="ADAL" clId="{2BE6910C-655B-4FE8-BD39-187557BD49BF}" dt="2021-02-05T17:40:13.733" v="3314" actId="1035"/>
      <pc:docMkLst>
        <pc:docMk/>
      </pc:docMkLst>
      <pc:sldChg chg="modSp mod">
        <pc:chgData name="Steve Shellhammer" userId="0e71f22d-ee3e-49c0-82ff-dbc290af8082" providerId="ADAL" clId="{2BE6910C-655B-4FE8-BD39-187557BD49BF}" dt="2021-02-05T00:40:18.494" v="65"/>
        <pc:sldMkLst>
          <pc:docMk/>
          <pc:sldMk cId="0" sldId="256"/>
        </pc:sldMkLst>
        <pc:spChg chg="mod">
          <ac:chgData name="Steve Shellhammer" userId="0e71f22d-ee3e-49c0-82ff-dbc290af8082" providerId="ADAL" clId="{2BE6910C-655B-4FE8-BD39-187557BD49BF}" dt="2021-02-05T00:39:11.266" v="41" actId="20577"/>
          <ac:spMkLst>
            <pc:docMk/>
            <pc:sldMk cId="0" sldId="256"/>
            <ac:spMk id="3073" creationId="{00000000-0000-0000-0000-000000000000}"/>
          </ac:spMkLst>
        </pc:spChg>
        <pc:spChg chg="mod">
          <ac:chgData name="Steve Shellhammer" userId="0e71f22d-ee3e-49c0-82ff-dbc290af8082" providerId="ADAL" clId="{2BE6910C-655B-4FE8-BD39-187557BD49BF}" dt="2021-02-05T00:39:32.688" v="47" actId="20577"/>
          <ac:spMkLst>
            <pc:docMk/>
            <pc:sldMk cId="0" sldId="256"/>
            <ac:spMk id="3074" creationId="{00000000-0000-0000-0000-000000000000}"/>
          </ac:spMkLst>
        </pc:spChg>
        <pc:graphicFrameChg chg="mod modGraphic">
          <ac:chgData name="Steve Shellhammer" userId="0e71f22d-ee3e-49c0-82ff-dbc290af8082" providerId="ADAL" clId="{2BE6910C-655B-4FE8-BD39-187557BD49BF}" dt="2021-02-05T00:40:18.494" v="65"/>
          <ac:graphicFrameMkLst>
            <pc:docMk/>
            <pc:sldMk cId="0" sldId="256"/>
            <ac:graphicFrameMk id="10" creationId="{56BFF8FC-15E6-4208-9DB8-296FB6B5AC3E}"/>
          </ac:graphicFrameMkLst>
        </pc:graphicFrameChg>
      </pc:sldChg>
      <pc:sldChg chg="del">
        <pc:chgData name="Steve Shellhammer" userId="0e71f22d-ee3e-49c0-82ff-dbc290af8082" providerId="ADAL" clId="{2BE6910C-655B-4FE8-BD39-187557BD49BF}" dt="2021-02-05T00:40:29.769" v="66" actId="47"/>
        <pc:sldMkLst>
          <pc:docMk/>
          <pc:sldMk cId="1469444791" sldId="257"/>
        </pc:sldMkLst>
      </pc:sldChg>
      <pc:sldChg chg="addSp modSp new mod">
        <pc:chgData name="Steve Shellhammer" userId="0e71f22d-ee3e-49c0-82ff-dbc290af8082" providerId="ADAL" clId="{2BE6910C-655B-4FE8-BD39-187557BD49BF}" dt="2021-02-05T17:40:13.733" v="3314" actId="1035"/>
        <pc:sldMkLst>
          <pc:docMk/>
          <pc:sldMk cId="3416484593" sldId="257"/>
        </pc:sldMkLst>
        <pc:spChg chg="mod">
          <ac:chgData name="Steve Shellhammer" userId="0e71f22d-ee3e-49c0-82ff-dbc290af8082" providerId="ADAL" clId="{2BE6910C-655B-4FE8-BD39-187557BD49BF}" dt="2021-02-05T00:49:12.251" v="758" actId="14100"/>
          <ac:spMkLst>
            <pc:docMk/>
            <pc:sldMk cId="3416484593" sldId="257"/>
            <ac:spMk id="2" creationId="{D115C41D-7351-4BA4-A93F-C30532F0AE9E}"/>
          </ac:spMkLst>
        </pc:spChg>
        <pc:spChg chg="mod">
          <ac:chgData name="Steve Shellhammer" userId="0e71f22d-ee3e-49c0-82ff-dbc290af8082" providerId="ADAL" clId="{2BE6910C-655B-4FE8-BD39-187557BD49BF}" dt="2021-02-05T00:50:13.135" v="773" actId="14100"/>
          <ac:spMkLst>
            <pc:docMk/>
            <pc:sldMk cId="3416484593" sldId="257"/>
            <ac:spMk id="3" creationId="{92939BCB-B75A-4CED-924C-E7435A319699}"/>
          </ac:spMkLst>
        </pc:spChg>
        <pc:spChg chg="add mod">
          <ac:chgData name="Steve Shellhammer" userId="0e71f22d-ee3e-49c0-82ff-dbc290af8082" providerId="ADAL" clId="{2BE6910C-655B-4FE8-BD39-187557BD49BF}" dt="2021-02-05T17:25:14.223" v="2726" actId="14100"/>
          <ac:spMkLst>
            <pc:docMk/>
            <pc:sldMk cId="3416484593" sldId="257"/>
            <ac:spMk id="9" creationId="{A2FFF5BC-0033-459D-8CDB-8847AD238E24}"/>
          </ac:spMkLst>
        </pc:spChg>
        <pc:picChg chg="add mod">
          <ac:chgData name="Steve Shellhammer" userId="0e71f22d-ee3e-49c0-82ff-dbc290af8082" providerId="ADAL" clId="{2BE6910C-655B-4FE8-BD39-187557BD49BF}" dt="2021-02-05T17:25:05.762" v="2723" actId="1076"/>
          <ac:picMkLst>
            <pc:docMk/>
            <pc:sldMk cId="3416484593" sldId="257"/>
            <ac:picMk id="8" creationId="{BF46574F-ACE4-4CCD-97F3-7AA142DE7667}"/>
          </ac:picMkLst>
        </pc:picChg>
        <pc:picChg chg="add mod">
          <ac:chgData name="Steve Shellhammer" userId="0e71f22d-ee3e-49c0-82ff-dbc290af8082" providerId="ADAL" clId="{2BE6910C-655B-4FE8-BD39-187557BD49BF}" dt="2021-02-05T17:40:13.733" v="3314" actId="1035"/>
          <ac:picMkLst>
            <pc:docMk/>
            <pc:sldMk cId="3416484593" sldId="257"/>
            <ac:picMk id="11" creationId="{94249B72-4717-4074-AE37-ED302FBA3767}"/>
          </ac:picMkLst>
        </pc:picChg>
      </pc:sldChg>
      <pc:sldChg chg="modSp new mod">
        <pc:chgData name="Steve Shellhammer" userId="0e71f22d-ee3e-49c0-82ff-dbc290af8082" providerId="ADAL" clId="{2BE6910C-655B-4FE8-BD39-187557BD49BF}" dt="2021-02-05T17:14:01.219" v="2570" actId="20577"/>
        <pc:sldMkLst>
          <pc:docMk/>
          <pc:sldMk cId="2011023064" sldId="258"/>
        </pc:sldMkLst>
        <pc:spChg chg="mod">
          <ac:chgData name="Steve Shellhammer" userId="0e71f22d-ee3e-49c0-82ff-dbc290af8082" providerId="ADAL" clId="{2BE6910C-655B-4FE8-BD39-187557BD49BF}" dt="2021-02-05T00:52:07.769" v="894" actId="14100"/>
          <ac:spMkLst>
            <pc:docMk/>
            <pc:sldMk cId="2011023064" sldId="258"/>
            <ac:spMk id="2" creationId="{F1CFDC06-867B-49E1-80F0-B5EDC1F08F33}"/>
          </ac:spMkLst>
        </pc:spChg>
        <pc:spChg chg="mod">
          <ac:chgData name="Steve Shellhammer" userId="0e71f22d-ee3e-49c0-82ff-dbc290af8082" providerId="ADAL" clId="{2BE6910C-655B-4FE8-BD39-187557BD49BF}" dt="2021-02-05T17:14:01.219" v="2570" actId="20577"/>
          <ac:spMkLst>
            <pc:docMk/>
            <pc:sldMk cId="2011023064" sldId="258"/>
            <ac:spMk id="3" creationId="{34DCCACE-DF08-4519-8439-6CB335272419}"/>
          </ac:spMkLst>
        </pc:spChg>
      </pc:sldChg>
      <pc:sldChg chg="del">
        <pc:chgData name="Steve Shellhammer" userId="0e71f22d-ee3e-49c0-82ff-dbc290af8082" providerId="ADAL" clId="{2BE6910C-655B-4FE8-BD39-187557BD49BF}" dt="2021-02-05T00:40:29.769" v="66" actId="47"/>
        <pc:sldMkLst>
          <pc:docMk/>
          <pc:sldMk cId="4279591397" sldId="258"/>
        </pc:sldMkLst>
      </pc:sldChg>
      <pc:sldChg chg="addSp delSp modSp new mod">
        <pc:chgData name="Steve Shellhammer" userId="0e71f22d-ee3e-49c0-82ff-dbc290af8082" providerId="ADAL" clId="{2BE6910C-655B-4FE8-BD39-187557BD49BF}" dt="2021-02-05T17:27:37.804" v="2742" actId="20577"/>
        <pc:sldMkLst>
          <pc:docMk/>
          <pc:sldMk cId="363200609" sldId="259"/>
        </pc:sldMkLst>
        <pc:spChg chg="mod">
          <ac:chgData name="Steve Shellhammer" userId="0e71f22d-ee3e-49c0-82ff-dbc290af8082" providerId="ADAL" clId="{2BE6910C-655B-4FE8-BD39-187557BD49BF}" dt="2021-02-05T15:12:28.192" v="1625" actId="14100"/>
          <ac:spMkLst>
            <pc:docMk/>
            <pc:sldMk cId="363200609" sldId="259"/>
            <ac:spMk id="2" creationId="{1CF14550-BCCD-4194-989C-B9F65727B951}"/>
          </ac:spMkLst>
        </pc:spChg>
        <pc:spChg chg="mod">
          <ac:chgData name="Steve Shellhammer" userId="0e71f22d-ee3e-49c0-82ff-dbc290af8082" providerId="ADAL" clId="{2BE6910C-655B-4FE8-BD39-187557BD49BF}" dt="2021-02-05T15:14:33.898" v="1635" actId="255"/>
          <ac:spMkLst>
            <pc:docMk/>
            <pc:sldMk cId="363200609" sldId="259"/>
            <ac:spMk id="3" creationId="{41FB1BFA-8A33-4751-BD2A-C7B90883830E}"/>
          </ac:spMkLst>
        </pc:spChg>
        <pc:spChg chg="add del mod">
          <ac:chgData name="Steve Shellhammer" userId="0e71f22d-ee3e-49c0-82ff-dbc290af8082" providerId="ADAL" clId="{2BE6910C-655B-4FE8-BD39-187557BD49BF}" dt="2021-02-05T15:12:39.961" v="1628" actId="478"/>
          <ac:spMkLst>
            <pc:docMk/>
            <pc:sldMk cId="363200609" sldId="259"/>
            <ac:spMk id="11" creationId="{E692A6E5-A2CB-495B-9554-1DCC64B713EF}"/>
          </ac:spMkLst>
        </pc:spChg>
        <pc:spChg chg="add mod">
          <ac:chgData name="Steve Shellhammer" userId="0e71f22d-ee3e-49c0-82ff-dbc290af8082" providerId="ADAL" clId="{2BE6910C-655B-4FE8-BD39-187557BD49BF}" dt="2021-02-05T17:27:37.804" v="2742" actId="20577"/>
          <ac:spMkLst>
            <pc:docMk/>
            <pc:sldMk cId="363200609" sldId="259"/>
            <ac:spMk id="14" creationId="{F75810C8-9A35-4990-B7A5-7C70529D7B1B}"/>
          </ac:spMkLst>
        </pc:spChg>
        <pc:graphicFrameChg chg="add mod modGraphic">
          <ac:chgData name="Steve Shellhammer" userId="0e71f22d-ee3e-49c0-82ff-dbc290af8082" providerId="ADAL" clId="{2BE6910C-655B-4FE8-BD39-187557BD49BF}" dt="2021-02-05T15:23:48.225" v="1887" actId="20577"/>
          <ac:graphicFrameMkLst>
            <pc:docMk/>
            <pc:sldMk cId="363200609" sldId="259"/>
            <ac:graphicFrameMk id="13" creationId="{88F12C2D-089A-4D7E-987A-C5E4CA011432}"/>
          </ac:graphicFrameMkLst>
        </pc:graphicFrameChg>
        <pc:picChg chg="add del mod">
          <ac:chgData name="Steve Shellhammer" userId="0e71f22d-ee3e-49c0-82ff-dbc290af8082" providerId="ADAL" clId="{2BE6910C-655B-4FE8-BD39-187557BD49BF}" dt="2021-02-05T15:16:44.168" v="1687" actId="478"/>
          <ac:picMkLst>
            <pc:docMk/>
            <pc:sldMk cId="363200609" sldId="259"/>
            <ac:picMk id="8" creationId="{1CD2537F-5DCB-4D2B-A9E9-7DC90E63CA4C}"/>
          </ac:picMkLst>
        </pc:picChg>
        <pc:picChg chg="add del">
          <ac:chgData name="Steve Shellhammer" userId="0e71f22d-ee3e-49c0-82ff-dbc290af8082" providerId="ADAL" clId="{2BE6910C-655B-4FE8-BD39-187557BD49BF}" dt="2021-02-05T01:16:57.949" v="1090" actId="478"/>
          <ac:picMkLst>
            <pc:docMk/>
            <pc:sldMk cId="363200609" sldId="259"/>
            <ac:picMk id="8" creationId="{2DC7FE88-4EBB-4A91-B2D5-C8BD846DB127}"/>
          </ac:picMkLst>
        </pc:picChg>
        <pc:picChg chg="add del">
          <ac:chgData name="Steve Shellhammer" userId="0e71f22d-ee3e-49c0-82ff-dbc290af8082" providerId="ADAL" clId="{2BE6910C-655B-4FE8-BD39-187557BD49BF}" dt="2021-02-05T15:12:24.235" v="1624" actId="478"/>
          <ac:picMkLst>
            <pc:docMk/>
            <pc:sldMk cId="363200609" sldId="259"/>
            <ac:picMk id="10" creationId="{50961071-A8A2-4153-ABDA-0B6D701977A9}"/>
          </ac:picMkLst>
        </pc:picChg>
        <pc:picChg chg="add del mod">
          <ac:chgData name="Steve Shellhammer" userId="0e71f22d-ee3e-49c0-82ff-dbc290af8082" providerId="ADAL" clId="{2BE6910C-655B-4FE8-BD39-187557BD49BF}" dt="2021-02-05T15:41:28.218" v="1930" actId="478"/>
          <ac:picMkLst>
            <pc:docMk/>
            <pc:sldMk cId="363200609" sldId="259"/>
            <ac:picMk id="12" creationId="{FE179502-79E9-4A59-9620-257CC3DF3215}"/>
          </ac:picMkLst>
        </pc:picChg>
        <pc:picChg chg="add mod">
          <ac:chgData name="Steve Shellhammer" userId="0e71f22d-ee3e-49c0-82ff-dbc290af8082" providerId="ADAL" clId="{2BE6910C-655B-4FE8-BD39-187557BD49BF}" dt="2021-02-05T15:42:01.327" v="1936" actId="1076"/>
          <ac:picMkLst>
            <pc:docMk/>
            <pc:sldMk cId="363200609" sldId="259"/>
            <ac:picMk id="16" creationId="{8DAB156B-ACEA-4FAF-8D9B-51631BC84ED8}"/>
          </ac:picMkLst>
        </pc:picChg>
      </pc:sldChg>
      <pc:sldChg chg="del">
        <pc:chgData name="Steve Shellhammer" userId="0e71f22d-ee3e-49c0-82ff-dbc290af8082" providerId="ADAL" clId="{2BE6910C-655B-4FE8-BD39-187557BD49BF}" dt="2021-02-05T00:40:29.769" v="66" actId="47"/>
        <pc:sldMkLst>
          <pc:docMk/>
          <pc:sldMk cId="1465134236" sldId="259"/>
        </pc:sldMkLst>
      </pc:sldChg>
      <pc:sldChg chg="del">
        <pc:chgData name="Steve Shellhammer" userId="0e71f22d-ee3e-49c0-82ff-dbc290af8082" providerId="ADAL" clId="{2BE6910C-655B-4FE8-BD39-187557BD49BF}" dt="2021-02-05T00:40:29.769" v="66" actId="47"/>
        <pc:sldMkLst>
          <pc:docMk/>
          <pc:sldMk cId="924830131" sldId="260"/>
        </pc:sldMkLst>
      </pc:sldChg>
      <pc:sldChg chg="addSp delSp modSp new mod">
        <pc:chgData name="Steve Shellhammer" userId="0e71f22d-ee3e-49c0-82ff-dbc290af8082" providerId="ADAL" clId="{2BE6910C-655B-4FE8-BD39-187557BD49BF}" dt="2021-02-05T17:20:32.792" v="2676" actId="33524"/>
        <pc:sldMkLst>
          <pc:docMk/>
          <pc:sldMk cId="4012903552" sldId="260"/>
        </pc:sldMkLst>
        <pc:spChg chg="mod">
          <ac:chgData name="Steve Shellhammer" userId="0e71f22d-ee3e-49c0-82ff-dbc290af8082" providerId="ADAL" clId="{2BE6910C-655B-4FE8-BD39-187557BD49BF}" dt="2021-02-05T15:37:22.502" v="1926" actId="14100"/>
          <ac:spMkLst>
            <pc:docMk/>
            <pc:sldMk cId="4012903552" sldId="260"/>
            <ac:spMk id="2" creationId="{1F88522A-321B-4725-8AEE-707F91020EA9}"/>
          </ac:spMkLst>
        </pc:spChg>
        <pc:spChg chg="mod">
          <ac:chgData name="Steve Shellhammer" userId="0e71f22d-ee3e-49c0-82ff-dbc290af8082" providerId="ADAL" clId="{2BE6910C-655B-4FE8-BD39-187557BD49BF}" dt="2021-02-05T15:43:38.746" v="1985" actId="14100"/>
          <ac:spMkLst>
            <pc:docMk/>
            <pc:sldMk cId="4012903552" sldId="260"/>
            <ac:spMk id="3" creationId="{4669D603-3FCF-4034-BE11-ED3988DBA29D}"/>
          </ac:spMkLst>
        </pc:spChg>
        <pc:spChg chg="add mod">
          <ac:chgData name="Steve Shellhammer" userId="0e71f22d-ee3e-49c0-82ff-dbc290af8082" providerId="ADAL" clId="{2BE6910C-655B-4FE8-BD39-187557BD49BF}" dt="2021-02-05T17:20:32.792" v="2676" actId="33524"/>
          <ac:spMkLst>
            <pc:docMk/>
            <pc:sldMk cId="4012903552" sldId="260"/>
            <ac:spMk id="8" creationId="{2E6357BA-60A6-47DB-A093-1B4D25D149AB}"/>
          </ac:spMkLst>
        </pc:spChg>
        <pc:spChg chg="add del mod">
          <ac:chgData name="Steve Shellhammer" userId="0e71f22d-ee3e-49c0-82ff-dbc290af8082" providerId="ADAL" clId="{2BE6910C-655B-4FE8-BD39-187557BD49BF}" dt="2021-02-05T15:36:52.022" v="1921" actId="478"/>
          <ac:spMkLst>
            <pc:docMk/>
            <pc:sldMk cId="4012903552" sldId="260"/>
            <ac:spMk id="9" creationId="{66843D3D-9E29-442C-9A28-676828AAB05B}"/>
          </ac:spMkLst>
        </pc:spChg>
        <pc:picChg chg="add del mod">
          <ac:chgData name="Steve Shellhammer" userId="0e71f22d-ee3e-49c0-82ff-dbc290af8082" providerId="ADAL" clId="{2BE6910C-655B-4FE8-BD39-187557BD49BF}" dt="2021-02-05T15:36:48.521" v="1920" actId="478"/>
          <ac:picMkLst>
            <pc:docMk/>
            <pc:sldMk cId="4012903552" sldId="260"/>
            <ac:picMk id="8" creationId="{8B172D7C-629C-4FCF-B326-31C725EA3459}"/>
          </ac:picMkLst>
        </pc:picChg>
        <pc:picChg chg="add del mod">
          <ac:chgData name="Steve Shellhammer" userId="0e71f22d-ee3e-49c0-82ff-dbc290af8082" providerId="ADAL" clId="{2BE6910C-655B-4FE8-BD39-187557BD49BF}" dt="2021-02-05T15:42:14.440" v="1937" actId="478"/>
          <ac:picMkLst>
            <pc:docMk/>
            <pc:sldMk cId="4012903552" sldId="260"/>
            <ac:picMk id="10" creationId="{A3E7BB44-6533-47B7-83AE-276B16CBFC2F}"/>
          </ac:picMkLst>
        </pc:picChg>
        <pc:picChg chg="add mod">
          <ac:chgData name="Steve Shellhammer" userId="0e71f22d-ee3e-49c0-82ff-dbc290af8082" providerId="ADAL" clId="{2BE6910C-655B-4FE8-BD39-187557BD49BF}" dt="2021-02-05T15:43:35.377" v="1984" actId="1076"/>
          <ac:picMkLst>
            <pc:docMk/>
            <pc:sldMk cId="4012903552" sldId="260"/>
            <ac:picMk id="12" creationId="{9489BED0-357F-4B6A-AA03-8F5ACFA37B31}"/>
          </ac:picMkLst>
        </pc:picChg>
      </pc:sldChg>
      <pc:sldChg chg="del">
        <pc:chgData name="Steve Shellhammer" userId="0e71f22d-ee3e-49c0-82ff-dbc290af8082" providerId="ADAL" clId="{2BE6910C-655B-4FE8-BD39-187557BD49BF}" dt="2021-02-05T00:40:29.769" v="66" actId="47"/>
        <pc:sldMkLst>
          <pc:docMk/>
          <pc:sldMk cId="1545110722" sldId="261"/>
        </pc:sldMkLst>
      </pc:sldChg>
      <pc:sldChg chg="addSp delSp modSp new mod">
        <pc:chgData name="Steve Shellhammer" userId="0e71f22d-ee3e-49c0-82ff-dbc290af8082" providerId="ADAL" clId="{2BE6910C-655B-4FE8-BD39-187557BD49BF}" dt="2021-02-05T17:21:34.975" v="2720" actId="6549"/>
        <pc:sldMkLst>
          <pc:docMk/>
          <pc:sldMk cId="3908104288" sldId="261"/>
        </pc:sldMkLst>
        <pc:spChg chg="mod">
          <ac:chgData name="Steve Shellhammer" userId="0e71f22d-ee3e-49c0-82ff-dbc290af8082" providerId="ADAL" clId="{2BE6910C-655B-4FE8-BD39-187557BD49BF}" dt="2021-02-05T15:46:49.536" v="1992" actId="14100"/>
          <ac:spMkLst>
            <pc:docMk/>
            <pc:sldMk cId="3908104288" sldId="261"/>
            <ac:spMk id="2" creationId="{244CB3FB-0EF3-4A95-B87F-4A4790D579B3}"/>
          </ac:spMkLst>
        </pc:spChg>
        <pc:spChg chg="mod">
          <ac:chgData name="Steve Shellhammer" userId="0e71f22d-ee3e-49c0-82ff-dbc290af8082" providerId="ADAL" clId="{2BE6910C-655B-4FE8-BD39-187557BD49BF}" dt="2021-02-05T17:21:34.975" v="2720" actId="6549"/>
          <ac:spMkLst>
            <pc:docMk/>
            <pc:sldMk cId="3908104288" sldId="261"/>
            <ac:spMk id="3" creationId="{C4BD1FD1-272E-445C-8140-ADE43B9D85EB}"/>
          </ac:spMkLst>
        </pc:spChg>
        <pc:picChg chg="add del">
          <ac:chgData name="Steve Shellhammer" userId="0e71f22d-ee3e-49c0-82ff-dbc290af8082" providerId="ADAL" clId="{2BE6910C-655B-4FE8-BD39-187557BD49BF}" dt="2021-02-05T15:43:53.128" v="1986" actId="478"/>
          <ac:picMkLst>
            <pc:docMk/>
            <pc:sldMk cId="3908104288" sldId="261"/>
            <ac:picMk id="8" creationId="{9AE990F7-8176-4680-A006-D27E196A26E4}"/>
          </ac:picMkLst>
        </pc:picChg>
        <pc:picChg chg="add mod">
          <ac:chgData name="Steve Shellhammer" userId="0e71f22d-ee3e-49c0-82ff-dbc290af8082" providerId="ADAL" clId="{2BE6910C-655B-4FE8-BD39-187557BD49BF}" dt="2021-02-05T15:46:35.605" v="1991" actId="1076"/>
          <ac:picMkLst>
            <pc:docMk/>
            <pc:sldMk cId="3908104288" sldId="261"/>
            <ac:picMk id="9" creationId="{6AF03C20-C198-4B24-A31C-746F83CFCBD4}"/>
          </ac:picMkLst>
        </pc:picChg>
      </pc:sldChg>
      <pc:sldChg chg="addSp delSp modSp new del mod">
        <pc:chgData name="Steve Shellhammer" userId="0e71f22d-ee3e-49c0-82ff-dbc290af8082" providerId="ADAL" clId="{2BE6910C-655B-4FE8-BD39-187557BD49BF}" dt="2021-02-05T15:23:14.533" v="1861" actId="47"/>
        <pc:sldMkLst>
          <pc:docMk/>
          <pc:sldMk cId="1010912348" sldId="262"/>
        </pc:sldMkLst>
        <pc:spChg chg="del">
          <ac:chgData name="Steve Shellhammer" userId="0e71f22d-ee3e-49c0-82ff-dbc290af8082" providerId="ADAL" clId="{2BE6910C-655B-4FE8-BD39-187557BD49BF}" dt="2021-02-05T15:15:04.480" v="1638" actId="3680"/>
          <ac:spMkLst>
            <pc:docMk/>
            <pc:sldMk cId="1010912348" sldId="262"/>
            <ac:spMk id="3" creationId="{27E6AD66-158E-4E5B-A1F3-8D86A3BC4FFF}"/>
          </ac:spMkLst>
        </pc:spChg>
        <pc:graphicFrameChg chg="add mod ord modGraphic">
          <ac:chgData name="Steve Shellhammer" userId="0e71f22d-ee3e-49c0-82ff-dbc290af8082" providerId="ADAL" clId="{2BE6910C-655B-4FE8-BD39-187557BD49BF}" dt="2021-02-05T15:19:31.610" v="1813" actId="14100"/>
          <ac:graphicFrameMkLst>
            <pc:docMk/>
            <pc:sldMk cId="1010912348" sldId="262"/>
            <ac:graphicFrameMk id="7" creationId="{429CD06D-2D15-4772-8E97-10EEA9DA0CF6}"/>
          </ac:graphicFrameMkLst>
        </pc:graphicFrameChg>
      </pc:sldChg>
      <pc:sldChg chg="addSp delSp modSp new mod">
        <pc:chgData name="Steve Shellhammer" userId="0e71f22d-ee3e-49c0-82ff-dbc290af8082" providerId="ADAL" clId="{2BE6910C-655B-4FE8-BD39-187557BD49BF}" dt="2021-02-05T17:39:34.662" v="3313" actId="1037"/>
        <pc:sldMkLst>
          <pc:docMk/>
          <pc:sldMk cId="2894843422" sldId="262"/>
        </pc:sldMkLst>
        <pc:spChg chg="mod">
          <ac:chgData name="Steve Shellhammer" userId="0e71f22d-ee3e-49c0-82ff-dbc290af8082" providerId="ADAL" clId="{2BE6910C-655B-4FE8-BD39-187557BD49BF}" dt="2021-02-05T17:32:02.682" v="3054" actId="14100"/>
          <ac:spMkLst>
            <pc:docMk/>
            <pc:sldMk cId="2894843422" sldId="262"/>
            <ac:spMk id="2" creationId="{26A477BF-637E-4FD0-A551-A64532DD4280}"/>
          </ac:spMkLst>
        </pc:spChg>
        <pc:spChg chg="mod">
          <ac:chgData name="Steve Shellhammer" userId="0e71f22d-ee3e-49c0-82ff-dbc290af8082" providerId="ADAL" clId="{2BE6910C-655B-4FE8-BD39-187557BD49BF}" dt="2021-02-05T17:37:47.062" v="3269" actId="20577"/>
          <ac:spMkLst>
            <pc:docMk/>
            <pc:sldMk cId="2894843422" sldId="262"/>
            <ac:spMk id="3" creationId="{89BCD192-1A18-4617-AF40-CDCC333A0BA6}"/>
          </ac:spMkLst>
        </pc:spChg>
        <pc:spChg chg="add del mod">
          <ac:chgData name="Steve Shellhammer" userId="0e71f22d-ee3e-49c0-82ff-dbc290af8082" providerId="ADAL" clId="{2BE6910C-655B-4FE8-BD39-187557BD49BF}" dt="2021-02-05T17:39:28.022" v="3312" actId="478"/>
          <ac:spMkLst>
            <pc:docMk/>
            <pc:sldMk cId="2894843422" sldId="262"/>
            <ac:spMk id="11" creationId="{CFBA5BFE-46BF-4BF8-A1CB-90579569E1BB}"/>
          </ac:spMkLst>
        </pc:spChg>
        <pc:graphicFrameChg chg="add mod modGraphic">
          <ac:chgData name="Steve Shellhammer" userId="0e71f22d-ee3e-49c0-82ff-dbc290af8082" providerId="ADAL" clId="{2BE6910C-655B-4FE8-BD39-187557BD49BF}" dt="2021-02-05T17:36:51.521" v="3256" actId="1037"/>
          <ac:graphicFrameMkLst>
            <pc:docMk/>
            <pc:sldMk cId="2894843422" sldId="262"/>
            <ac:graphicFrameMk id="10" creationId="{617CCFE5-490F-4AAD-8415-7A3694AB0135}"/>
          </ac:graphicFrameMkLst>
        </pc:graphicFrameChg>
        <pc:picChg chg="add mod">
          <ac:chgData name="Steve Shellhammer" userId="0e71f22d-ee3e-49c0-82ff-dbc290af8082" providerId="ADAL" clId="{2BE6910C-655B-4FE8-BD39-187557BD49BF}" dt="2021-02-05T17:38:05.952" v="3275" actId="1076"/>
          <ac:picMkLst>
            <pc:docMk/>
            <pc:sldMk cId="2894843422" sldId="262"/>
            <ac:picMk id="7" creationId="{43AA0BFF-F427-42A0-8620-87AEF683CB51}"/>
          </ac:picMkLst>
        </pc:picChg>
        <pc:picChg chg="add mod">
          <ac:chgData name="Steve Shellhammer" userId="0e71f22d-ee3e-49c0-82ff-dbc290af8082" providerId="ADAL" clId="{2BE6910C-655B-4FE8-BD39-187557BD49BF}" dt="2021-02-05T17:38:15.266" v="3279" actId="1076"/>
          <ac:picMkLst>
            <pc:docMk/>
            <pc:sldMk cId="2894843422" sldId="262"/>
            <ac:picMk id="8" creationId="{744CC750-8901-4D95-A5C4-94E998C9D65C}"/>
          </ac:picMkLst>
        </pc:picChg>
        <pc:picChg chg="add mod">
          <ac:chgData name="Steve Shellhammer" userId="0e71f22d-ee3e-49c0-82ff-dbc290af8082" providerId="ADAL" clId="{2BE6910C-655B-4FE8-BD39-187557BD49BF}" dt="2021-02-05T17:39:34.662" v="3313" actId="1037"/>
          <ac:picMkLst>
            <pc:docMk/>
            <pc:sldMk cId="2894843422" sldId="262"/>
            <ac:picMk id="9" creationId="{2FA206A7-80CA-4C0F-9385-A6E323241B68}"/>
          </ac:picMkLst>
        </pc:picChg>
      </pc:sldChg>
      <pc:sldChg chg="del">
        <pc:chgData name="Steve Shellhammer" userId="0e71f22d-ee3e-49c0-82ff-dbc290af8082" providerId="ADAL" clId="{2BE6910C-655B-4FE8-BD39-187557BD49BF}" dt="2021-02-05T00:40:29.769" v="66" actId="47"/>
        <pc:sldMkLst>
          <pc:docMk/>
          <pc:sldMk cId="3726462536" sldId="262"/>
        </pc:sldMkLst>
      </pc:sldChg>
      <pc:sldChg chg="addSp modSp new mod">
        <pc:chgData name="Steve Shellhammer" userId="0e71f22d-ee3e-49c0-82ff-dbc290af8082" providerId="ADAL" clId="{2BE6910C-655B-4FE8-BD39-187557BD49BF}" dt="2021-02-05T17:30:55.356" v="3036" actId="1076"/>
        <pc:sldMkLst>
          <pc:docMk/>
          <pc:sldMk cId="3889958180" sldId="263"/>
        </pc:sldMkLst>
        <pc:spChg chg="mod">
          <ac:chgData name="Steve Shellhammer" userId="0e71f22d-ee3e-49c0-82ff-dbc290af8082" providerId="ADAL" clId="{2BE6910C-655B-4FE8-BD39-187557BD49BF}" dt="2021-02-05T17:29:18.074" v="2868" actId="14100"/>
          <ac:spMkLst>
            <pc:docMk/>
            <pc:sldMk cId="3889958180" sldId="263"/>
            <ac:spMk id="2" creationId="{51ED4B42-0760-4445-B83B-ABFF90899E99}"/>
          </ac:spMkLst>
        </pc:spChg>
        <pc:spChg chg="mod">
          <ac:chgData name="Steve Shellhammer" userId="0e71f22d-ee3e-49c0-82ff-dbc290af8082" providerId="ADAL" clId="{2BE6910C-655B-4FE8-BD39-187557BD49BF}" dt="2021-02-05T17:29:15.730" v="2867" actId="1076"/>
          <ac:spMkLst>
            <pc:docMk/>
            <pc:sldMk cId="3889958180" sldId="263"/>
            <ac:spMk id="3" creationId="{6C6F657B-ED90-4A15-BD13-BAFCF82A50E6}"/>
          </ac:spMkLst>
        </pc:spChg>
        <pc:spChg chg="add mod">
          <ac:chgData name="Steve Shellhammer" userId="0e71f22d-ee3e-49c0-82ff-dbc290af8082" providerId="ADAL" clId="{2BE6910C-655B-4FE8-BD39-187557BD49BF}" dt="2021-02-05T17:30:55.356" v="3036" actId="1076"/>
          <ac:spMkLst>
            <pc:docMk/>
            <pc:sldMk cId="3889958180" sldId="263"/>
            <ac:spMk id="8" creationId="{50EEC1EB-DB09-4B39-8668-88574FCD1FEF}"/>
          </ac:spMkLst>
        </pc:spChg>
        <pc:graphicFrameChg chg="add mod modGraphic">
          <ac:chgData name="Steve Shellhammer" userId="0e71f22d-ee3e-49c0-82ff-dbc290af8082" providerId="ADAL" clId="{2BE6910C-655B-4FE8-BD39-187557BD49BF}" dt="2021-02-05T17:29:25.706" v="2891" actId="1037"/>
          <ac:graphicFrameMkLst>
            <pc:docMk/>
            <pc:sldMk cId="3889958180" sldId="263"/>
            <ac:graphicFrameMk id="7" creationId="{5156F8A3-054C-430C-8D7C-EED233DB52C2}"/>
          </ac:graphicFrameMkLst>
        </pc:graphicFrameChg>
      </pc:sldChg>
    </pc:docChg>
  </pc:docChgLst>
  <pc:docChgLst>
    <pc:chgData name="Steve Shellhammer" userId="0e71f22d-ee3e-49c0-82ff-dbc290af8082" providerId="ADAL" clId="{DE72F9B7-E524-4035-AC77-26E703B7C7D7}"/>
    <pc:docChg chg="undo custSel addSld delSld modSld">
      <pc:chgData name="Steve Shellhammer" userId="0e71f22d-ee3e-49c0-82ff-dbc290af8082" providerId="ADAL" clId="{DE72F9B7-E524-4035-AC77-26E703B7C7D7}" dt="2020-11-11T22:16:28.720" v="3163" actId="20577"/>
      <pc:docMkLst>
        <pc:docMk/>
      </pc:docMkLst>
      <pc:sldChg chg="modSp mod">
        <pc:chgData name="Steve Shellhammer" userId="0e71f22d-ee3e-49c0-82ff-dbc290af8082" providerId="ADAL" clId="{DE72F9B7-E524-4035-AC77-26E703B7C7D7}" dt="2020-11-03T18:02:43.042" v="1983"/>
        <pc:sldMkLst>
          <pc:docMk/>
          <pc:sldMk cId="0" sldId="256"/>
        </pc:sldMkLst>
        <pc:spChg chg="mod">
          <ac:chgData name="Steve Shellhammer" userId="0e71f22d-ee3e-49c0-82ff-dbc290af8082" providerId="ADAL" clId="{DE72F9B7-E524-4035-AC77-26E703B7C7D7}" dt="2020-11-03T16:17:38.912" v="15" actId="20577"/>
          <ac:spMkLst>
            <pc:docMk/>
            <pc:sldMk cId="0" sldId="256"/>
            <ac:spMk id="3073" creationId="{00000000-0000-0000-0000-000000000000}"/>
          </ac:spMkLst>
        </pc:spChg>
        <pc:spChg chg="mod">
          <ac:chgData name="Steve Shellhammer" userId="0e71f22d-ee3e-49c0-82ff-dbc290af8082" providerId="ADAL" clId="{DE72F9B7-E524-4035-AC77-26E703B7C7D7}" dt="2020-11-03T16:17:51.247" v="17" actId="20577"/>
          <ac:spMkLst>
            <pc:docMk/>
            <pc:sldMk cId="0" sldId="256"/>
            <ac:spMk id="3074" creationId="{00000000-0000-0000-0000-000000000000}"/>
          </ac:spMkLst>
        </pc:spChg>
        <pc:graphicFrameChg chg="mod modGraphic">
          <ac:chgData name="Steve Shellhammer" userId="0e71f22d-ee3e-49c0-82ff-dbc290af8082" providerId="ADAL" clId="{DE72F9B7-E524-4035-AC77-26E703B7C7D7}" dt="2020-11-03T18:02:43.042" v="1983"/>
          <ac:graphicFrameMkLst>
            <pc:docMk/>
            <pc:sldMk cId="0" sldId="256"/>
            <ac:graphicFrameMk id="10" creationId="{56BFF8FC-15E6-4208-9DB8-296FB6B5AC3E}"/>
          </ac:graphicFrameMkLst>
        </pc:graphicFrameChg>
      </pc:sldChg>
      <pc:sldChg chg="del">
        <pc:chgData name="Steve Shellhammer" userId="0e71f22d-ee3e-49c0-82ff-dbc290af8082" providerId="ADAL" clId="{DE72F9B7-E524-4035-AC77-26E703B7C7D7}" dt="2020-11-03T16:18:47.539" v="18" actId="47"/>
        <pc:sldMkLst>
          <pc:docMk/>
          <pc:sldMk cId="2158359871" sldId="265"/>
        </pc:sldMkLst>
      </pc:sldChg>
      <pc:sldChg chg="addSp delSp modSp del mod">
        <pc:chgData name="Steve Shellhammer" userId="0e71f22d-ee3e-49c0-82ff-dbc290af8082" providerId="ADAL" clId="{DE72F9B7-E524-4035-AC77-26E703B7C7D7}" dt="2020-11-03T18:01:49.916" v="1971" actId="47"/>
        <pc:sldMkLst>
          <pc:docMk/>
          <pc:sldMk cId="812420220" sldId="267"/>
        </pc:sldMkLst>
        <pc:spChg chg="del mod">
          <ac:chgData name="Steve Shellhammer" userId="0e71f22d-ee3e-49c0-82ff-dbc290af8082" providerId="ADAL" clId="{DE72F9B7-E524-4035-AC77-26E703B7C7D7}" dt="2020-11-03T18:01:20.178" v="1964" actId="21"/>
          <ac:spMkLst>
            <pc:docMk/>
            <pc:sldMk cId="812420220" sldId="267"/>
            <ac:spMk id="3" creationId="{4BF3C82D-A40B-4B14-B07C-B949CE7313C5}"/>
          </ac:spMkLst>
        </pc:spChg>
        <pc:spChg chg="add mod">
          <ac:chgData name="Steve Shellhammer" userId="0e71f22d-ee3e-49c0-82ff-dbc290af8082" providerId="ADAL" clId="{DE72F9B7-E524-4035-AC77-26E703B7C7D7}" dt="2020-11-03T18:01:20.178" v="1964" actId="21"/>
          <ac:spMkLst>
            <pc:docMk/>
            <pc:sldMk cId="812420220" sldId="267"/>
            <ac:spMk id="8" creationId="{F03C41D7-D824-4F00-B6ED-5D542A508ED7}"/>
          </ac:spMkLst>
        </pc:spChg>
      </pc:sldChg>
      <pc:sldChg chg="del">
        <pc:chgData name="Steve Shellhammer" userId="0e71f22d-ee3e-49c0-82ff-dbc290af8082" providerId="ADAL" clId="{DE72F9B7-E524-4035-AC77-26E703B7C7D7}" dt="2020-11-03T16:18:47.539" v="18" actId="47"/>
        <pc:sldMkLst>
          <pc:docMk/>
          <pc:sldMk cId="637269448" sldId="268"/>
        </pc:sldMkLst>
      </pc:sldChg>
      <pc:sldChg chg="addSp modSp new mod">
        <pc:chgData name="Steve Shellhammer" userId="0e71f22d-ee3e-49c0-82ff-dbc290af8082" providerId="ADAL" clId="{DE72F9B7-E524-4035-AC77-26E703B7C7D7}" dt="2020-11-03T18:29:50.948" v="2084" actId="14100"/>
        <pc:sldMkLst>
          <pc:docMk/>
          <pc:sldMk cId="3255204568" sldId="268"/>
        </pc:sldMkLst>
        <pc:spChg chg="mod">
          <ac:chgData name="Steve Shellhammer" userId="0e71f22d-ee3e-49c0-82ff-dbc290af8082" providerId="ADAL" clId="{DE72F9B7-E524-4035-AC77-26E703B7C7D7}" dt="2020-11-03T18:00:46.896" v="1952" actId="14100"/>
          <ac:spMkLst>
            <pc:docMk/>
            <pc:sldMk cId="3255204568" sldId="268"/>
            <ac:spMk id="2" creationId="{AAD50972-BD7B-4061-98D0-CD3948BF57F9}"/>
          </ac:spMkLst>
        </pc:spChg>
        <pc:spChg chg="mod">
          <ac:chgData name="Steve Shellhammer" userId="0e71f22d-ee3e-49c0-82ff-dbc290af8082" providerId="ADAL" clId="{DE72F9B7-E524-4035-AC77-26E703B7C7D7}" dt="2020-11-03T18:01:45.810" v="1970" actId="1076"/>
          <ac:spMkLst>
            <pc:docMk/>
            <pc:sldMk cId="3255204568" sldId="268"/>
            <ac:spMk id="3" creationId="{5C6C7AF8-BDE0-45C2-A37B-1A1FCF98E999}"/>
          </ac:spMkLst>
        </pc:spChg>
        <pc:spChg chg="add mod">
          <ac:chgData name="Steve Shellhammer" userId="0e71f22d-ee3e-49c0-82ff-dbc290af8082" providerId="ADAL" clId="{DE72F9B7-E524-4035-AC77-26E703B7C7D7}" dt="2020-11-03T18:29:50.948" v="2084" actId="14100"/>
          <ac:spMkLst>
            <pc:docMk/>
            <pc:sldMk cId="3255204568" sldId="268"/>
            <ac:spMk id="9" creationId="{DA3CB207-346F-47EB-B5BD-A1122EA20A1E}"/>
          </ac:spMkLst>
        </pc:spChg>
        <pc:spChg chg="add mod">
          <ac:chgData name="Steve Shellhammer" userId="0e71f22d-ee3e-49c0-82ff-dbc290af8082" providerId="ADAL" clId="{DE72F9B7-E524-4035-AC77-26E703B7C7D7}" dt="2020-11-03T18:02:59.840" v="1984" actId="14100"/>
          <ac:spMkLst>
            <pc:docMk/>
            <pc:sldMk cId="3255204568" sldId="268"/>
            <ac:spMk id="10" creationId="{86F738C4-616B-4A80-ABEE-BE62CF3ADCF1}"/>
          </ac:spMkLst>
        </pc:spChg>
        <pc:graphicFrameChg chg="add mod modGraphic">
          <ac:chgData name="Steve Shellhammer" userId="0e71f22d-ee3e-49c0-82ff-dbc290af8082" providerId="ADAL" clId="{DE72F9B7-E524-4035-AC77-26E703B7C7D7}" dt="2020-11-03T18:01:39.544" v="1969" actId="1035"/>
          <ac:graphicFrameMkLst>
            <pc:docMk/>
            <pc:sldMk cId="3255204568" sldId="268"/>
            <ac:graphicFrameMk id="8" creationId="{EA3E2DBF-759E-4ECF-9551-9DF948822B32}"/>
          </ac:graphicFrameMkLst>
        </pc:graphicFrameChg>
      </pc:sldChg>
      <pc:sldChg chg="addSp modSp new mod">
        <pc:chgData name="Steve Shellhammer" userId="0e71f22d-ee3e-49c0-82ff-dbc290af8082" providerId="ADAL" clId="{DE72F9B7-E524-4035-AC77-26E703B7C7D7}" dt="2020-11-03T18:33:26.731" v="2287" actId="6549"/>
        <pc:sldMkLst>
          <pc:docMk/>
          <pc:sldMk cId="1669124205" sldId="269"/>
        </pc:sldMkLst>
        <pc:spChg chg="mod">
          <ac:chgData name="Steve Shellhammer" userId="0e71f22d-ee3e-49c0-82ff-dbc290af8082" providerId="ADAL" clId="{DE72F9B7-E524-4035-AC77-26E703B7C7D7}" dt="2020-11-03T17:59:38.706" v="1875" actId="14100"/>
          <ac:spMkLst>
            <pc:docMk/>
            <pc:sldMk cId="1669124205" sldId="269"/>
            <ac:spMk id="2" creationId="{537CBC03-2323-4844-97A7-7E2F32528D71}"/>
          </ac:spMkLst>
        </pc:spChg>
        <pc:spChg chg="mod">
          <ac:chgData name="Steve Shellhammer" userId="0e71f22d-ee3e-49c0-82ff-dbc290af8082" providerId="ADAL" clId="{DE72F9B7-E524-4035-AC77-26E703B7C7D7}" dt="2020-11-03T18:33:26.731" v="2287" actId="6549"/>
          <ac:spMkLst>
            <pc:docMk/>
            <pc:sldMk cId="1669124205" sldId="269"/>
            <ac:spMk id="3" creationId="{2B6ACBD8-625D-4CAD-ADF6-706E406709E7}"/>
          </ac:spMkLst>
        </pc:spChg>
        <pc:graphicFrameChg chg="add mod modGraphic">
          <ac:chgData name="Steve Shellhammer" userId="0e71f22d-ee3e-49c0-82ff-dbc290af8082" providerId="ADAL" clId="{DE72F9B7-E524-4035-AC77-26E703B7C7D7}" dt="2020-11-03T17:59:34.353" v="1874" actId="1035"/>
          <ac:graphicFrameMkLst>
            <pc:docMk/>
            <pc:sldMk cId="1669124205" sldId="269"/>
            <ac:graphicFrameMk id="8" creationId="{12DB101E-7C34-43B3-91CA-30D547154116}"/>
          </ac:graphicFrameMkLst>
        </pc:graphicFrameChg>
      </pc:sldChg>
      <pc:sldChg chg="del">
        <pc:chgData name="Steve Shellhammer" userId="0e71f22d-ee3e-49c0-82ff-dbc290af8082" providerId="ADAL" clId="{DE72F9B7-E524-4035-AC77-26E703B7C7D7}" dt="2020-11-03T16:18:47.539" v="18" actId="47"/>
        <pc:sldMkLst>
          <pc:docMk/>
          <pc:sldMk cId="1703075217" sldId="269"/>
        </pc:sldMkLst>
      </pc:sldChg>
      <pc:sldChg chg="modSp new del mod">
        <pc:chgData name="Steve Shellhammer" userId="0e71f22d-ee3e-49c0-82ff-dbc290af8082" providerId="ADAL" clId="{DE72F9B7-E524-4035-AC77-26E703B7C7D7}" dt="2020-11-03T18:00:38.095" v="1950" actId="47"/>
        <pc:sldMkLst>
          <pc:docMk/>
          <pc:sldMk cId="1750586717" sldId="270"/>
        </pc:sldMkLst>
        <pc:spChg chg="mod">
          <ac:chgData name="Steve Shellhammer" userId="0e71f22d-ee3e-49c0-82ff-dbc290af8082" providerId="ADAL" clId="{DE72F9B7-E524-4035-AC77-26E703B7C7D7}" dt="2020-11-03T17:10:23.925" v="1250" actId="404"/>
          <ac:spMkLst>
            <pc:docMk/>
            <pc:sldMk cId="1750586717" sldId="270"/>
            <ac:spMk id="2" creationId="{F04BA439-9089-43D7-8F93-235418EE436D}"/>
          </ac:spMkLst>
        </pc:spChg>
        <pc:spChg chg="mod">
          <ac:chgData name="Steve Shellhammer" userId="0e71f22d-ee3e-49c0-82ff-dbc290af8082" providerId="ADAL" clId="{DE72F9B7-E524-4035-AC77-26E703B7C7D7}" dt="2020-11-03T17:17:19.785" v="1831" actId="20577"/>
          <ac:spMkLst>
            <pc:docMk/>
            <pc:sldMk cId="1750586717" sldId="270"/>
            <ac:spMk id="3" creationId="{B2179DA4-67C8-488A-B71C-DBA9E7408886}"/>
          </ac:spMkLst>
        </pc:spChg>
      </pc:sldChg>
      <pc:sldChg chg="delSp modSp new mod">
        <pc:chgData name="Steve Shellhammer" userId="0e71f22d-ee3e-49c0-82ff-dbc290af8082" providerId="ADAL" clId="{DE72F9B7-E524-4035-AC77-26E703B7C7D7}" dt="2020-11-03T19:42:32.085" v="2307" actId="403"/>
        <pc:sldMkLst>
          <pc:docMk/>
          <pc:sldMk cId="4110848580" sldId="270"/>
        </pc:sldMkLst>
        <pc:spChg chg="mod">
          <ac:chgData name="Steve Shellhammer" userId="0e71f22d-ee3e-49c0-82ff-dbc290af8082" providerId="ADAL" clId="{DE72F9B7-E524-4035-AC77-26E703B7C7D7}" dt="2020-11-03T19:42:32.085" v="2307" actId="403"/>
          <ac:spMkLst>
            <pc:docMk/>
            <pc:sldMk cId="4110848580" sldId="270"/>
            <ac:spMk id="2" creationId="{B2BFDA3D-2BED-4647-8B9B-D1DAC65752C6}"/>
          </ac:spMkLst>
        </pc:spChg>
        <pc:spChg chg="del">
          <ac:chgData name="Steve Shellhammer" userId="0e71f22d-ee3e-49c0-82ff-dbc290af8082" providerId="ADAL" clId="{DE72F9B7-E524-4035-AC77-26E703B7C7D7}" dt="2020-11-03T18:40:24.199" v="2303" actId="478"/>
          <ac:spMkLst>
            <pc:docMk/>
            <pc:sldMk cId="4110848580" sldId="270"/>
            <ac:spMk id="3" creationId="{68D8AC08-9199-45C7-8A72-9690E0F79A6E}"/>
          </ac:spMkLst>
        </pc:spChg>
      </pc:sldChg>
      <pc:sldChg chg="del">
        <pc:chgData name="Steve Shellhammer" userId="0e71f22d-ee3e-49c0-82ff-dbc290af8082" providerId="ADAL" clId="{DE72F9B7-E524-4035-AC77-26E703B7C7D7}" dt="2020-11-03T16:18:47.539" v="18" actId="47"/>
        <pc:sldMkLst>
          <pc:docMk/>
          <pc:sldMk cId="4221945623" sldId="270"/>
        </pc:sldMkLst>
      </pc:sldChg>
      <pc:sldChg chg="addSp modSp new mod">
        <pc:chgData name="Steve Shellhammer" userId="0e71f22d-ee3e-49c0-82ff-dbc290af8082" providerId="ADAL" clId="{DE72F9B7-E524-4035-AC77-26E703B7C7D7}" dt="2020-11-03T19:47:12.505" v="2719" actId="14100"/>
        <pc:sldMkLst>
          <pc:docMk/>
          <pc:sldMk cId="1264858909" sldId="271"/>
        </pc:sldMkLst>
        <pc:spChg chg="mod">
          <ac:chgData name="Steve Shellhammer" userId="0e71f22d-ee3e-49c0-82ff-dbc290af8082" providerId="ADAL" clId="{DE72F9B7-E524-4035-AC77-26E703B7C7D7}" dt="2020-11-03T19:46:48.557" v="2705" actId="14100"/>
          <ac:spMkLst>
            <pc:docMk/>
            <pc:sldMk cId="1264858909" sldId="271"/>
            <ac:spMk id="2" creationId="{AAEB1146-0B79-45F1-B6D2-535B9D7FC330}"/>
          </ac:spMkLst>
        </pc:spChg>
        <pc:spChg chg="mod">
          <ac:chgData name="Steve Shellhammer" userId="0e71f22d-ee3e-49c0-82ff-dbc290af8082" providerId="ADAL" clId="{DE72F9B7-E524-4035-AC77-26E703B7C7D7}" dt="2020-11-03T19:46:53.926" v="2708" actId="20577"/>
          <ac:spMkLst>
            <pc:docMk/>
            <pc:sldMk cId="1264858909" sldId="271"/>
            <ac:spMk id="3" creationId="{58957991-DC48-448C-9F7D-B546654F4555}"/>
          </ac:spMkLst>
        </pc:spChg>
        <pc:spChg chg="add mod">
          <ac:chgData name="Steve Shellhammer" userId="0e71f22d-ee3e-49c0-82ff-dbc290af8082" providerId="ADAL" clId="{DE72F9B7-E524-4035-AC77-26E703B7C7D7}" dt="2020-11-03T19:47:12.505" v="2719" actId="14100"/>
          <ac:spMkLst>
            <pc:docMk/>
            <pc:sldMk cId="1264858909" sldId="271"/>
            <ac:spMk id="9" creationId="{3FEDA56D-3EAF-444A-A4B7-9650C3AECD68}"/>
          </ac:spMkLst>
        </pc:spChg>
        <pc:graphicFrameChg chg="add mod">
          <ac:chgData name="Steve Shellhammer" userId="0e71f22d-ee3e-49c0-82ff-dbc290af8082" providerId="ADAL" clId="{DE72F9B7-E524-4035-AC77-26E703B7C7D7}" dt="2020-11-03T19:46:57.637" v="2715" actId="1035"/>
          <ac:graphicFrameMkLst>
            <pc:docMk/>
            <pc:sldMk cId="1264858909" sldId="271"/>
            <ac:graphicFrameMk id="8" creationId="{6171265E-6F10-42A8-BE59-B225C5369936}"/>
          </ac:graphicFrameMkLst>
        </pc:graphicFrameChg>
      </pc:sldChg>
      <pc:sldChg chg="del">
        <pc:chgData name="Steve Shellhammer" userId="0e71f22d-ee3e-49c0-82ff-dbc290af8082" providerId="ADAL" clId="{DE72F9B7-E524-4035-AC77-26E703B7C7D7}" dt="2020-11-03T16:18:47.539" v="18" actId="47"/>
        <pc:sldMkLst>
          <pc:docMk/>
          <pc:sldMk cId="3618431477" sldId="271"/>
        </pc:sldMkLst>
      </pc:sldChg>
      <pc:sldChg chg="modSp new mod">
        <pc:chgData name="Steve Shellhammer" userId="0e71f22d-ee3e-49c0-82ff-dbc290af8082" providerId="ADAL" clId="{DE72F9B7-E524-4035-AC77-26E703B7C7D7}" dt="2020-11-11T22:16:28.720" v="3163" actId="20577"/>
        <pc:sldMkLst>
          <pc:docMk/>
          <pc:sldMk cId="1969272615" sldId="272"/>
        </pc:sldMkLst>
        <pc:spChg chg="mod">
          <ac:chgData name="Steve Shellhammer" userId="0e71f22d-ee3e-49c0-82ff-dbc290af8082" providerId="ADAL" clId="{DE72F9B7-E524-4035-AC77-26E703B7C7D7}" dt="2020-11-11T22:12:24.933" v="2730" actId="20577"/>
          <ac:spMkLst>
            <pc:docMk/>
            <pc:sldMk cId="1969272615" sldId="272"/>
            <ac:spMk id="2" creationId="{5FB4594C-5526-44BE-B437-4E37DC113934}"/>
          </ac:spMkLst>
        </pc:spChg>
        <pc:spChg chg="mod">
          <ac:chgData name="Steve Shellhammer" userId="0e71f22d-ee3e-49c0-82ff-dbc290af8082" providerId="ADAL" clId="{DE72F9B7-E524-4035-AC77-26E703B7C7D7}" dt="2020-11-11T22:16:28.720" v="3163" actId="20577"/>
          <ac:spMkLst>
            <pc:docMk/>
            <pc:sldMk cId="1969272615" sldId="272"/>
            <ac:spMk id="3" creationId="{A39B52A4-706F-479A-9B6C-D839044B25F7}"/>
          </ac:spMkLst>
        </pc:spChg>
      </pc:sldChg>
      <pc:sldChg chg="del">
        <pc:chgData name="Steve Shellhammer" userId="0e71f22d-ee3e-49c0-82ff-dbc290af8082" providerId="ADAL" clId="{DE72F9B7-E524-4035-AC77-26E703B7C7D7}" dt="2020-11-03T16:18:47.539" v="18" actId="47"/>
        <pc:sldMkLst>
          <pc:docMk/>
          <pc:sldMk cId="3405412379" sldId="272"/>
        </pc:sldMkLst>
      </pc:sldChg>
      <pc:sldChg chg="del">
        <pc:chgData name="Steve Shellhammer" userId="0e71f22d-ee3e-49c0-82ff-dbc290af8082" providerId="ADAL" clId="{DE72F9B7-E524-4035-AC77-26E703B7C7D7}" dt="2020-11-03T16:18:47.539" v="18" actId="47"/>
        <pc:sldMkLst>
          <pc:docMk/>
          <pc:sldMk cId="1152216972" sldId="273"/>
        </pc:sldMkLst>
      </pc:sldChg>
      <pc:sldChg chg="del">
        <pc:chgData name="Steve Shellhammer" userId="0e71f22d-ee3e-49c0-82ff-dbc290af8082" providerId="ADAL" clId="{DE72F9B7-E524-4035-AC77-26E703B7C7D7}" dt="2020-11-03T16:18:47.539" v="18" actId="47"/>
        <pc:sldMkLst>
          <pc:docMk/>
          <pc:sldMk cId="3961441872" sldId="274"/>
        </pc:sldMkLst>
      </pc:sldChg>
      <pc:sldChg chg="del">
        <pc:chgData name="Steve Shellhammer" userId="0e71f22d-ee3e-49c0-82ff-dbc290af8082" providerId="ADAL" clId="{DE72F9B7-E524-4035-AC77-26E703B7C7D7}" dt="2020-11-03T16:18:47.539" v="18" actId="47"/>
        <pc:sldMkLst>
          <pc:docMk/>
          <pc:sldMk cId="2364953142" sldId="275"/>
        </pc:sldMkLst>
      </pc:sldChg>
      <pc:sldChg chg="del">
        <pc:chgData name="Steve Shellhammer" userId="0e71f22d-ee3e-49c0-82ff-dbc290af8082" providerId="ADAL" clId="{DE72F9B7-E524-4035-AC77-26E703B7C7D7}" dt="2020-11-03T16:18:47.539" v="18" actId="47"/>
        <pc:sldMkLst>
          <pc:docMk/>
          <pc:sldMk cId="2486563422" sldId="276"/>
        </pc:sldMkLst>
      </pc:sldChg>
      <pc:sldChg chg="del">
        <pc:chgData name="Steve Shellhammer" userId="0e71f22d-ee3e-49c0-82ff-dbc290af8082" providerId="ADAL" clId="{DE72F9B7-E524-4035-AC77-26E703B7C7D7}" dt="2020-11-03T16:18:47.539" v="18" actId="47"/>
        <pc:sldMkLst>
          <pc:docMk/>
          <pc:sldMk cId="711975241" sldId="277"/>
        </pc:sldMkLst>
      </pc:sldChg>
      <pc:sldChg chg="del">
        <pc:chgData name="Steve Shellhammer" userId="0e71f22d-ee3e-49c0-82ff-dbc290af8082" providerId="ADAL" clId="{DE72F9B7-E524-4035-AC77-26E703B7C7D7}" dt="2020-11-03T16:18:47.539" v="18" actId="47"/>
        <pc:sldMkLst>
          <pc:docMk/>
          <pc:sldMk cId="59029811" sldId="278"/>
        </pc:sldMkLst>
      </pc:sldChg>
      <pc:sldChg chg="del">
        <pc:chgData name="Steve Shellhammer" userId="0e71f22d-ee3e-49c0-82ff-dbc290af8082" providerId="ADAL" clId="{DE72F9B7-E524-4035-AC77-26E703B7C7D7}" dt="2020-11-03T16:18:47.539" v="18" actId="47"/>
        <pc:sldMkLst>
          <pc:docMk/>
          <pc:sldMk cId="4096360621" sldId="279"/>
        </pc:sldMkLst>
      </pc:sldChg>
    </pc:docChg>
  </pc:docChgLst>
  <pc:docChgLst>
    <pc:chgData name="Steve Shellhammer" userId="0e71f22d-ee3e-49c0-82ff-dbc290af8082" providerId="ADAL" clId="{06E9CB0C-7BC2-4AC5-AC06-2964517464C5}"/>
    <pc:docChg chg="custSel addSld modSld modMainMaster">
      <pc:chgData name="Steve Shellhammer" userId="0e71f22d-ee3e-49c0-82ff-dbc290af8082" providerId="ADAL" clId="{06E9CB0C-7BC2-4AC5-AC06-2964517464C5}" dt="2021-03-04T00:15:42.951" v="11" actId="1076"/>
      <pc:docMkLst>
        <pc:docMk/>
      </pc:docMkLst>
      <pc:sldChg chg="modSp mod">
        <pc:chgData name="Steve Shellhammer" userId="0e71f22d-ee3e-49c0-82ff-dbc290af8082" providerId="ADAL" clId="{06E9CB0C-7BC2-4AC5-AC06-2964517464C5}" dt="2021-03-04T00:12:26.072" v="0" actId="20577"/>
        <pc:sldMkLst>
          <pc:docMk/>
          <pc:sldMk cId="3252472945" sldId="293"/>
        </pc:sldMkLst>
        <pc:spChg chg="mod">
          <ac:chgData name="Steve Shellhammer" userId="0e71f22d-ee3e-49c0-82ff-dbc290af8082" providerId="ADAL" clId="{06E9CB0C-7BC2-4AC5-AC06-2964517464C5}" dt="2021-03-04T00:12:26.072" v="0" actId="20577"/>
          <ac:spMkLst>
            <pc:docMk/>
            <pc:sldMk cId="3252472945" sldId="293"/>
            <ac:spMk id="2" creationId="{C10B4DC5-481A-48B7-BF6F-BD51227B0699}"/>
          </ac:spMkLst>
        </pc:spChg>
      </pc:sldChg>
      <pc:sldChg chg="addSp delSp modSp add mod">
        <pc:chgData name="Steve Shellhammer" userId="0e71f22d-ee3e-49c0-82ff-dbc290af8082" providerId="ADAL" clId="{06E9CB0C-7BC2-4AC5-AC06-2964517464C5}" dt="2021-03-04T00:15:42.951" v="11" actId="1076"/>
        <pc:sldMkLst>
          <pc:docMk/>
          <pc:sldMk cId="2928705918" sldId="296"/>
        </pc:sldMkLst>
        <pc:spChg chg="mod">
          <ac:chgData name="Steve Shellhammer" userId="0e71f22d-ee3e-49c0-82ff-dbc290af8082" providerId="ADAL" clId="{06E9CB0C-7BC2-4AC5-AC06-2964517464C5}" dt="2021-03-04T00:13:17.016" v="5" actId="20577"/>
          <ac:spMkLst>
            <pc:docMk/>
            <pc:sldMk cId="2928705918" sldId="296"/>
            <ac:spMk id="2" creationId="{C10B4DC5-481A-48B7-BF6F-BD51227B0699}"/>
          </ac:spMkLst>
        </pc:spChg>
        <pc:picChg chg="del">
          <ac:chgData name="Steve Shellhammer" userId="0e71f22d-ee3e-49c0-82ff-dbc290af8082" providerId="ADAL" clId="{06E9CB0C-7BC2-4AC5-AC06-2964517464C5}" dt="2021-03-04T00:13:20.632" v="6" actId="478"/>
          <ac:picMkLst>
            <pc:docMk/>
            <pc:sldMk cId="2928705918" sldId="296"/>
            <ac:picMk id="8" creationId="{E19098E2-B120-4C27-98ED-3D204B76FF2B}"/>
          </ac:picMkLst>
        </pc:picChg>
        <pc:picChg chg="add mod">
          <ac:chgData name="Steve Shellhammer" userId="0e71f22d-ee3e-49c0-82ff-dbc290af8082" providerId="ADAL" clId="{06E9CB0C-7BC2-4AC5-AC06-2964517464C5}" dt="2021-03-04T00:15:42.951" v="11" actId="1076"/>
          <ac:picMkLst>
            <pc:docMk/>
            <pc:sldMk cId="2928705918" sldId="296"/>
            <ac:picMk id="9" creationId="{5CF29F30-3D2E-4363-BD2D-537F212F48C4}"/>
          </ac:picMkLst>
        </pc:picChg>
      </pc:sldChg>
      <pc:sldMasterChg chg="modSldLayout">
        <pc:chgData name="Steve Shellhammer" userId="0e71f22d-ee3e-49c0-82ff-dbc290af8082" providerId="ADAL" clId="{06E9CB0C-7BC2-4AC5-AC06-2964517464C5}" dt="2021-03-04T00:13:01.651" v="2" actId="20577"/>
        <pc:sldMasterMkLst>
          <pc:docMk/>
          <pc:sldMasterMk cId="0" sldId="2147483648"/>
        </pc:sldMasterMkLst>
        <pc:sldLayoutChg chg="modSp mod">
          <pc:chgData name="Steve Shellhammer" userId="0e71f22d-ee3e-49c0-82ff-dbc290af8082" providerId="ADAL" clId="{06E9CB0C-7BC2-4AC5-AC06-2964517464C5}" dt="2021-03-04T00:13:01.651" v="2" actId="20577"/>
          <pc:sldLayoutMkLst>
            <pc:docMk/>
            <pc:sldMasterMk cId="0" sldId="2147483648"/>
            <pc:sldLayoutMk cId="0" sldId="2147483650"/>
          </pc:sldLayoutMkLst>
          <pc:spChg chg="mod">
            <ac:chgData name="Steve Shellhammer" userId="0e71f22d-ee3e-49c0-82ff-dbc290af8082" providerId="ADAL" clId="{06E9CB0C-7BC2-4AC5-AC06-2964517464C5}" dt="2021-03-04T00:13:01.651" v="2"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1FA6D0C0-13E4-43A5-BF3F-B30898E9E2C6}"/>
    <pc:docChg chg="undo custSel addSld delSld modSld">
      <pc:chgData name="Steve Shellhammer" userId="0e71f22d-ee3e-49c0-82ff-dbc290af8082" providerId="ADAL" clId="{1FA6D0C0-13E4-43A5-BF3F-B30898E9E2C6}" dt="2020-10-30T19:54:02.911" v="7133" actId="403"/>
      <pc:docMkLst>
        <pc:docMk/>
      </pc:docMkLst>
      <pc:sldChg chg="modSp mod">
        <pc:chgData name="Steve Shellhammer" userId="0e71f22d-ee3e-49c0-82ff-dbc290af8082" providerId="ADAL" clId="{1FA6D0C0-13E4-43A5-BF3F-B30898E9E2C6}" dt="2020-10-30T15:31:52.534" v="551" actId="20577"/>
        <pc:sldMkLst>
          <pc:docMk/>
          <pc:sldMk cId="0" sldId="256"/>
        </pc:sldMkLst>
        <pc:spChg chg="mod">
          <ac:chgData name="Steve Shellhammer" userId="0e71f22d-ee3e-49c0-82ff-dbc290af8082" providerId="ADAL" clId="{1FA6D0C0-13E4-43A5-BF3F-B30898E9E2C6}" dt="2020-10-30T00:31:40.862" v="9" actId="20577"/>
          <ac:spMkLst>
            <pc:docMk/>
            <pc:sldMk cId="0" sldId="256"/>
            <ac:spMk id="3073" creationId="{00000000-0000-0000-0000-000000000000}"/>
          </ac:spMkLst>
        </pc:spChg>
        <pc:spChg chg="mod">
          <ac:chgData name="Steve Shellhammer" userId="0e71f22d-ee3e-49c0-82ff-dbc290af8082" providerId="ADAL" clId="{1FA6D0C0-13E4-43A5-BF3F-B30898E9E2C6}" dt="2020-10-30T15:31:52.534" v="551" actId="20577"/>
          <ac:spMkLst>
            <pc:docMk/>
            <pc:sldMk cId="0" sldId="256"/>
            <ac:spMk id="3074" creationId="{00000000-0000-0000-0000-000000000000}"/>
          </ac:spMkLst>
        </pc:spChg>
      </pc:sldChg>
      <pc:sldChg chg="del">
        <pc:chgData name="Steve Shellhammer" userId="0e71f22d-ee3e-49c0-82ff-dbc290af8082" providerId="ADAL" clId="{1FA6D0C0-13E4-43A5-BF3F-B30898E9E2C6}" dt="2020-10-30T16:22:46.309" v="826" actId="47"/>
        <pc:sldMkLst>
          <pc:docMk/>
          <pc:sldMk cId="4249576604" sldId="257"/>
        </pc:sldMkLst>
      </pc:sldChg>
      <pc:sldChg chg="del">
        <pc:chgData name="Steve Shellhammer" userId="0e71f22d-ee3e-49c0-82ff-dbc290af8082" providerId="ADAL" clId="{1FA6D0C0-13E4-43A5-BF3F-B30898E9E2C6}" dt="2020-10-30T16:22:46.309" v="826" actId="47"/>
        <pc:sldMkLst>
          <pc:docMk/>
          <pc:sldMk cId="939270918" sldId="258"/>
        </pc:sldMkLst>
      </pc:sldChg>
      <pc:sldChg chg="del">
        <pc:chgData name="Steve Shellhammer" userId="0e71f22d-ee3e-49c0-82ff-dbc290af8082" providerId="ADAL" clId="{1FA6D0C0-13E4-43A5-BF3F-B30898E9E2C6}" dt="2020-10-30T19:40:35.866" v="6853" actId="47"/>
        <pc:sldMkLst>
          <pc:docMk/>
          <pc:sldMk cId="3693344796" sldId="259"/>
        </pc:sldMkLst>
      </pc:sldChg>
      <pc:sldChg chg="del">
        <pc:chgData name="Steve Shellhammer" userId="0e71f22d-ee3e-49c0-82ff-dbc290af8082" providerId="ADAL" clId="{1FA6D0C0-13E4-43A5-BF3F-B30898E9E2C6}" dt="2020-10-30T19:40:35.866" v="6853" actId="47"/>
        <pc:sldMkLst>
          <pc:docMk/>
          <pc:sldMk cId="1907656878" sldId="260"/>
        </pc:sldMkLst>
      </pc:sldChg>
      <pc:sldChg chg="del">
        <pc:chgData name="Steve Shellhammer" userId="0e71f22d-ee3e-49c0-82ff-dbc290af8082" providerId="ADAL" clId="{1FA6D0C0-13E4-43A5-BF3F-B30898E9E2C6}" dt="2020-10-30T19:40:35.866" v="6853" actId="47"/>
        <pc:sldMkLst>
          <pc:docMk/>
          <pc:sldMk cId="858215330" sldId="261"/>
        </pc:sldMkLst>
      </pc:sldChg>
      <pc:sldChg chg="del">
        <pc:chgData name="Steve Shellhammer" userId="0e71f22d-ee3e-49c0-82ff-dbc290af8082" providerId="ADAL" clId="{1FA6D0C0-13E4-43A5-BF3F-B30898E9E2C6}" dt="2020-10-30T19:40:35.866" v="6853" actId="47"/>
        <pc:sldMkLst>
          <pc:docMk/>
          <pc:sldMk cId="1416314383" sldId="262"/>
        </pc:sldMkLst>
      </pc:sldChg>
      <pc:sldChg chg="del">
        <pc:chgData name="Steve Shellhammer" userId="0e71f22d-ee3e-49c0-82ff-dbc290af8082" providerId="ADAL" clId="{1FA6D0C0-13E4-43A5-BF3F-B30898E9E2C6}" dt="2020-10-30T19:40:35.866" v="6853" actId="47"/>
        <pc:sldMkLst>
          <pc:docMk/>
          <pc:sldMk cId="1203301010" sldId="263"/>
        </pc:sldMkLst>
      </pc:sldChg>
      <pc:sldChg chg="del">
        <pc:chgData name="Steve Shellhammer" userId="0e71f22d-ee3e-49c0-82ff-dbc290af8082" providerId="ADAL" clId="{1FA6D0C0-13E4-43A5-BF3F-B30898E9E2C6}" dt="2020-10-30T19:40:35.866" v="6853" actId="47"/>
        <pc:sldMkLst>
          <pc:docMk/>
          <pc:sldMk cId="1488626314" sldId="264"/>
        </pc:sldMkLst>
      </pc:sldChg>
      <pc:sldChg chg="modSp new mod">
        <pc:chgData name="Steve Shellhammer" userId="0e71f22d-ee3e-49c0-82ff-dbc290af8082" providerId="ADAL" clId="{1FA6D0C0-13E4-43A5-BF3F-B30898E9E2C6}" dt="2020-10-30T19:41:25.711" v="6878" actId="20577"/>
        <pc:sldMkLst>
          <pc:docMk/>
          <pc:sldMk cId="2158359871" sldId="265"/>
        </pc:sldMkLst>
        <pc:spChg chg="mod">
          <ac:chgData name="Steve Shellhammer" userId="0e71f22d-ee3e-49c0-82ff-dbc290af8082" providerId="ADAL" clId="{1FA6D0C0-13E4-43A5-BF3F-B30898E9E2C6}" dt="2020-10-30T15:46:58.137" v="754" actId="14100"/>
          <ac:spMkLst>
            <pc:docMk/>
            <pc:sldMk cId="2158359871" sldId="265"/>
            <ac:spMk id="2" creationId="{692CE4EC-E500-4D91-A6D1-926052EB914A}"/>
          </ac:spMkLst>
        </pc:spChg>
        <pc:spChg chg="mod">
          <ac:chgData name="Steve Shellhammer" userId="0e71f22d-ee3e-49c0-82ff-dbc290af8082" providerId="ADAL" clId="{1FA6D0C0-13E4-43A5-BF3F-B30898E9E2C6}" dt="2020-10-30T19:41:25.711" v="6878" actId="20577"/>
          <ac:spMkLst>
            <pc:docMk/>
            <pc:sldMk cId="2158359871" sldId="265"/>
            <ac:spMk id="3" creationId="{D67B9E83-F08F-4BA8-AD94-F2FE5A86AC11}"/>
          </ac:spMkLst>
        </pc:spChg>
      </pc:sldChg>
      <pc:sldChg chg="modSp new del mod">
        <pc:chgData name="Steve Shellhammer" userId="0e71f22d-ee3e-49c0-82ff-dbc290af8082" providerId="ADAL" clId="{1FA6D0C0-13E4-43A5-BF3F-B30898E9E2C6}" dt="2020-10-30T19:40:35.866" v="6853" actId="47"/>
        <pc:sldMkLst>
          <pc:docMk/>
          <pc:sldMk cId="4096382884" sldId="266"/>
        </pc:sldMkLst>
        <pc:spChg chg="mod">
          <ac:chgData name="Steve Shellhammer" userId="0e71f22d-ee3e-49c0-82ff-dbc290af8082" providerId="ADAL" clId="{1FA6D0C0-13E4-43A5-BF3F-B30898E9E2C6}" dt="2020-10-30T00:46:31.883" v="547" actId="20577"/>
          <ac:spMkLst>
            <pc:docMk/>
            <pc:sldMk cId="4096382884" sldId="266"/>
            <ac:spMk id="2" creationId="{14488286-6B03-4BE2-9D5F-297AD4AE479D}"/>
          </ac:spMkLst>
        </pc:spChg>
      </pc:sldChg>
      <pc:sldChg chg="modSp new mod">
        <pc:chgData name="Steve Shellhammer" userId="0e71f22d-ee3e-49c0-82ff-dbc290af8082" providerId="ADAL" clId="{1FA6D0C0-13E4-43A5-BF3F-B30898E9E2C6}" dt="2020-10-30T19:54:02.911" v="7133" actId="403"/>
        <pc:sldMkLst>
          <pc:docMk/>
          <pc:sldMk cId="812420220" sldId="267"/>
        </pc:sldMkLst>
        <pc:spChg chg="mod">
          <ac:chgData name="Steve Shellhammer" userId="0e71f22d-ee3e-49c0-82ff-dbc290af8082" providerId="ADAL" clId="{1FA6D0C0-13E4-43A5-BF3F-B30898E9E2C6}" dt="2020-10-30T15:39:33.732" v="568" actId="20577"/>
          <ac:spMkLst>
            <pc:docMk/>
            <pc:sldMk cId="812420220" sldId="267"/>
            <ac:spMk id="2" creationId="{B91157DF-7A8A-4116-9B00-AF03B9D2A0BB}"/>
          </ac:spMkLst>
        </pc:spChg>
        <pc:spChg chg="mod">
          <ac:chgData name="Steve Shellhammer" userId="0e71f22d-ee3e-49c0-82ff-dbc290af8082" providerId="ADAL" clId="{1FA6D0C0-13E4-43A5-BF3F-B30898E9E2C6}" dt="2020-10-30T19:54:02.911" v="7133" actId="403"/>
          <ac:spMkLst>
            <pc:docMk/>
            <pc:sldMk cId="812420220" sldId="267"/>
            <ac:spMk id="3" creationId="{4BF3C82D-A40B-4B14-B07C-B949CE7313C5}"/>
          </ac:spMkLst>
        </pc:spChg>
      </pc:sldChg>
      <pc:sldChg chg="modSp new mod">
        <pc:chgData name="Steve Shellhammer" userId="0e71f22d-ee3e-49c0-82ff-dbc290af8082" providerId="ADAL" clId="{1FA6D0C0-13E4-43A5-BF3F-B30898E9E2C6}" dt="2020-10-30T19:45:03.132" v="6934" actId="20577"/>
        <pc:sldMkLst>
          <pc:docMk/>
          <pc:sldMk cId="637269448" sldId="268"/>
        </pc:sldMkLst>
        <pc:spChg chg="mod">
          <ac:chgData name="Steve Shellhammer" userId="0e71f22d-ee3e-49c0-82ff-dbc290af8082" providerId="ADAL" clId="{1FA6D0C0-13E4-43A5-BF3F-B30898E9E2C6}" dt="2020-10-30T19:45:03.132" v="6934" actId="20577"/>
          <ac:spMkLst>
            <pc:docMk/>
            <pc:sldMk cId="637269448" sldId="268"/>
            <ac:spMk id="2" creationId="{29F85435-7E8A-4A47-954F-5768E145A2F0}"/>
          </ac:spMkLst>
        </pc:spChg>
        <pc:spChg chg="mod">
          <ac:chgData name="Steve Shellhammer" userId="0e71f22d-ee3e-49c0-82ff-dbc290af8082" providerId="ADAL" clId="{1FA6D0C0-13E4-43A5-BF3F-B30898E9E2C6}" dt="2020-10-30T19:44:37.022" v="6924" actId="20577"/>
          <ac:spMkLst>
            <pc:docMk/>
            <pc:sldMk cId="637269448" sldId="268"/>
            <ac:spMk id="3" creationId="{42292647-EBC2-48B9-B174-96D081FA4441}"/>
          </ac:spMkLst>
        </pc:spChg>
      </pc:sldChg>
      <pc:sldChg chg="modSp new mod">
        <pc:chgData name="Steve Shellhammer" userId="0e71f22d-ee3e-49c0-82ff-dbc290af8082" providerId="ADAL" clId="{1FA6D0C0-13E4-43A5-BF3F-B30898E9E2C6}" dt="2020-10-30T19:46:40.250" v="6955" actId="20577"/>
        <pc:sldMkLst>
          <pc:docMk/>
          <pc:sldMk cId="1703075217" sldId="269"/>
        </pc:sldMkLst>
        <pc:spChg chg="mod">
          <ac:chgData name="Steve Shellhammer" userId="0e71f22d-ee3e-49c0-82ff-dbc290af8082" providerId="ADAL" clId="{1FA6D0C0-13E4-43A5-BF3F-B30898E9E2C6}" dt="2020-10-30T16:36:36.426" v="2039" actId="14100"/>
          <ac:spMkLst>
            <pc:docMk/>
            <pc:sldMk cId="1703075217" sldId="269"/>
            <ac:spMk id="2" creationId="{0D921BA1-034A-4866-B157-F2D0F55F129A}"/>
          </ac:spMkLst>
        </pc:spChg>
        <pc:spChg chg="mod">
          <ac:chgData name="Steve Shellhammer" userId="0e71f22d-ee3e-49c0-82ff-dbc290af8082" providerId="ADAL" clId="{1FA6D0C0-13E4-43A5-BF3F-B30898E9E2C6}" dt="2020-10-30T19:46:40.250" v="6955" actId="20577"/>
          <ac:spMkLst>
            <pc:docMk/>
            <pc:sldMk cId="1703075217" sldId="269"/>
            <ac:spMk id="3" creationId="{BA3CB4FA-5E77-46FB-A9E6-C9255F22BFA0}"/>
          </ac:spMkLst>
        </pc:spChg>
      </pc:sldChg>
      <pc:sldChg chg="modSp new mod">
        <pc:chgData name="Steve Shellhammer" userId="0e71f22d-ee3e-49c0-82ff-dbc290af8082" providerId="ADAL" clId="{1FA6D0C0-13E4-43A5-BF3F-B30898E9E2C6}" dt="2020-10-30T19:51:17.544" v="7024" actId="14100"/>
        <pc:sldMkLst>
          <pc:docMk/>
          <pc:sldMk cId="4221945623" sldId="270"/>
        </pc:sldMkLst>
        <pc:spChg chg="mod">
          <ac:chgData name="Steve Shellhammer" userId="0e71f22d-ee3e-49c0-82ff-dbc290af8082" providerId="ADAL" clId="{1FA6D0C0-13E4-43A5-BF3F-B30898E9E2C6}" dt="2020-10-30T19:21:13.295" v="4568" actId="14100"/>
          <ac:spMkLst>
            <pc:docMk/>
            <pc:sldMk cId="4221945623" sldId="270"/>
            <ac:spMk id="2" creationId="{B5C58F9F-3822-4B2B-83D5-D4DFF785C6F1}"/>
          </ac:spMkLst>
        </pc:spChg>
        <pc:spChg chg="mod">
          <ac:chgData name="Steve Shellhammer" userId="0e71f22d-ee3e-49c0-82ff-dbc290af8082" providerId="ADAL" clId="{1FA6D0C0-13E4-43A5-BF3F-B30898E9E2C6}" dt="2020-10-30T19:51:17.544" v="7024" actId="14100"/>
          <ac:spMkLst>
            <pc:docMk/>
            <pc:sldMk cId="4221945623" sldId="270"/>
            <ac:spMk id="3" creationId="{6AFE15C6-8D84-4E7C-A9F8-62DF5AD8C220}"/>
          </ac:spMkLst>
        </pc:spChg>
      </pc:sldChg>
      <pc:sldChg chg="modSp new mod">
        <pc:chgData name="Steve Shellhammer" userId="0e71f22d-ee3e-49c0-82ff-dbc290af8082" providerId="ADAL" clId="{1FA6D0C0-13E4-43A5-BF3F-B30898E9E2C6}" dt="2020-10-30T19:49:13.033" v="7005" actId="20577"/>
        <pc:sldMkLst>
          <pc:docMk/>
          <pc:sldMk cId="3618431477" sldId="271"/>
        </pc:sldMkLst>
        <pc:spChg chg="mod">
          <ac:chgData name="Steve Shellhammer" userId="0e71f22d-ee3e-49c0-82ff-dbc290af8082" providerId="ADAL" clId="{1FA6D0C0-13E4-43A5-BF3F-B30898E9E2C6}" dt="2020-10-30T19:16:27.831" v="3834" actId="14100"/>
          <ac:spMkLst>
            <pc:docMk/>
            <pc:sldMk cId="3618431477" sldId="271"/>
            <ac:spMk id="2" creationId="{E841C852-024E-4487-AA99-280EEAE50AD4}"/>
          </ac:spMkLst>
        </pc:spChg>
        <pc:spChg chg="mod">
          <ac:chgData name="Steve Shellhammer" userId="0e71f22d-ee3e-49c0-82ff-dbc290af8082" providerId="ADAL" clId="{1FA6D0C0-13E4-43A5-BF3F-B30898E9E2C6}" dt="2020-10-30T19:49:13.033" v="7005" actId="20577"/>
          <ac:spMkLst>
            <pc:docMk/>
            <pc:sldMk cId="3618431477" sldId="271"/>
            <ac:spMk id="3" creationId="{7803EA07-1292-47FB-B918-C75FD7EB25AC}"/>
          </ac:spMkLst>
        </pc:spChg>
      </pc:sldChg>
      <pc:sldChg chg="modSp new mod">
        <pc:chgData name="Steve Shellhammer" userId="0e71f22d-ee3e-49c0-82ff-dbc290af8082" providerId="ADAL" clId="{1FA6D0C0-13E4-43A5-BF3F-B30898E9E2C6}" dt="2020-10-30T16:41:18.070" v="2438" actId="12"/>
        <pc:sldMkLst>
          <pc:docMk/>
          <pc:sldMk cId="3405412379" sldId="272"/>
        </pc:sldMkLst>
        <pc:spChg chg="mod">
          <ac:chgData name="Steve Shellhammer" userId="0e71f22d-ee3e-49c0-82ff-dbc290af8082" providerId="ADAL" clId="{1FA6D0C0-13E4-43A5-BF3F-B30898E9E2C6}" dt="2020-10-30T16:39:04.064" v="2377" actId="14100"/>
          <ac:spMkLst>
            <pc:docMk/>
            <pc:sldMk cId="3405412379" sldId="272"/>
            <ac:spMk id="2" creationId="{B07C76E0-B64A-44A5-A55E-62B984C2D887}"/>
          </ac:spMkLst>
        </pc:spChg>
        <pc:spChg chg="mod">
          <ac:chgData name="Steve Shellhammer" userId="0e71f22d-ee3e-49c0-82ff-dbc290af8082" providerId="ADAL" clId="{1FA6D0C0-13E4-43A5-BF3F-B30898E9E2C6}" dt="2020-10-30T16:41:18.070" v="2438" actId="12"/>
          <ac:spMkLst>
            <pc:docMk/>
            <pc:sldMk cId="3405412379" sldId="272"/>
            <ac:spMk id="3" creationId="{F0D9A324-CF83-4E33-87D8-1F687B8A56E6}"/>
          </ac:spMkLst>
        </pc:spChg>
      </pc:sldChg>
      <pc:sldChg chg="modSp new mod">
        <pc:chgData name="Steve Shellhammer" userId="0e71f22d-ee3e-49c0-82ff-dbc290af8082" providerId="ADAL" clId="{1FA6D0C0-13E4-43A5-BF3F-B30898E9E2C6}" dt="2020-10-30T19:53:47.881" v="7132" actId="20577"/>
        <pc:sldMkLst>
          <pc:docMk/>
          <pc:sldMk cId="1152216972" sldId="273"/>
        </pc:sldMkLst>
        <pc:spChg chg="mod">
          <ac:chgData name="Steve Shellhammer" userId="0e71f22d-ee3e-49c0-82ff-dbc290af8082" providerId="ADAL" clId="{1FA6D0C0-13E4-43A5-BF3F-B30898E9E2C6}" dt="2020-10-30T16:39:23.246" v="2418" actId="404"/>
          <ac:spMkLst>
            <pc:docMk/>
            <pc:sldMk cId="1152216972" sldId="273"/>
            <ac:spMk id="2" creationId="{5A1358AD-D21C-41F4-AE8F-EC9E7A7C58C1}"/>
          </ac:spMkLst>
        </pc:spChg>
        <pc:spChg chg="mod">
          <ac:chgData name="Steve Shellhammer" userId="0e71f22d-ee3e-49c0-82ff-dbc290af8082" providerId="ADAL" clId="{1FA6D0C0-13E4-43A5-BF3F-B30898E9E2C6}" dt="2020-10-30T19:53:47.881" v="7132" actId="20577"/>
          <ac:spMkLst>
            <pc:docMk/>
            <pc:sldMk cId="1152216972" sldId="273"/>
            <ac:spMk id="3" creationId="{A2781D9A-E464-4BA2-8722-A5B46B23C7CB}"/>
          </ac:spMkLst>
        </pc:spChg>
      </pc:sldChg>
      <pc:sldChg chg="modSp new mod">
        <pc:chgData name="Steve Shellhammer" userId="0e71f22d-ee3e-49c0-82ff-dbc290af8082" providerId="ADAL" clId="{1FA6D0C0-13E4-43A5-BF3F-B30898E9E2C6}" dt="2020-10-30T19:45:52.429" v="6948" actId="20577"/>
        <pc:sldMkLst>
          <pc:docMk/>
          <pc:sldMk cId="3961441872" sldId="274"/>
        </pc:sldMkLst>
        <pc:spChg chg="mod">
          <ac:chgData name="Steve Shellhammer" userId="0e71f22d-ee3e-49c0-82ff-dbc290af8082" providerId="ADAL" clId="{1FA6D0C0-13E4-43A5-BF3F-B30898E9E2C6}" dt="2020-10-30T16:45:51.422" v="2894" actId="14100"/>
          <ac:spMkLst>
            <pc:docMk/>
            <pc:sldMk cId="3961441872" sldId="274"/>
            <ac:spMk id="2" creationId="{97564F06-2BB2-4507-B6A9-F92E6F4BF0D9}"/>
          </ac:spMkLst>
        </pc:spChg>
        <pc:spChg chg="mod">
          <ac:chgData name="Steve Shellhammer" userId="0e71f22d-ee3e-49c0-82ff-dbc290af8082" providerId="ADAL" clId="{1FA6D0C0-13E4-43A5-BF3F-B30898E9E2C6}" dt="2020-10-30T19:45:52.429" v="6948" actId="20577"/>
          <ac:spMkLst>
            <pc:docMk/>
            <pc:sldMk cId="3961441872" sldId="274"/>
            <ac:spMk id="3" creationId="{8816B18C-3056-4808-9C7A-3B90A0F8A2F4}"/>
          </ac:spMkLst>
        </pc:spChg>
      </pc:sldChg>
      <pc:sldChg chg="modSp new mod">
        <pc:chgData name="Steve Shellhammer" userId="0e71f22d-ee3e-49c0-82ff-dbc290af8082" providerId="ADAL" clId="{1FA6D0C0-13E4-43A5-BF3F-B30898E9E2C6}" dt="2020-10-30T19:52:46.284" v="7066" actId="20577"/>
        <pc:sldMkLst>
          <pc:docMk/>
          <pc:sldMk cId="2364953142" sldId="275"/>
        </pc:sldMkLst>
        <pc:spChg chg="mod">
          <ac:chgData name="Steve Shellhammer" userId="0e71f22d-ee3e-49c0-82ff-dbc290af8082" providerId="ADAL" clId="{1FA6D0C0-13E4-43A5-BF3F-B30898E9E2C6}" dt="2020-10-30T19:23:03.607" v="4809" actId="14100"/>
          <ac:spMkLst>
            <pc:docMk/>
            <pc:sldMk cId="2364953142" sldId="275"/>
            <ac:spMk id="2" creationId="{C87CAFD7-DA9F-4E92-AF76-DF0E7700B142}"/>
          </ac:spMkLst>
        </pc:spChg>
        <pc:spChg chg="mod">
          <ac:chgData name="Steve Shellhammer" userId="0e71f22d-ee3e-49c0-82ff-dbc290af8082" providerId="ADAL" clId="{1FA6D0C0-13E4-43A5-BF3F-B30898E9E2C6}" dt="2020-10-30T19:52:46.284" v="7066" actId="20577"/>
          <ac:spMkLst>
            <pc:docMk/>
            <pc:sldMk cId="2364953142" sldId="275"/>
            <ac:spMk id="3" creationId="{4035FE75-1DF9-4956-B84C-C87774FDCDEC}"/>
          </ac:spMkLst>
        </pc:spChg>
      </pc:sldChg>
      <pc:sldChg chg="modSp new mod">
        <pc:chgData name="Steve Shellhammer" userId="0e71f22d-ee3e-49c0-82ff-dbc290af8082" providerId="ADAL" clId="{1FA6D0C0-13E4-43A5-BF3F-B30898E9E2C6}" dt="2020-10-30T19:31:07.181" v="5814" actId="20577"/>
        <pc:sldMkLst>
          <pc:docMk/>
          <pc:sldMk cId="2486563422" sldId="276"/>
        </pc:sldMkLst>
        <pc:spChg chg="mod">
          <ac:chgData name="Steve Shellhammer" userId="0e71f22d-ee3e-49c0-82ff-dbc290af8082" providerId="ADAL" clId="{1FA6D0C0-13E4-43A5-BF3F-B30898E9E2C6}" dt="2020-10-30T19:28:26.913" v="5381" actId="20577"/>
          <ac:spMkLst>
            <pc:docMk/>
            <pc:sldMk cId="2486563422" sldId="276"/>
            <ac:spMk id="2" creationId="{43C87DE8-690B-40D7-A6DD-E1A4C018475D}"/>
          </ac:spMkLst>
        </pc:spChg>
        <pc:spChg chg="mod">
          <ac:chgData name="Steve Shellhammer" userId="0e71f22d-ee3e-49c0-82ff-dbc290af8082" providerId="ADAL" clId="{1FA6D0C0-13E4-43A5-BF3F-B30898E9E2C6}" dt="2020-10-30T19:31:07.181" v="5814" actId="20577"/>
          <ac:spMkLst>
            <pc:docMk/>
            <pc:sldMk cId="2486563422" sldId="276"/>
            <ac:spMk id="3" creationId="{599B935B-3D65-4ABE-B79C-AB2C32193C85}"/>
          </ac:spMkLst>
        </pc:spChg>
      </pc:sldChg>
      <pc:sldChg chg="modSp new mod">
        <pc:chgData name="Steve Shellhammer" userId="0e71f22d-ee3e-49c0-82ff-dbc290af8082" providerId="ADAL" clId="{1FA6D0C0-13E4-43A5-BF3F-B30898E9E2C6}" dt="2020-10-30T19:39:59.856" v="6852" actId="20577"/>
        <pc:sldMkLst>
          <pc:docMk/>
          <pc:sldMk cId="711975241" sldId="277"/>
        </pc:sldMkLst>
        <pc:spChg chg="mod">
          <ac:chgData name="Steve Shellhammer" userId="0e71f22d-ee3e-49c0-82ff-dbc290af8082" providerId="ADAL" clId="{1FA6D0C0-13E4-43A5-BF3F-B30898E9E2C6}" dt="2020-10-30T19:32:01.736" v="5868" actId="20577"/>
          <ac:spMkLst>
            <pc:docMk/>
            <pc:sldMk cId="711975241" sldId="277"/>
            <ac:spMk id="2" creationId="{CA419E5A-26B1-4CE9-A29C-BE487C865C44}"/>
          </ac:spMkLst>
        </pc:spChg>
        <pc:spChg chg="mod">
          <ac:chgData name="Steve Shellhammer" userId="0e71f22d-ee3e-49c0-82ff-dbc290af8082" providerId="ADAL" clId="{1FA6D0C0-13E4-43A5-BF3F-B30898E9E2C6}" dt="2020-10-30T19:39:59.856" v="6852" actId="20577"/>
          <ac:spMkLst>
            <pc:docMk/>
            <pc:sldMk cId="711975241" sldId="277"/>
            <ac:spMk id="3" creationId="{B8F1C681-74D4-4C70-9E88-826668B41097}"/>
          </ac:spMkLst>
        </pc:spChg>
      </pc:sldChg>
    </pc:docChg>
  </pc:docChgLst>
  <pc:docChgLst>
    <pc:chgData name="Steve Shellhammer" userId="0e71f22d-ee3e-49c0-82ff-dbc290af8082" providerId="ADAL" clId="{75C52C55-7A01-4916-8915-60E1244708AD}"/>
    <pc:docChg chg="undo custSel addSld modSld">
      <pc:chgData name="Steve Shellhammer" userId="0e71f22d-ee3e-49c0-82ff-dbc290af8082" providerId="ADAL" clId="{75C52C55-7A01-4916-8915-60E1244708AD}" dt="2020-11-02T19:53:43.024" v="1415" actId="403"/>
      <pc:docMkLst>
        <pc:docMk/>
      </pc:docMkLst>
      <pc:sldChg chg="modSp mod">
        <pc:chgData name="Steve Shellhammer" userId="0e71f22d-ee3e-49c0-82ff-dbc290af8082" providerId="ADAL" clId="{75C52C55-7A01-4916-8915-60E1244708AD}" dt="2020-11-02T15:30:18.883" v="5" actId="20577"/>
        <pc:sldMkLst>
          <pc:docMk/>
          <pc:sldMk cId="0" sldId="256"/>
        </pc:sldMkLst>
        <pc:spChg chg="mod">
          <ac:chgData name="Steve Shellhammer" userId="0e71f22d-ee3e-49c0-82ff-dbc290af8082" providerId="ADAL" clId="{75C52C55-7A01-4916-8915-60E1244708AD}" dt="2020-11-02T15:30:18.883" v="5" actId="20577"/>
          <ac:spMkLst>
            <pc:docMk/>
            <pc:sldMk cId="0" sldId="256"/>
            <ac:spMk id="3074" creationId="{00000000-0000-0000-0000-000000000000}"/>
          </ac:spMkLst>
        </pc:spChg>
      </pc:sldChg>
      <pc:sldChg chg="modSp new mod">
        <pc:chgData name="Steve Shellhammer" userId="0e71f22d-ee3e-49c0-82ff-dbc290af8082" providerId="ADAL" clId="{75C52C55-7A01-4916-8915-60E1244708AD}" dt="2020-11-02T19:53:38.243" v="1414" actId="403"/>
        <pc:sldMkLst>
          <pc:docMk/>
          <pc:sldMk cId="59029811" sldId="278"/>
        </pc:sldMkLst>
        <pc:spChg chg="mod">
          <ac:chgData name="Steve Shellhammer" userId="0e71f22d-ee3e-49c0-82ff-dbc290af8082" providerId="ADAL" clId="{75C52C55-7A01-4916-8915-60E1244708AD}" dt="2020-11-02T19:41:44.820" v="1070" actId="20577"/>
          <ac:spMkLst>
            <pc:docMk/>
            <pc:sldMk cId="59029811" sldId="278"/>
            <ac:spMk id="2" creationId="{0060232C-64F7-4927-810C-DE33EF8806F3}"/>
          </ac:spMkLst>
        </pc:spChg>
        <pc:spChg chg="mod">
          <ac:chgData name="Steve Shellhammer" userId="0e71f22d-ee3e-49c0-82ff-dbc290af8082" providerId="ADAL" clId="{75C52C55-7A01-4916-8915-60E1244708AD}" dt="2020-11-02T19:53:38.243" v="1414" actId="403"/>
          <ac:spMkLst>
            <pc:docMk/>
            <pc:sldMk cId="59029811" sldId="278"/>
            <ac:spMk id="3" creationId="{1699304E-8AFE-4B91-BC23-A6F0F8F6FBE8}"/>
          </ac:spMkLst>
        </pc:spChg>
      </pc:sldChg>
      <pc:sldChg chg="modSp add mod">
        <pc:chgData name="Steve Shellhammer" userId="0e71f22d-ee3e-49c0-82ff-dbc290af8082" providerId="ADAL" clId="{75C52C55-7A01-4916-8915-60E1244708AD}" dt="2020-11-02T19:53:43.024" v="1415" actId="403"/>
        <pc:sldMkLst>
          <pc:docMk/>
          <pc:sldMk cId="4096360621" sldId="279"/>
        </pc:sldMkLst>
        <pc:spChg chg="mod">
          <ac:chgData name="Steve Shellhammer" userId="0e71f22d-ee3e-49c0-82ff-dbc290af8082" providerId="ADAL" clId="{75C52C55-7A01-4916-8915-60E1244708AD}" dt="2020-11-02T19:41:53.139" v="1073" actId="20577"/>
          <ac:spMkLst>
            <pc:docMk/>
            <pc:sldMk cId="4096360621" sldId="279"/>
            <ac:spMk id="2" creationId="{0060232C-64F7-4927-810C-DE33EF8806F3}"/>
          </ac:spMkLst>
        </pc:spChg>
        <pc:spChg chg="mod">
          <ac:chgData name="Steve Shellhammer" userId="0e71f22d-ee3e-49c0-82ff-dbc290af8082" providerId="ADAL" clId="{75C52C55-7A01-4916-8915-60E1244708AD}" dt="2020-11-02T19:53:43.024" v="1415" actId="403"/>
          <ac:spMkLst>
            <pc:docMk/>
            <pc:sldMk cId="4096360621" sldId="279"/>
            <ac:spMk id="3" creationId="{1699304E-8AFE-4B91-BC23-A6F0F8F6FBE8}"/>
          </ac:spMkLst>
        </pc:spChg>
      </pc:sldChg>
    </pc:docChg>
  </pc:docChgLst>
  <pc:docChgLst>
    <pc:chgData name="Steve Shellhammer" userId="0e71f22d-ee3e-49c0-82ff-dbc290af8082" providerId="ADAL" clId="{0EDC4922-B589-4EDB-921E-6E1B1C3E0AF7}"/>
    <pc:docChg chg="modSld">
      <pc:chgData name="Steve Shellhammer" userId="0e71f22d-ee3e-49c0-82ff-dbc290af8082" providerId="ADAL" clId="{0EDC4922-B589-4EDB-921E-6E1B1C3E0AF7}" dt="2020-11-14T16:25:24.426" v="1" actId="20577"/>
      <pc:docMkLst>
        <pc:docMk/>
      </pc:docMkLst>
      <pc:sldChg chg="modSp mod">
        <pc:chgData name="Steve Shellhammer" userId="0e71f22d-ee3e-49c0-82ff-dbc290af8082" providerId="ADAL" clId="{0EDC4922-B589-4EDB-921E-6E1B1C3E0AF7}" dt="2020-11-14T16:25:24.426" v="1" actId="20577"/>
        <pc:sldMkLst>
          <pc:docMk/>
          <pc:sldMk cId="0" sldId="256"/>
        </pc:sldMkLst>
        <pc:spChg chg="mod">
          <ac:chgData name="Steve Shellhammer" userId="0e71f22d-ee3e-49c0-82ff-dbc290af8082" providerId="ADAL" clId="{0EDC4922-B589-4EDB-921E-6E1B1C3E0AF7}" dt="2020-11-14T16:25:24.426" v="1" actId="20577"/>
          <ac:spMkLst>
            <pc:docMk/>
            <pc:sldMk cId="0" sldId="256"/>
            <ac:spMk id="3073" creationId="{00000000-0000-0000-0000-000000000000}"/>
          </ac:spMkLst>
        </pc:spChg>
      </pc:sldChg>
    </pc:docChg>
  </pc:docChgLst>
  <pc:docChgLst>
    <pc:chgData name="Steve Shellhammer" userId="0e71f22d-ee3e-49c0-82ff-dbc290af8082" providerId="ADAL" clId="{F27A0DA1-5B1B-4651-A4F5-4360FB8B2641}"/>
    <pc:docChg chg="custSel addSld delSld modSld">
      <pc:chgData name="Steve Shellhammer" userId="0e71f22d-ee3e-49c0-82ff-dbc290af8082" providerId="ADAL" clId="{F27A0DA1-5B1B-4651-A4F5-4360FB8B2641}" dt="2021-01-04T21:47:39.930" v="146" actId="122"/>
      <pc:docMkLst>
        <pc:docMk/>
      </pc:docMkLst>
      <pc:sldChg chg="del">
        <pc:chgData name="Steve Shellhammer" userId="0e71f22d-ee3e-49c0-82ff-dbc290af8082" providerId="ADAL" clId="{F27A0DA1-5B1B-4651-A4F5-4360FB8B2641}" dt="2021-01-04T19:08:45.749" v="0" actId="47"/>
        <pc:sldMkLst>
          <pc:docMk/>
          <pc:sldMk cId="0" sldId="256"/>
        </pc:sldMkLst>
      </pc:sldChg>
      <pc:sldChg chg="modSp mod">
        <pc:chgData name="Steve Shellhammer" userId="0e71f22d-ee3e-49c0-82ff-dbc290af8082" providerId="ADAL" clId="{F27A0DA1-5B1B-4651-A4F5-4360FB8B2641}" dt="2021-01-04T19:08:57.765" v="9" actId="20577"/>
        <pc:sldMkLst>
          <pc:docMk/>
          <pc:sldMk cId="3741961761" sldId="257"/>
        </pc:sldMkLst>
        <pc:spChg chg="mod">
          <ac:chgData name="Steve Shellhammer" userId="0e71f22d-ee3e-49c0-82ff-dbc290af8082" providerId="ADAL" clId="{F27A0DA1-5B1B-4651-A4F5-4360FB8B2641}" dt="2021-01-04T19:08:57.765" v="9" actId="20577"/>
          <ac:spMkLst>
            <pc:docMk/>
            <pc:sldMk cId="3741961761" sldId="257"/>
            <ac:spMk id="2" creationId="{BFC1EF4B-06FA-4DDA-BB95-0E99D3BC8DB8}"/>
          </ac:spMkLst>
        </pc:spChg>
      </pc:sldChg>
      <pc:sldChg chg="del">
        <pc:chgData name="Steve Shellhammer" userId="0e71f22d-ee3e-49c0-82ff-dbc290af8082" providerId="ADAL" clId="{F27A0DA1-5B1B-4651-A4F5-4360FB8B2641}" dt="2021-01-04T19:09:07.477" v="10" actId="47"/>
        <pc:sldMkLst>
          <pc:docMk/>
          <pc:sldMk cId="2575438809" sldId="258"/>
        </pc:sldMkLst>
      </pc:sldChg>
      <pc:sldChg chg="del">
        <pc:chgData name="Steve Shellhammer" userId="0e71f22d-ee3e-49c0-82ff-dbc290af8082" providerId="ADAL" clId="{F27A0DA1-5B1B-4651-A4F5-4360FB8B2641}" dt="2021-01-04T19:13:50.845" v="46" actId="47"/>
        <pc:sldMkLst>
          <pc:docMk/>
          <pc:sldMk cId="938961678" sldId="259"/>
        </pc:sldMkLst>
      </pc:sldChg>
      <pc:sldChg chg="addSp delSp modSp mod">
        <pc:chgData name="Steve Shellhammer" userId="0e71f22d-ee3e-49c0-82ff-dbc290af8082" providerId="ADAL" clId="{F27A0DA1-5B1B-4651-A4F5-4360FB8B2641}" dt="2021-01-04T19:12:39.059" v="45" actId="20577"/>
        <pc:sldMkLst>
          <pc:docMk/>
          <pc:sldMk cId="637874448" sldId="260"/>
        </pc:sldMkLst>
        <pc:spChg chg="mod">
          <ac:chgData name="Steve Shellhammer" userId="0e71f22d-ee3e-49c0-82ff-dbc290af8082" providerId="ADAL" clId="{F27A0DA1-5B1B-4651-A4F5-4360FB8B2641}" dt="2021-01-04T19:10:03.097" v="32" actId="20577"/>
          <ac:spMkLst>
            <pc:docMk/>
            <pc:sldMk cId="637874448" sldId="260"/>
            <ac:spMk id="2" creationId="{36A4F317-1BEC-49FE-B64E-14F47B858668}"/>
          </ac:spMkLst>
        </pc:spChg>
        <pc:spChg chg="add del mod">
          <ac:chgData name="Steve Shellhammer" userId="0e71f22d-ee3e-49c0-82ff-dbc290af8082" providerId="ADAL" clId="{F27A0DA1-5B1B-4651-A4F5-4360FB8B2641}" dt="2021-01-04T19:10:09.059" v="34" actId="478"/>
          <ac:spMkLst>
            <pc:docMk/>
            <pc:sldMk cId="637874448" sldId="260"/>
            <ac:spMk id="8" creationId="{E8840A86-AA8C-4E30-82B4-6DB14CEBC0EF}"/>
          </ac:spMkLst>
        </pc:spChg>
        <pc:spChg chg="del">
          <ac:chgData name="Steve Shellhammer" userId="0e71f22d-ee3e-49c0-82ff-dbc290af8082" providerId="ADAL" clId="{F27A0DA1-5B1B-4651-A4F5-4360FB8B2641}" dt="2021-01-04T19:10:06.294" v="33" actId="478"/>
          <ac:spMkLst>
            <pc:docMk/>
            <pc:sldMk cId="637874448" sldId="260"/>
            <ac:spMk id="9" creationId="{40251830-CEB9-4D49-B2B7-3B3AA905FECE}"/>
          </ac:spMkLst>
        </pc:spChg>
        <pc:graphicFrameChg chg="mod modGraphic">
          <ac:chgData name="Steve Shellhammer" userId="0e71f22d-ee3e-49c0-82ff-dbc290af8082" providerId="ADAL" clId="{F27A0DA1-5B1B-4651-A4F5-4360FB8B2641}" dt="2021-01-04T19:12:39.059" v="45" actId="20577"/>
          <ac:graphicFrameMkLst>
            <pc:docMk/>
            <pc:sldMk cId="637874448" sldId="260"/>
            <ac:graphicFrameMk id="7" creationId="{3DDCC74F-FEBA-4D0E-9647-36663F9109B3}"/>
          </ac:graphicFrameMkLst>
        </pc:graphicFrameChg>
      </pc:sldChg>
      <pc:sldChg chg="del">
        <pc:chgData name="Steve Shellhammer" userId="0e71f22d-ee3e-49c0-82ff-dbc290af8082" providerId="ADAL" clId="{F27A0DA1-5B1B-4651-A4F5-4360FB8B2641}" dt="2021-01-04T19:13:50.845" v="46" actId="47"/>
        <pc:sldMkLst>
          <pc:docMk/>
          <pc:sldMk cId="1844262480" sldId="261"/>
        </pc:sldMkLst>
      </pc:sldChg>
      <pc:sldChg chg="addSp delSp modSp new mod">
        <pc:chgData name="Steve Shellhammer" userId="0e71f22d-ee3e-49c0-82ff-dbc290af8082" providerId="ADAL" clId="{F27A0DA1-5B1B-4651-A4F5-4360FB8B2641}" dt="2021-01-04T21:47:39.930" v="146" actId="122"/>
        <pc:sldMkLst>
          <pc:docMk/>
          <pc:sldMk cId="2663979738" sldId="261"/>
        </pc:sldMkLst>
        <pc:spChg chg="mod">
          <ac:chgData name="Steve Shellhammer" userId="0e71f22d-ee3e-49c0-82ff-dbc290af8082" providerId="ADAL" clId="{F27A0DA1-5B1B-4651-A4F5-4360FB8B2641}" dt="2021-01-04T19:14:17.576" v="70" actId="14100"/>
          <ac:spMkLst>
            <pc:docMk/>
            <pc:sldMk cId="2663979738" sldId="261"/>
            <ac:spMk id="2" creationId="{F01FE8B1-41AA-4A42-B10F-430A57ADE7CE}"/>
          </ac:spMkLst>
        </pc:spChg>
        <pc:spChg chg="del">
          <ac:chgData name="Steve Shellhammer" userId="0e71f22d-ee3e-49c0-82ff-dbc290af8082" providerId="ADAL" clId="{F27A0DA1-5B1B-4651-A4F5-4360FB8B2641}" dt="2021-01-04T19:14:04.881" v="68" actId="478"/>
          <ac:spMkLst>
            <pc:docMk/>
            <pc:sldMk cId="2663979738" sldId="261"/>
            <ac:spMk id="3" creationId="{70857933-423A-4C6E-A486-68179C4A0EEA}"/>
          </ac:spMkLst>
        </pc:spChg>
        <pc:graphicFrameChg chg="add mod modGraphic">
          <ac:chgData name="Steve Shellhammer" userId="0e71f22d-ee3e-49c0-82ff-dbc290af8082" providerId="ADAL" clId="{F27A0DA1-5B1B-4651-A4F5-4360FB8B2641}" dt="2021-01-04T21:47:39.930" v="146" actId="122"/>
          <ac:graphicFrameMkLst>
            <pc:docMk/>
            <pc:sldMk cId="2663979738" sldId="261"/>
            <ac:graphicFrameMk id="7" creationId="{0F1051AD-5D82-4866-87CA-0595BF113D59}"/>
          </ac:graphicFrameMkLst>
        </pc:graphicFrameChg>
      </pc:sldChg>
    </pc:docChg>
  </pc:docChgLst>
  <pc:docChgLst>
    <pc:chgData name="Steve Shellhammer" userId="0e71f22d-ee3e-49c0-82ff-dbc290af8082" providerId="ADAL" clId="{56999982-6FD3-4CAA-BD6E-2133D32CA1BD}"/>
    <pc:docChg chg="undo custSel addSld delSld modSld">
      <pc:chgData name="Steve Shellhammer" userId="0e71f22d-ee3e-49c0-82ff-dbc290af8082" providerId="ADAL" clId="{56999982-6FD3-4CAA-BD6E-2133D32CA1BD}" dt="2020-09-14T21:08:08.295" v="3524" actId="108"/>
      <pc:docMkLst>
        <pc:docMk/>
      </pc:docMkLst>
      <pc:sldChg chg="modSp mod">
        <pc:chgData name="Steve Shellhammer" userId="0e71f22d-ee3e-49c0-82ff-dbc290af8082" providerId="ADAL" clId="{56999982-6FD3-4CAA-BD6E-2133D32CA1BD}" dt="2020-09-13T19:05:43.108" v="19" actId="20577"/>
        <pc:sldMkLst>
          <pc:docMk/>
          <pc:sldMk cId="0" sldId="256"/>
        </pc:sldMkLst>
        <pc:spChg chg="mod">
          <ac:chgData name="Steve Shellhammer" userId="0e71f22d-ee3e-49c0-82ff-dbc290af8082" providerId="ADAL" clId="{56999982-6FD3-4CAA-BD6E-2133D32CA1BD}" dt="2020-09-13T19:05:43.108" v="19" actId="20577"/>
          <ac:spMkLst>
            <pc:docMk/>
            <pc:sldMk cId="0" sldId="256"/>
            <ac:spMk id="3073" creationId="{00000000-0000-0000-0000-000000000000}"/>
          </ac:spMkLst>
        </pc:spChg>
        <pc:graphicFrameChg chg="modGraphic">
          <ac:chgData name="Steve Shellhammer" userId="0e71f22d-ee3e-49c0-82ff-dbc290af8082" providerId="ADAL" clId="{56999982-6FD3-4CAA-BD6E-2133D32CA1BD}" dt="2020-09-13T19:05:37.324" v="6" actId="6549"/>
          <ac:graphicFrameMkLst>
            <pc:docMk/>
            <pc:sldMk cId="0" sldId="256"/>
            <ac:graphicFrameMk id="10" creationId="{56BFF8FC-15E6-4208-9DB8-296FB6B5AC3E}"/>
          </ac:graphicFrameMkLst>
        </pc:graphicFrameChg>
      </pc:sldChg>
      <pc:sldChg chg="modSp add mod">
        <pc:chgData name="Steve Shellhammer" userId="0e71f22d-ee3e-49c0-82ff-dbc290af8082" providerId="ADAL" clId="{56999982-6FD3-4CAA-BD6E-2133D32CA1BD}" dt="2020-09-14T21:06:22.255" v="3515"/>
        <pc:sldMkLst>
          <pc:docMk/>
          <pc:sldMk cId="3899096490" sldId="265"/>
        </pc:sldMkLst>
        <pc:spChg chg="mod">
          <ac:chgData name="Steve Shellhammer" userId="0e71f22d-ee3e-49c0-82ff-dbc290af8082" providerId="ADAL" clId="{56999982-6FD3-4CAA-BD6E-2133D32CA1BD}" dt="2020-09-14T21:06:22.255" v="3515"/>
          <ac:spMkLst>
            <pc:docMk/>
            <pc:sldMk cId="3899096490" sldId="265"/>
            <ac:spMk id="3" creationId="{2A00D786-872E-4B1F-AA40-84EDA2EDB847}"/>
          </ac:spMkLst>
        </pc:spChg>
      </pc:sldChg>
      <pc:sldChg chg="del">
        <pc:chgData name="Steve Shellhammer" userId="0e71f22d-ee3e-49c0-82ff-dbc290af8082" providerId="ADAL" clId="{56999982-6FD3-4CAA-BD6E-2133D32CA1BD}" dt="2020-09-13T19:17:10.447" v="307" actId="47"/>
        <pc:sldMkLst>
          <pc:docMk/>
          <pc:sldMk cId="1632125" sldId="479"/>
        </pc:sldMkLst>
      </pc:sldChg>
      <pc:sldChg chg="del">
        <pc:chgData name="Steve Shellhammer" userId="0e71f22d-ee3e-49c0-82ff-dbc290af8082" providerId="ADAL" clId="{56999982-6FD3-4CAA-BD6E-2133D32CA1BD}" dt="2020-09-13T19:17:10.447" v="307" actId="47"/>
        <pc:sldMkLst>
          <pc:docMk/>
          <pc:sldMk cId="1014374459" sldId="480"/>
        </pc:sldMkLst>
      </pc:sldChg>
      <pc:sldChg chg="del">
        <pc:chgData name="Steve Shellhammer" userId="0e71f22d-ee3e-49c0-82ff-dbc290af8082" providerId="ADAL" clId="{56999982-6FD3-4CAA-BD6E-2133D32CA1BD}" dt="2020-09-13T19:17:10.447" v="307" actId="47"/>
        <pc:sldMkLst>
          <pc:docMk/>
          <pc:sldMk cId="4238986428" sldId="481"/>
        </pc:sldMkLst>
      </pc:sldChg>
      <pc:sldChg chg="del">
        <pc:chgData name="Steve Shellhammer" userId="0e71f22d-ee3e-49c0-82ff-dbc290af8082" providerId="ADAL" clId="{56999982-6FD3-4CAA-BD6E-2133D32CA1BD}" dt="2020-09-13T19:17:10.447" v="307" actId="47"/>
        <pc:sldMkLst>
          <pc:docMk/>
          <pc:sldMk cId="3145523729" sldId="482"/>
        </pc:sldMkLst>
      </pc:sldChg>
      <pc:sldChg chg="del">
        <pc:chgData name="Steve Shellhammer" userId="0e71f22d-ee3e-49c0-82ff-dbc290af8082" providerId="ADAL" clId="{56999982-6FD3-4CAA-BD6E-2133D32CA1BD}" dt="2020-09-13T19:17:10.447" v="307" actId="47"/>
        <pc:sldMkLst>
          <pc:docMk/>
          <pc:sldMk cId="323650932" sldId="483"/>
        </pc:sldMkLst>
      </pc:sldChg>
      <pc:sldChg chg="del">
        <pc:chgData name="Steve Shellhammer" userId="0e71f22d-ee3e-49c0-82ff-dbc290af8082" providerId="ADAL" clId="{56999982-6FD3-4CAA-BD6E-2133D32CA1BD}" dt="2020-09-13T19:17:10.447" v="307" actId="47"/>
        <pc:sldMkLst>
          <pc:docMk/>
          <pc:sldMk cId="1165083760" sldId="484"/>
        </pc:sldMkLst>
      </pc:sldChg>
      <pc:sldChg chg="del">
        <pc:chgData name="Steve Shellhammer" userId="0e71f22d-ee3e-49c0-82ff-dbc290af8082" providerId="ADAL" clId="{56999982-6FD3-4CAA-BD6E-2133D32CA1BD}" dt="2020-09-13T19:17:10.447" v="307" actId="47"/>
        <pc:sldMkLst>
          <pc:docMk/>
          <pc:sldMk cId="1334691016" sldId="485"/>
        </pc:sldMkLst>
      </pc:sldChg>
      <pc:sldChg chg="del">
        <pc:chgData name="Steve Shellhammer" userId="0e71f22d-ee3e-49c0-82ff-dbc290af8082" providerId="ADAL" clId="{56999982-6FD3-4CAA-BD6E-2133D32CA1BD}" dt="2020-09-13T19:17:10.447" v="307" actId="47"/>
        <pc:sldMkLst>
          <pc:docMk/>
          <pc:sldMk cId="2415202813" sldId="486"/>
        </pc:sldMkLst>
      </pc:sldChg>
      <pc:sldChg chg="del">
        <pc:chgData name="Steve Shellhammer" userId="0e71f22d-ee3e-49c0-82ff-dbc290af8082" providerId="ADAL" clId="{56999982-6FD3-4CAA-BD6E-2133D32CA1BD}" dt="2020-09-13T19:17:10.447" v="307" actId="47"/>
        <pc:sldMkLst>
          <pc:docMk/>
          <pc:sldMk cId="675243109" sldId="487"/>
        </pc:sldMkLst>
      </pc:sldChg>
      <pc:sldChg chg="del">
        <pc:chgData name="Steve Shellhammer" userId="0e71f22d-ee3e-49c0-82ff-dbc290af8082" providerId="ADAL" clId="{56999982-6FD3-4CAA-BD6E-2133D32CA1BD}" dt="2020-09-13T19:17:10.447" v="307" actId="47"/>
        <pc:sldMkLst>
          <pc:docMk/>
          <pc:sldMk cId="3208908905" sldId="488"/>
        </pc:sldMkLst>
      </pc:sldChg>
      <pc:sldChg chg="del">
        <pc:chgData name="Steve Shellhammer" userId="0e71f22d-ee3e-49c0-82ff-dbc290af8082" providerId="ADAL" clId="{56999982-6FD3-4CAA-BD6E-2133D32CA1BD}" dt="2020-09-13T19:17:10.447" v="307" actId="47"/>
        <pc:sldMkLst>
          <pc:docMk/>
          <pc:sldMk cId="847141214" sldId="489"/>
        </pc:sldMkLst>
      </pc:sldChg>
      <pc:sldChg chg="del">
        <pc:chgData name="Steve Shellhammer" userId="0e71f22d-ee3e-49c0-82ff-dbc290af8082" providerId="ADAL" clId="{56999982-6FD3-4CAA-BD6E-2133D32CA1BD}" dt="2020-09-13T19:17:10.447" v="307" actId="47"/>
        <pc:sldMkLst>
          <pc:docMk/>
          <pc:sldMk cId="506027600" sldId="490"/>
        </pc:sldMkLst>
      </pc:sldChg>
      <pc:sldChg chg="del">
        <pc:chgData name="Steve Shellhammer" userId="0e71f22d-ee3e-49c0-82ff-dbc290af8082" providerId="ADAL" clId="{56999982-6FD3-4CAA-BD6E-2133D32CA1BD}" dt="2020-09-13T19:17:10.447" v="307" actId="47"/>
        <pc:sldMkLst>
          <pc:docMk/>
          <pc:sldMk cId="313986917" sldId="491"/>
        </pc:sldMkLst>
      </pc:sldChg>
      <pc:sldChg chg="del">
        <pc:chgData name="Steve Shellhammer" userId="0e71f22d-ee3e-49c0-82ff-dbc290af8082" providerId="ADAL" clId="{56999982-6FD3-4CAA-BD6E-2133D32CA1BD}" dt="2020-09-13T19:17:10.447" v="307" actId="47"/>
        <pc:sldMkLst>
          <pc:docMk/>
          <pc:sldMk cId="2263938305" sldId="492"/>
        </pc:sldMkLst>
      </pc:sldChg>
      <pc:sldChg chg="del">
        <pc:chgData name="Steve Shellhammer" userId="0e71f22d-ee3e-49c0-82ff-dbc290af8082" providerId="ADAL" clId="{56999982-6FD3-4CAA-BD6E-2133D32CA1BD}" dt="2020-09-13T19:17:10.447" v="307" actId="47"/>
        <pc:sldMkLst>
          <pc:docMk/>
          <pc:sldMk cId="3297841625" sldId="493"/>
        </pc:sldMkLst>
      </pc:sldChg>
      <pc:sldChg chg="del">
        <pc:chgData name="Steve Shellhammer" userId="0e71f22d-ee3e-49c0-82ff-dbc290af8082" providerId="ADAL" clId="{56999982-6FD3-4CAA-BD6E-2133D32CA1BD}" dt="2020-09-13T19:17:10.447" v="307" actId="47"/>
        <pc:sldMkLst>
          <pc:docMk/>
          <pc:sldMk cId="346948756" sldId="494"/>
        </pc:sldMkLst>
      </pc:sldChg>
      <pc:sldChg chg="addSp delSp modSp new mod">
        <pc:chgData name="Steve Shellhammer" userId="0e71f22d-ee3e-49c0-82ff-dbc290af8082" providerId="ADAL" clId="{56999982-6FD3-4CAA-BD6E-2133D32CA1BD}" dt="2020-09-14T16:28:48.734" v="405" actId="122"/>
        <pc:sldMkLst>
          <pc:docMk/>
          <pc:sldMk cId="4191573319" sldId="495"/>
        </pc:sldMkLst>
        <pc:spChg chg="mod">
          <ac:chgData name="Steve Shellhammer" userId="0e71f22d-ee3e-49c0-82ff-dbc290af8082" providerId="ADAL" clId="{56999982-6FD3-4CAA-BD6E-2133D32CA1BD}" dt="2020-09-13T19:06:12.458" v="60" actId="404"/>
          <ac:spMkLst>
            <pc:docMk/>
            <pc:sldMk cId="4191573319" sldId="495"/>
            <ac:spMk id="2" creationId="{2CDEB4C8-B95D-4759-AE60-7CAD743C62E1}"/>
          </ac:spMkLst>
        </pc:spChg>
        <pc:spChg chg="del">
          <ac:chgData name="Steve Shellhammer" userId="0e71f22d-ee3e-49c0-82ff-dbc290af8082" providerId="ADAL" clId="{56999982-6FD3-4CAA-BD6E-2133D32CA1BD}" dt="2020-09-13T19:06:26.864" v="61" actId="3680"/>
          <ac:spMkLst>
            <pc:docMk/>
            <pc:sldMk cId="4191573319" sldId="495"/>
            <ac:spMk id="3" creationId="{F7C8E9A4-3DD4-414C-B2F6-AC122861836F}"/>
          </ac:spMkLst>
        </pc:spChg>
        <pc:graphicFrameChg chg="add mod ord modGraphic">
          <ac:chgData name="Steve Shellhammer" userId="0e71f22d-ee3e-49c0-82ff-dbc290af8082" providerId="ADAL" clId="{56999982-6FD3-4CAA-BD6E-2133D32CA1BD}" dt="2020-09-14T16:28:48.734" v="405" actId="122"/>
          <ac:graphicFrameMkLst>
            <pc:docMk/>
            <pc:sldMk cId="4191573319" sldId="495"/>
            <ac:graphicFrameMk id="7" creationId="{AF7E718F-95A9-499B-9AFC-57B2DFB3A6E0}"/>
          </ac:graphicFrameMkLst>
        </pc:graphicFrameChg>
      </pc:sldChg>
      <pc:sldChg chg="modSp add mod">
        <pc:chgData name="Steve Shellhammer" userId="0e71f22d-ee3e-49c0-82ff-dbc290af8082" providerId="ADAL" clId="{56999982-6FD3-4CAA-BD6E-2133D32CA1BD}" dt="2020-09-14T16:26:04.361" v="403" actId="20577"/>
        <pc:sldMkLst>
          <pc:docMk/>
          <pc:sldMk cId="3401960948" sldId="496"/>
        </pc:sldMkLst>
        <pc:spChg chg="mod">
          <ac:chgData name="Steve Shellhammer" userId="0e71f22d-ee3e-49c0-82ff-dbc290af8082" providerId="ADAL" clId="{56999982-6FD3-4CAA-BD6E-2133D32CA1BD}" dt="2020-09-13T19:18:10.657" v="316" actId="20577"/>
          <ac:spMkLst>
            <pc:docMk/>
            <pc:sldMk cId="3401960948" sldId="496"/>
            <ac:spMk id="2" creationId="{2CDEB4C8-B95D-4759-AE60-7CAD743C62E1}"/>
          </ac:spMkLst>
        </pc:spChg>
        <pc:graphicFrameChg chg="mod modGraphic">
          <ac:chgData name="Steve Shellhammer" userId="0e71f22d-ee3e-49c0-82ff-dbc290af8082" providerId="ADAL" clId="{56999982-6FD3-4CAA-BD6E-2133D32CA1BD}" dt="2020-09-14T16:26:04.361" v="403" actId="20577"/>
          <ac:graphicFrameMkLst>
            <pc:docMk/>
            <pc:sldMk cId="3401960948" sldId="496"/>
            <ac:graphicFrameMk id="7" creationId="{AF7E718F-95A9-499B-9AFC-57B2DFB3A6E0}"/>
          </ac:graphicFrameMkLst>
        </pc:graphicFrameChg>
      </pc:sldChg>
      <pc:sldChg chg="addSp delSp modSp new mod">
        <pc:chgData name="Steve Shellhammer" userId="0e71f22d-ee3e-49c0-82ff-dbc290af8082" providerId="ADAL" clId="{56999982-6FD3-4CAA-BD6E-2133D32CA1BD}" dt="2020-09-14T18:38:57.478" v="1252" actId="6549"/>
        <pc:sldMkLst>
          <pc:docMk/>
          <pc:sldMk cId="3701075078" sldId="497"/>
        </pc:sldMkLst>
        <pc:spChg chg="mod">
          <ac:chgData name="Steve Shellhammer" userId="0e71f22d-ee3e-49c0-82ff-dbc290af8082" providerId="ADAL" clId="{56999982-6FD3-4CAA-BD6E-2133D32CA1BD}" dt="2020-09-14T18:29:30.647" v="1251" actId="6549"/>
          <ac:spMkLst>
            <pc:docMk/>
            <pc:sldMk cId="3701075078" sldId="497"/>
            <ac:spMk id="2" creationId="{64FBB1BD-F12B-4E42-99D5-6763FD2C5EA0}"/>
          </ac:spMkLst>
        </pc:spChg>
        <pc:spChg chg="del mod">
          <ac:chgData name="Steve Shellhammer" userId="0e71f22d-ee3e-49c0-82ff-dbc290af8082" providerId="ADAL" clId="{56999982-6FD3-4CAA-BD6E-2133D32CA1BD}" dt="2020-09-14T18:05:15.295" v="491" actId="478"/>
          <ac:spMkLst>
            <pc:docMk/>
            <pc:sldMk cId="3701075078" sldId="497"/>
            <ac:spMk id="3" creationId="{C61EB13A-5DD5-46B4-9DE1-2182648A2511}"/>
          </ac:spMkLst>
        </pc:spChg>
        <pc:spChg chg="add del mod">
          <ac:chgData name="Steve Shellhammer" userId="0e71f22d-ee3e-49c0-82ff-dbc290af8082" providerId="ADAL" clId="{56999982-6FD3-4CAA-BD6E-2133D32CA1BD}" dt="2020-09-14T18:05:19.756" v="493" actId="478"/>
          <ac:spMkLst>
            <pc:docMk/>
            <pc:sldMk cId="3701075078" sldId="497"/>
            <ac:spMk id="8" creationId="{CB07F10F-68A6-4ED7-9290-7EF4E96A38FC}"/>
          </ac:spMkLst>
        </pc:spChg>
        <pc:spChg chg="add mod">
          <ac:chgData name="Steve Shellhammer" userId="0e71f22d-ee3e-49c0-82ff-dbc290af8082" providerId="ADAL" clId="{56999982-6FD3-4CAA-BD6E-2133D32CA1BD}" dt="2020-09-14T18:38:57.478" v="1252" actId="6549"/>
          <ac:spMkLst>
            <pc:docMk/>
            <pc:sldMk cId="3701075078" sldId="497"/>
            <ac:spMk id="10" creationId="{7505EEF7-93E6-4313-A1A1-045F9E19097A}"/>
          </ac:spMkLst>
        </pc:spChg>
        <pc:graphicFrameChg chg="add mod modGraphic">
          <ac:chgData name="Steve Shellhammer" userId="0e71f22d-ee3e-49c0-82ff-dbc290af8082" providerId="ADAL" clId="{56999982-6FD3-4CAA-BD6E-2133D32CA1BD}" dt="2020-09-14T18:23:31.955" v="1219" actId="20577"/>
          <ac:graphicFrameMkLst>
            <pc:docMk/>
            <pc:sldMk cId="3701075078" sldId="497"/>
            <ac:graphicFrameMk id="9" creationId="{1EF253EE-6CEE-4799-A525-3363F4FABB58}"/>
          </ac:graphicFrameMkLst>
        </pc:graphicFrameChg>
      </pc:sldChg>
      <pc:sldChg chg="modSp new del mod">
        <pc:chgData name="Steve Shellhammer" userId="0e71f22d-ee3e-49c0-82ff-dbc290af8082" providerId="ADAL" clId="{56999982-6FD3-4CAA-BD6E-2133D32CA1BD}" dt="2020-09-14T18:39:06.862" v="1253" actId="47"/>
        <pc:sldMkLst>
          <pc:docMk/>
          <pc:sldMk cId="2270609276" sldId="498"/>
        </pc:sldMkLst>
        <pc:spChg chg="mod">
          <ac:chgData name="Steve Shellhammer" userId="0e71f22d-ee3e-49c0-82ff-dbc290af8082" providerId="ADAL" clId="{56999982-6FD3-4CAA-BD6E-2133D32CA1BD}" dt="2020-09-14T18:19:28.946" v="1088" actId="14100"/>
          <ac:spMkLst>
            <pc:docMk/>
            <pc:sldMk cId="2270609276" sldId="498"/>
            <ac:spMk id="3" creationId="{BB18DC1F-9E2A-4ACB-AB7F-BA247FF4E851}"/>
          </ac:spMkLst>
        </pc:spChg>
      </pc:sldChg>
      <pc:sldChg chg="modSp add mod">
        <pc:chgData name="Steve Shellhammer" userId="0e71f22d-ee3e-49c0-82ff-dbc290af8082" providerId="ADAL" clId="{56999982-6FD3-4CAA-BD6E-2133D32CA1BD}" dt="2020-09-14T18:53:33.146" v="1925" actId="20577"/>
        <pc:sldMkLst>
          <pc:docMk/>
          <pc:sldMk cId="2995030818" sldId="498"/>
        </pc:sldMkLst>
        <pc:spChg chg="mod">
          <ac:chgData name="Steve Shellhammer" userId="0e71f22d-ee3e-49c0-82ff-dbc290af8082" providerId="ADAL" clId="{56999982-6FD3-4CAA-BD6E-2133D32CA1BD}" dt="2020-09-14T18:39:31.096" v="1275" actId="20577"/>
          <ac:spMkLst>
            <pc:docMk/>
            <pc:sldMk cId="2995030818" sldId="498"/>
            <ac:spMk id="2" creationId="{64FBB1BD-F12B-4E42-99D5-6763FD2C5EA0}"/>
          </ac:spMkLst>
        </pc:spChg>
        <pc:spChg chg="mod">
          <ac:chgData name="Steve Shellhammer" userId="0e71f22d-ee3e-49c0-82ff-dbc290af8082" providerId="ADAL" clId="{56999982-6FD3-4CAA-BD6E-2133D32CA1BD}" dt="2020-09-14T18:53:33.146" v="1925" actId="20577"/>
          <ac:spMkLst>
            <pc:docMk/>
            <pc:sldMk cId="2995030818" sldId="498"/>
            <ac:spMk id="10" creationId="{7505EEF7-93E6-4313-A1A1-045F9E19097A}"/>
          </ac:spMkLst>
        </pc:spChg>
        <pc:graphicFrameChg chg="mod modGraphic">
          <ac:chgData name="Steve Shellhammer" userId="0e71f22d-ee3e-49c0-82ff-dbc290af8082" providerId="ADAL" clId="{56999982-6FD3-4CAA-BD6E-2133D32CA1BD}" dt="2020-09-14T18:48:54.450" v="1480"/>
          <ac:graphicFrameMkLst>
            <pc:docMk/>
            <pc:sldMk cId="2995030818" sldId="498"/>
            <ac:graphicFrameMk id="9" creationId="{1EF253EE-6CEE-4799-A525-3363F4FABB58}"/>
          </ac:graphicFrameMkLst>
        </pc:graphicFrameChg>
      </pc:sldChg>
      <pc:sldChg chg="addSp modSp new mod">
        <pc:chgData name="Steve Shellhammer" userId="0e71f22d-ee3e-49c0-82ff-dbc290af8082" providerId="ADAL" clId="{56999982-6FD3-4CAA-BD6E-2133D32CA1BD}" dt="2020-09-14T18:48:20.878" v="1479" actId="113"/>
        <pc:sldMkLst>
          <pc:docMk/>
          <pc:sldMk cId="534846813" sldId="499"/>
        </pc:sldMkLst>
        <pc:spChg chg="mod">
          <ac:chgData name="Steve Shellhammer" userId="0e71f22d-ee3e-49c0-82ff-dbc290af8082" providerId="ADAL" clId="{56999982-6FD3-4CAA-BD6E-2133D32CA1BD}" dt="2020-09-14T18:43:54.894" v="1313" actId="14100"/>
          <ac:spMkLst>
            <pc:docMk/>
            <pc:sldMk cId="534846813" sldId="499"/>
            <ac:spMk id="2" creationId="{698B9A7A-6622-4C90-BFD2-1A5F9DDBEB3D}"/>
          </ac:spMkLst>
        </pc:spChg>
        <pc:spChg chg="mod">
          <ac:chgData name="Steve Shellhammer" userId="0e71f22d-ee3e-49c0-82ff-dbc290af8082" providerId="ADAL" clId="{56999982-6FD3-4CAA-BD6E-2133D32CA1BD}" dt="2020-09-14T18:48:04.851" v="1478" actId="14100"/>
          <ac:spMkLst>
            <pc:docMk/>
            <pc:sldMk cId="534846813" sldId="499"/>
            <ac:spMk id="3" creationId="{3EC2BB32-032D-43A2-94F2-2FA7DBB4B41F}"/>
          </ac:spMkLst>
        </pc:spChg>
        <pc:graphicFrameChg chg="add mod modGraphic">
          <ac:chgData name="Steve Shellhammer" userId="0e71f22d-ee3e-49c0-82ff-dbc290af8082" providerId="ADAL" clId="{56999982-6FD3-4CAA-BD6E-2133D32CA1BD}" dt="2020-09-14T18:48:20.878" v="1479" actId="113"/>
          <ac:graphicFrameMkLst>
            <pc:docMk/>
            <pc:sldMk cId="534846813" sldId="499"/>
            <ac:graphicFrameMk id="7" creationId="{42F82BCF-3C2A-4E25-A63E-0A9DA607D51E}"/>
          </ac:graphicFrameMkLst>
        </pc:graphicFrameChg>
      </pc:sldChg>
      <pc:sldChg chg="modSp add mod">
        <pc:chgData name="Steve Shellhammer" userId="0e71f22d-ee3e-49c0-82ff-dbc290af8082" providerId="ADAL" clId="{56999982-6FD3-4CAA-BD6E-2133D32CA1BD}" dt="2020-09-14T19:03:19.643" v="2236" actId="20577"/>
        <pc:sldMkLst>
          <pc:docMk/>
          <pc:sldMk cId="76461937" sldId="500"/>
        </pc:sldMkLst>
        <pc:spChg chg="mod">
          <ac:chgData name="Steve Shellhammer" userId="0e71f22d-ee3e-49c0-82ff-dbc290af8082" providerId="ADAL" clId="{56999982-6FD3-4CAA-BD6E-2133D32CA1BD}" dt="2020-09-14T18:58:17.657" v="1965" actId="313"/>
          <ac:spMkLst>
            <pc:docMk/>
            <pc:sldMk cId="76461937" sldId="500"/>
            <ac:spMk id="2" creationId="{64FBB1BD-F12B-4E42-99D5-6763FD2C5EA0}"/>
          </ac:spMkLst>
        </pc:spChg>
        <pc:spChg chg="mod">
          <ac:chgData name="Steve Shellhammer" userId="0e71f22d-ee3e-49c0-82ff-dbc290af8082" providerId="ADAL" clId="{56999982-6FD3-4CAA-BD6E-2133D32CA1BD}" dt="2020-09-14T19:02:42.647" v="2229" actId="14100"/>
          <ac:spMkLst>
            <pc:docMk/>
            <pc:sldMk cId="76461937" sldId="500"/>
            <ac:spMk id="10" creationId="{7505EEF7-93E6-4313-A1A1-045F9E19097A}"/>
          </ac:spMkLst>
        </pc:spChg>
        <pc:graphicFrameChg chg="mod modGraphic">
          <ac:chgData name="Steve Shellhammer" userId="0e71f22d-ee3e-49c0-82ff-dbc290af8082" providerId="ADAL" clId="{56999982-6FD3-4CAA-BD6E-2133D32CA1BD}" dt="2020-09-14T19:03:19.643" v="2236" actId="20577"/>
          <ac:graphicFrameMkLst>
            <pc:docMk/>
            <pc:sldMk cId="76461937" sldId="500"/>
            <ac:graphicFrameMk id="9" creationId="{1EF253EE-6CEE-4799-A525-3363F4FABB58}"/>
          </ac:graphicFrameMkLst>
        </pc:graphicFrameChg>
      </pc:sldChg>
      <pc:sldChg chg="modSp add mod">
        <pc:chgData name="Steve Shellhammer" userId="0e71f22d-ee3e-49c0-82ff-dbc290af8082" providerId="ADAL" clId="{56999982-6FD3-4CAA-BD6E-2133D32CA1BD}" dt="2020-09-14T21:08:08.295" v="3524" actId="108"/>
        <pc:sldMkLst>
          <pc:docMk/>
          <pc:sldMk cId="1360978810" sldId="501"/>
        </pc:sldMkLst>
        <pc:spChg chg="mod">
          <ac:chgData name="Steve Shellhammer" userId="0e71f22d-ee3e-49c0-82ff-dbc290af8082" providerId="ADAL" clId="{56999982-6FD3-4CAA-BD6E-2133D32CA1BD}" dt="2020-09-14T19:03:56.522" v="2238"/>
          <ac:spMkLst>
            <pc:docMk/>
            <pc:sldMk cId="1360978810" sldId="501"/>
            <ac:spMk id="2" creationId="{64FBB1BD-F12B-4E42-99D5-6763FD2C5EA0}"/>
          </ac:spMkLst>
        </pc:spChg>
        <pc:spChg chg="mod">
          <ac:chgData name="Steve Shellhammer" userId="0e71f22d-ee3e-49c0-82ff-dbc290af8082" providerId="ADAL" clId="{56999982-6FD3-4CAA-BD6E-2133D32CA1BD}" dt="2020-09-14T19:08:46.705" v="2458"/>
          <ac:spMkLst>
            <pc:docMk/>
            <pc:sldMk cId="1360978810" sldId="501"/>
            <ac:spMk id="10" creationId="{7505EEF7-93E6-4313-A1A1-045F9E19097A}"/>
          </ac:spMkLst>
        </pc:spChg>
        <pc:graphicFrameChg chg="mod modGraphic">
          <ac:chgData name="Steve Shellhammer" userId="0e71f22d-ee3e-49c0-82ff-dbc290af8082" providerId="ADAL" clId="{56999982-6FD3-4CAA-BD6E-2133D32CA1BD}" dt="2020-09-14T21:08:08.295" v="3524" actId="108"/>
          <ac:graphicFrameMkLst>
            <pc:docMk/>
            <pc:sldMk cId="1360978810" sldId="501"/>
            <ac:graphicFrameMk id="9" creationId="{1EF253EE-6CEE-4799-A525-3363F4FABB58}"/>
          </ac:graphicFrameMkLst>
        </pc:graphicFrameChg>
      </pc:sldChg>
      <pc:sldChg chg="modSp new mod">
        <pc:chgData name="Steve Shellhammer" userId="0e71f22d-ee3e-49c0-82ff-dbc290af8082" providerId="ADAL" clId="{56999982-6FD3-4CAA-BD6E-2133D32CA1BD}" dt="2020-09-14T20:22:03.875" v="2973" actId="20577"/>
        <pc:sldMkLst>
          <pc:docMk/>
          <pc:sldMk cId="3497604811" sldId="502"/>
        </pc:sldMkLst>
        <pc:spChg chg="mod">
          <ac:chgData name="Steve Shellhammer" userId="0e71f22d-ee3e-49c0-82ff-dbc290af8082" providerId="ADAL" clId="{56999982-6FD3-4CAA-BD6E-2133D32CA1BD}" dt="2020-09-14T20:17:19.559" v="2511" actId="14100"/>
          <ac:spMkLst>
            <pc:docMk/>
            <pc:sldMk cId="3497604811" sldId="502"/>
            <ac:spMk id="2" creationId="{E4C22430-9B42-474B-B0F4-51A0FBF06F16}"/>
          </ac:spMkLst>
        </pc:spChg>
        <pc:spChg chg="mod">
          <ac:chgData name="Steve Shellhammer" userId="0e71f22d-ee3e-49c0-82ff-dbc290af8082" providerId="ADAL" clId="{56999982-6FD3-4CAA-BD6E-2133D32CA1BD}" dt="2020-09-14T20:22:03.875" v="2973" actId="20577"/>
          <ac:spMkLst>
            <pc:docMk/>
            <pc:sldMk cId="3497604811" sldId="502"/>
            <ac:spMk id="3" creationId="{2A0DFA0A-94C9-4923-8329-CB792A87B1BA}"/>
          </ac:spMkLst>
        </pc:spChg>
      </pc:sldChg>
      <pc:sldChg chg="addSp delSp modSp add mod">
        <pc:chgData name="Steve Shellhammer" userId="0e71f22d-ee3e-49c0-82ff-dbc290af8082" providerId="ADAL" clId="{56999982-6FD3-4CAA-BD6E-2133D32CA1BD}" dt="2020-09-14T21:04:16.895" v="3511" actId="1076"/>
        <pc:sldMkLst>
          <pc:docMk/>
          <pc:sldMk cId="1397097132" sldId="503"/>
        </pc:sldMkLst>
        <pc:spChg chg="mod">
          <ac:chgData name="Steve Shellhammer" userId="0e71f22d-ee3e-49c0-82ff-dbc290af8082" providerId="ADAL" clId="{56999982-6FD3-4CAA-BD6E-2133D32CA1BD}" dt="2020-09-14T20:53:41.969" v="3144" actId="14100"/>
          <ac:spMkLst>
            <pc:docMk/>
            <pc:sldMk cId="1397097132" sldId="503"/>
            <ac:spMk id="2" creationId="{64FBB1BD-F12B-4E42-99D5-6763FD2C5EA0}"/>
          </ac:spMkLst>
        </pc:spChg>
        <pc:spChg chg="add del mod">
          <ac:chgData name="Steve Shellhammer" userId="0e71f22d-ee3e-49c0-82ff-dbc290af8082" providerId="ADAL" clId="{56999982-6FD3-4CAA-BD6E-2133D32CA1BD}" dt="2020-09-14T20:57:51.473" v="3209" actId="478"/>
          <ac:spMkLst>
            <pc:docMk/>
            <pc:sldMk cId="1397097132" sldId="503"/>
            <ac:spMk id="8" creationId="{98F655DB-A1BA-4271-A628-2545597668A6}"/>
          </ac:spMkLst>
        </pc:spChg>
        <pc:spChg chg="mod">
          <ac:chgData name="Steve Shellhammer" userId="0e71f22d-ee3e-49c0-82ff-dbc290af8082" providerId="ADAL" clId="{56999982-6FD3-4CAA-BD6E-2133D32CA1BD}" dt="2020-09-14T21:04:16.895" v="3511" actId="1076"/>
          <ac:spMkLst>
            <pc:docMk/>
            <pc:sldMk cId="1397097132" sldId="503"/>
            <ac:spMk id="10" creationId="{7505EEF7-93E6-4313-A1A1-045F9E19097A}"/>
          </ac:spMkLst>
        </pc:spChg>
        <pc:spChg chg="add del mod">
          <ac:chgData name="Steve Shellhammer" userId="0e71f22d-ee3e-49c0-82ff-dbc290af8082" providerId="ADAL" clId="{56999982-6FD3-4CAA-BD6E-2133D32CA1BD}" dt="2020-09-14T20:59:06.762" v="3220" actId="478"/>
          <ac:spMkLst>
            <pc:docMk/>
            <pc:sldMk cId="1397097132" sldId="503"/>
            <ac:spMk id="11" creationId="{BA5089D7-02D3-4171-84D1-3D8CE56CB013}"/>
          </ac:spMkLst>
        </pc:spChg>
        <pc:spChg chg="add mod">
          <ac:chgData name="Steve Shellhammer" userId="0e71f22d-ee3e-49c0-82ff-dbc290af8082" providerId="ADAL" clId="{56999982-6FD3-4CAA-BD6E-2133D32CA1BD}" dt="2020-09-14T21:02:02.014" v="3266" actId="1076"/>
          <ac:spMkLst>
            <pc:docMk/>
            <pc:sldMk cId="1397097132" sldId="503"/>
            <ac:spMk id="15" creationId="{AD8DF2B4-C37B-4D76-A5D9-7CE5B9C5E4C4}"/>
          </ac:spMkLst>
        </pc:spChg>
        <pc:spChg chg="add mod">
          <ac:chgData name="Steve Shellhammer" userId="0e71f22d-ee3e-49c0-82ff-dbc290af8082" providerId="ADAL" clId="{56999982-6FD3-4CAA-BD6E-2133D32CA1BD}" dt="2020-09-14T21:02:38.473" v="3287" actId="207"/>
          <ac:spMkLst>
            <pc:docMk/>
            <pc:sldMk cId="1397097132" sldId="503"/>
            <ac:spMk id="17" creationId="{14F67CFC-9D00-4B77-AB84-24247F5D021D}"/>
          </ac:spMkLst>
        </pc:spChg>
        <pc:graphicFrameChg chg="mod modGraphic">
          <ac:chgData name="Steve Shellhammer" userId="0e71f22d-ee3e-49c0-82ff-dbc290af8082" providerId="ADAL" clId="{56999982-6FD3-4CAA-BD6E-2133D32CA1BD}" dt="2020-09-14T20:53:53.726" v="3155" actId="1038"/>
          <ac:graphicFrameMkLst>
            <pc:docMk/>
            <pc:sldMk cId="1397097132" sldId="503"/>
            <ac:graphicFrameMk id="9" creationId="{1EF253EE-6CEE-4799-A525-3363F4FABB58}"/>
          </ac:graphicFrameMkLst>
        </pc:graphicFrameChg>
        <pc:cxnChg chg="add mod">
          <ac:chgData name="Steve Shellhammer" userId="0e71f22d-ee3e-49c0-82ff-dbc290af8082" providerId="ADAL" clId="{56999982-6FD3-4CAA-BD6E-2133D32CA1BD}" dt="2020-09-14T21:00:16.355" v="3226" actId="1582"/>
          <ac:cxnSpMkLst>
            <pc:docMk/>
            <pc:sldMk cId="1397097132" sldId="503"/>
            <ac:cxnSpMk id="7" creationId="{0C5E101A-A773-409F-B348-3DDD57644D36}"/>
          </ac:cxnSpMkLst>
        </pc:cxnChg>
        <pc:cxnChg chg="add mod">
          <ac:chgData name="Steve Shellhammer" userId="0e71f22d-ee3e-49c0-82ff-dbc290af8082" providerId="ADAL" clId="{56999982-6FD3-4CAA-BD6E-2133D32CA1BD}" dt="2020-09-14T21:00:34.673" v="3229" actId="14100"/>
          <ac:cxnSpMkLst>
            <pc:docMk/>
            <pc:sldMk cId="1397097132" sldId="503"/>
            <ac:cxnSpMk id="13" creationId="{3FA74FE2-D8EE-4579-A1A3-4F7DC5F71615}"/>
          </ac:cxnSpMkLst>
        </pc:cxnChg>
      </pc:sldChg>
      <pc:sldChg chg="addSp delSp modSp new del mod">
        <pc:chgData name="Steve Shellhammer" userId="0e71f22d-ee3e-49c0-82ff-dbc290af8082" providerId="ADAL" clId="{56999982-6FD3-4CAA-BD6E-2133D32CA1BD}" dt="2020-09-14T21:04:32.203" v="3512" actId="47"/>
        <pc:sldMkLst>
          <pc:docMk/>
          <pc:sldMk cId="363676038" sldId="504"/>
        </pc:sldMkLst>
        <pc:spChg chg="mod">
          <ac:chgData name="Steve Shellhammer" userId="0e71f22d-ee3e-49c0-82ff-dbc290af8082" providerId="ADAL" clId="{56999982-6FD3-4CAA-BD6E-2133D32CA1BD}" dt="2020-09-14T20:57:11.333" v="3203" actId="2711"/>
          <ac:spMkLst>
            <pc:docMk/>
            <pc:sldMk cId="363676038" sldId="504"/>
            <ac:spMk id="3" creationId="{634C7F6D-B7DB-42C3-BA2D-B3C0BD732570}"/>
          </ac:spMkLst>
        </pc:spChg>
        <pc:spChg chg="add del mod">
          <ac:chgData name="Steve Shellhammer" userId="0e71f22d-ee3e-49c0-82ff-dbc290af8082" providerId="ADAL" clId="{56999982-6FD3-4CAA-BD6E-2133D32CA1BD}" dt="2020-09-14T20:55:22.508" v="3186" actId="478"/>
          <ac:spMkLst>
            <pc:docMk/>
            <pc:sldMk cId="363676038" sldId="504"/>
            <ac:spMk id="7" creationId="{09AC554A-2D6F-4066-AC65-9190AB858922}"/>
          </ac:spMkLst>
        </pc:spChg>
        <pc:picChg chg="add del mod">
          <ac:chgData name="Steve Shellhammer" userId="0e71f22d-ee3e-49c0-82ff-dbc290af8082" providerId="ADAL" clId="{56999982-6FD3-4CAA-BD6E-2133D32CA1BD}" dt="2020-09-14T20:58:52.555" v="3219" actId="478"/>
          <ac:picMkLst>
            <pc:docMk/>
            <pc:sldMk cId="363676038" sldId="504"/>
            <ac:picMk id="9" creationId="{C12D392B-1A31-4FD7-9200-FBC96ABBF9EA}"/>
          </ac:picMkLst>
        </pc:picChg>
      </pc:sldChg>
    </pc:docChg>
  </pc:docChgLst>
  <pc:docChgLst>
    <pc:chgData name="Steve Shellhammer" userId="0e71f22d-ee3e-49c0-82ff-dbc290af8082" providerId="ADAL" clId="{01D2A216-0ECC-4754-B2BC-B59118775604}"/>
    <pc:docChg chg="undo custSel addSld delSld modSld sldOrd">
      <pc:chgData name="Steve Shellhammer" userId="0e71f22d-ee3e-49c0-82ff-dbc290af8082" providerId="ADAL" clId="{01D2A216-0ECC-4754-B2BC-B59118775604}" dt="2020-11-13T20:57:22.968" v="3071" actId="20577"/>
      <pc:docMkLst>
        <pc:docMk/>
      </pc:docMkLst>
      <pc:sldChg chg="modSp mod">
        <pc:chgData name="Steve Shellhammer" userId="0e71f22d-ee3e-49c0-82ff-dbc290af8082" providerId="ADAL" clId="{01D2A216-0ECC-4754-B2BC-B59118775604}" dt="2020-11-12T22:21:46.344" v="979" actId="798"/>
        <pc:sldMkLst>
          <pc:docMk/>
          <pc:sldMk cId="0" sldId="256"/>
        </pc:sldMkLst>
        <pc:spChg chg="mod">
          <ac:chgData name="Steve Shellhammer" userId="0e71f22d-ee3e-49c0-82ff-dbc290af8082" providerId="ADAL" clId="{01D2A216-0ECC-4754-B2BC-B59118775604}" dt="2020-11-12T00:03:21.720" v="9" actId="20577"/>
          <ac:spMkLst>
            <pc:docMk/>
            <pc:sldMk cId="0" sldId="256"/>
            <ac:spMk id="3073" creationId="{00000000-0000-0000-0000-000000000000}"/>
          </ac:spMkLst>
        </pc:spChg>
        <pc:spChg chg="mod">
          <ac:chgData name="Steve Shellhammer" userId="0e71f22d-ee3e-49c0-82ff-dbc290af8082" providerId="ADAL" clId="{01D2A216-0ECC-4754-B2BC-B59118775604}" dt="2020-11-12T00:03:25.130" v="13" actId="20577"/>
          <ac:spMkLst>
            <pc:docMk/>
            <pc:sldMk cId="0" sldId="256"/>
            <ac:spMk id="3074" creationId="{00000000-0000-0000-0000-000000000000}"/>
          </ac:spMkLst>
        </pc:spChg>
        <pc:graphicFrameChg chg="mod">
          <ac:chgData name="Steve Shellhammer" userId="0e71f22d-ee3e-49c0-82ff-dbc290af8082" providerId="ADAL" clId="{01D2A216-0ECC-4754-B2BC-B59118775604}" dt="2020-11-12T22:21:46.344" v="979" actId="798"/>
          <ac:graphicFrameMkLst>
            <pc:docMk/>
            <pc:sldMk cId="0" sldId="256"/>
            <ac:graphicFrameMk id="10" creationId="{56BFF8FC-15E6-4208-9DB8-296FB6B5AC3E}"/>
          </ac:graphicFrameMkLst>
        </pc:graphicFrameChg>
      </pc:sldChg>
      <pc:sldChg chg="modSp mod">
        <pc:chgData name="Steve Shellhammer" userId="0e71f22d-ee3e-49c0-82ff-dbc290af8082" providerId="ADAL" clId="{01D2A216-0ECC-4754-B2BC-B59118775604}" dt="2020-11-12T23:24:42.722" v="2011" actId="14100"/>
        <pc:sldMkLst>
          <pc:docMk/>
          <pc:sldMk cId="1669124205" sldId="269"/>
        </pc:sldMkLst>
        <pc:spChg chg="mod">
          <ac:chgData name="Steve Shellhammer" userId="0e71f22d-ee3e-49c0-82ff-dbc290af8082" providerId="ADAL" clId="{01D2A216-0ECC-4754-B2BC-B59118775604}" dt="2020-11-12T23:24:42.722" v="2011" actId="14100"/>
          <ac:spMkLst>
            <pc:docMk/>
            <pc:sldMk cId="1669124205" sldId="269"/>
            <ac:spMk id="2" creationId="{537CBC03-2323-4844-97A7-7E2F32528D71}"/>
          </ac:spMkLst>
        </pc:spChg>
        <pc:spChg chg="mod">
          <ac:chgData name="Steve Shellhammer" userId="0e71f22d-ee3e-49c0-82ff-dbc290af8082" providerId="ADAL" clId="{01D2A216-0ECC-4754-B2BC-B59118775604}" dt="2020-11-12T23:24:33.777" v="2007" actId="1076"/>
          <ac:spMkLst>
            <pc:docMk/>
            <pc:sldMk cId="1669124205" sldId="269"/>
            <ac:spMk id="3" creationId="{2B6ACBD8-625D-4CAD-ADF6-706E406709E7}"/>
          </ac:spMkLst>
        </pc:spChg>
        <pc:graphicFrameChg chg="mod modGraphic">
          <ac:chgData name="Steve Shellhammer" userId="0e71f22d-ee3e-49c0-82ff-dbc290af8082" providerId="ADAL" clId="{01D2A216-0ECC-4754-B2BC-B59118775604}" dt="2020-11-12T23:24:38.093" v="2010" actId="1035"/>
          <ac:graphicFrameMkLst>
            <pc:docMk/>
            <pc:sldMk cId="1669124205" sldId="269"/>
            <ac:graphicFrameMk id="8" creationId="{12DB101E-7C34-43B3-91CA-30D547154116}"/>
          </ac:graphicFrameMkLst>
        </pc:graphicFrameChg>
      </pc:sldChg>
      <pc:sldChg chg="del">
        <pc:chgData name="Steve Shellhammer" userId="0e71f22d-ee3e-49c0-82ff-dbc290af8082" providerId="ADAL" clId="{01D2A216-0ECC-4754-B2BC-B59118775604}" dt="2020-11-12T00:42:46.498" v="611" actId="47"/>
        <pc:sldMkLst>
          <pc:docMk/>
          <pc:sldMk cId="4110848580" sldId="270"/>
        </pc:sldMkLst>
      </pc:sldChg>
      <pc:sldChg chg="del">
        <pc:chgData name="Steve Shellhammer" userId="0e71f22d-ee3e-49c0-82ff-dbc290af8082" providerId="ADAL" clId="{01D2A216-0ECC-4754-B2BC-B59118775604}" dt="2020-11-12T00:42:46.498" v="611" actId="47"/>
        <pc:sldMkLst>
          <pc:docMk/>
          <pc:sldMk cId="1264858909" sldId="271"/>
        </pc:sldMkLst>
      </pc:sldChg>
      <pc:sldChg chg="del">
        <pc:chgData name="Steve Shellhammer" userId="0e71f22d-ee3e-49c0-82ff-dbc290af8082" providerId="ADAL" clId="{01D2A216-0ECC-4754-B2BC-B59118775604}" dt="2020-11-12T00:42:46.498" v="611" actId="47"/>
        <pc:sldMkLst>
          <pc:docMk/>
          <pc:sldMk cId="1969272615" sldId="272"/>
        </pc:sldMkLst>
      </pc:sldChg>
      <pc:sldChg chg="addSp delSp modSp new mod">
        <pc:chgData name="Steve Shellhammer" userId="0e71f22d-ee3e-49c0-82ff-dbc290af8082" providerId="ADAL" clId="{01D2A216-0ECC-4754-B2BC-B59118775604}" dt="2020-11-12T22:20:44.120" v="974" actId="6549"/>
        <pc:sldMkLst>
          <pc:docMk/>
          <pc:sldMk cId="1720209881" sldId="273"/>
        </pc:sldMkLst>
        <pc:spChg chg="mod">
          <ac:chgData name="Steve Shellhammer" userId="0e71f22d-ee3e-49c0-82ff-dbc290af8082" providerId="ADAL" clId="{01D2A216-0ECC-4754-B2BC-B59118775604}" dt="2020-11-12T22:20:44.120" v="974" actId="6549"/>
          <ac:spMkLst>
            <pc:docMk/>
            <pc:sldMk cId="1720209881" sldId="273"/>
            <ac:spMk id="2" creationId="{3F13F283-1DE7-45E3-A2E4-F058B3D31C1C}"/>
          </ac:spMkLst>
        </pc:spChg>
        <pc:spChg chg="del">
          <ac:chgData name="Steve Shellhammer" userId="0e71f22d-ee3e-49c0-82ff-dbc290af8082" providerId="ADAL" clId="{01D2A216-0ECC-4754-B2BC-B59118775604}" dt="2020-11-12T00:06:47.654" v="48" actId="478"/>
          <ac:spMkLst>
            <pc:docMk/>
            <pc:sldMk cId="1720209881" sldId="273"/>
            <ac:spMk id="3" creationId="{6188A612-2E46-4AB9-86B3-A929364377F3}"/>
          </ac:spMkLst>
        </pc:spChg>
        <pc:graphicFrameChg chg="add modGraphic">
          <ac:chgData name="Steve Shellhammer" userId="0e71f22d-ee3e-49c0-82ff-dbc290af8082" providerId="ADAL" clId="{01D2A216-0ECC-4754-B2BC-B59118775604}" dt="2020-11-12T00:10:58.527" v="164" actId="20577"/>
          <ac:graphicFrameMkLst>
            <pc:docMk/>
            <pc:sldMk cId="1720209881" sldId="273"/>
            <ac:graphicFrameMk id="8" creationId="{73C353BF-9AD7-4D26-94E7-07A8B1554082}"/>
          </ac:graphicFrameMkLst>
        </pc:graphicFrameChg>
      </pc:sldChg>
      <pc:sldChg chg="modSp new mod">
        <pc:chgData name="Steve Shellhammer" userId="0e71f22d-ee3e-49c0-82ff-dbc290af8082" providerId="ADAL" clId="{01D2A216-0ECC-4754-B2BC-B59118775604}" dt="2020-11-12T22:20:49.229" v="975" actId="6549"/>
        <pc:sldMkLst>
          <pc:docMk/>
          <pc:sldMk cId="14078833" sldId="274"/>
        </pc:sldMkLst>
        <pc:spChg chg="mod">
          <ac:chgData name="Steve Shellhammer" userId="0e71f22d-ee3e-49c0-82ff-dbc290af8082" providerId="ADAL" clId="{01D2A216-0ECC-4754-B2BC-B59118775604}" dt="2020-11-12T22:20:49.229" v="975" actId="6549"/>
          <ac:spMkLst>
            <pc:docMk/>
            <pc:sldMk cId="14078833" sldId="274"/>
            <ac:spMk id="2" creationId="{BC2D3F94-C907-4F90-BE63-5A6D4A2DD87D}"/>
          </ac:spMkLst>
        </pc:spChg>
        <pc:spChg chg="mod">
          <ac:chgData name="Steve Shellhammer" userId="0e71f22d-ee3e-49c0-82ff-dbc290af8082" providerId="ADAL" clId="{01D2A216-0ECC-4754-B2BC-B59118775604}" dt="2020-11-12T00:44:31.210" v="625" actId="20577"/>
          <ac:spMkLst>
            <pc:docMk/>
            <pc:sldMk cId="14078833" sldId="274"/>
            <ac:spMk id="3" creationId="{03919455-680B-4622-8FDE-C514B9DEC996}"/>
          </ac:spMkLst>
        </pc:spChg>
      </pc:sldChg>
      <pc:sldChg chg="modSp add mod ord">
        <pc:chgData name="Steve Shellhammer" userId="0e71f22d-ee3e-49c0-82ff-dbc290af8082" providerId="ADAL" clId="{01D2A216-0ECC-4754-B2BC-B59118775604}" dt="2020-11-12T22:20:58.864" v="977"/>
        <pc:sldMkLst>
          <pc:docMk/>
          <pc:sldMk cId="1709020142" sldId="275"/>
        </pc:sldMkLst>
        <pc:spChg chg="mod">
          <ac:chgData name="Steve Shellhammer" userId="0e71f22d-ee3e-49c0-82ff-dbc290af8082" providerId="ADAL" clId="{01D2A216-0ECC-4754-B2BC-B59118775604}" dt="2020-11-12T00:44:41.897" v="626" actId="403"/>
          <ac:spMkLst>
            <pc:docMk/>
            <pc:sldMk cId="1709020142" sldId="275"/>
            <ac:spMk id="2" creationId="{B2BFDA3D-2BED-4647-8B9B-D1DAC65752C6}"/>
          </ac:spMkLst>
        </pc:spChg>
      </pc:sldChg>
      <pc:sldChg chg="modSp add mod ord">
        <pc:chgData name="Steve Shellhammer" userId="0e71f22d-ee3e-49c0-82ff-dbc290af8082" providerId="ADAL" clId="{01D2A216-0ECC-4754-B2BC-B59118775604}" dt="2020-11-13T20:57:22.968" v="3071" actId="20577"/>
        <pc:sldMkLst>
          <pc:docMk/>
          <pc:sldMk cId="1881982821" sldId="276"/>
        </pc:sldMkLst>
        <pc:spChg chg="mod">
          <ac:chgData name="Steve Shellhammer" userId="0e71f22d-ee3e-49c0-82ff-dbc290af8082" providerId="ADAL" clId="{01D2A216-0ECC-4754-B2BC-B59118775604}" dt="2020-11-13T20:56:31.009" v="3039" actId="1076"/>
          <ac:spMkLst>
            <pc:docMk/>
            <pc:sldMk cId="1881982821" sldId="276"/>
            <ac:spMk id="2" creationId="{BC2D3F94-C907-4F90-BE63-5A6D4A2DD87D}"/>
          </ac:spMkLst>
        </pc:spChg>
        <pc:spChg chg="mod">
          <ac:chgData name="Steve Shellhammer" userId="0e71f22d-ee3e-49c0-82ff-dbc290af8082" providerId="ADAL" clId="{01D2A216-0ECC-4754-B2BC-B59118775604}" dt="2020-11-13T20:57:22.968" v="3071" actId="20577"/>
          <ac:spMkLst>
            <pc:docMk/>
            <pc:sldMk cId="1881982821" sldId="276"/>
            <ac:spMk id="3" creationId="{03919455-680B-4622-8FDE-C514B9DEC996}"/>
          </ac:spMkLst>
        </pc:spChg>
      </pc:sldChg>
      <pc:sldChg chg="add del">
        <pc:chgData name="Steve Shellhammer" userId="0e71f22d-ee3e-49c0-82ff-dbc290af8082" providerId="ADAL" clId="{01D2A216-0ECC-4754-B2BC-B59118775604}" dt="2020-11-12T22:21:22.113" v="978" actId="47"/>
        <pc:sldMkLst>
          <pc:docMk/>
          <pc:sldMk cId="859091305" sldId="277"/>
        </pc:sldMkLst>
      </pc:sldChg>
      <pc:sldChg chg="modSp new mod">
        <pc:chgData name="Steve Shellhammer" userId="0e71f22d-ee3e-49c0-82ff-dbc290af8082" providerId="ADAL" clId="{01D2A216-0ECC-4754-B2BC-B59118775604}" dt="2020-11-13T01:00:35.147" v="2118" actId="6549"/>
        <pc:sldMkLst>
          <pc:docMk/>
          <pc:sldMk cId="967377983" sldId="277"/>
        </pc:sldMkLst>
        <pc:spChg chg="mod">
          <ac:chgData name="Steve Shellhammer" userId="0e71f22d-ee3e-49c0-82ff-dbc290af8082" providerId="ADAL" clId="{01D2A216-0ECC-4754-B2BC-B59118775604}" dt="2020-11-12T22:25:53.214" v="1602" actId="14100"/>
          <ac:spMkLst>
            <pc:docMk/>
            <pc:sldMk cId="967377983" sldId="277"/>
            <ac:spMk id="2" creationId="{617408A1-9C71-49E1-9648-242B253723A7}"/>
          </ac:spMkLst>
        </pc:spChg>
        <pc:spChg chg="mod">
          <ac:chgData name="Steve Shellhammer" userId="0e71f22d-ee3e-49c0-82ff-dbc290af8082" providerId="ADAL" clId="{01D2A216-0ECC-4754-B2BC-B59118775604}" dt="2020-11-13T01:00:35.147" v="2118" actId="6549"/>
          <ac:spMkLst>
            <pc:docMk/>
            <pc:sldMk cId="967377983" sldId="277"/>
            <ac:spMk id="3" creationId="{620ACEDD-F1FA-4741-8607-A2EC57DCCD9E}"/>
          </ac:spMkLst>
        </pc:spChg>
      </pc:sldChg>
    </pc:docChg>
  </pc:docChgLst>
  <pc:docChgLst>
    <pc:chgData name="Steve Shellhammer" userId="0e71f22d-ee3e-49c0-82ff-dbc290af8082" providerId="ADAL" clId="{38895232-9FFC-4CAD-808A-D673C864C1A5}"/>
    <pc:docChg chg="modSld">
      <pc:chgData name="Steve Shellhammer" userId="0e71f22d-ee3e-49c0-82ff-dbc290af8082" providerId="ADAL" clId="{38895232-9FFC-4CAD-808A-D673C864C1A5}" dt="2020-08-24T18:32:41.541" v="1" actId="20577"/>
      <pc:docMkLst>
        <pc:docMk/>
      </pc:docMkLst>
      <pc:sldChg chg="modSp mod">
        <pc:chgData name="Steve Shellhammer" userId="0e71f22d-ee3e-49c0-82ff-dbc290af8082" providerId="ADAL" clId="{38895232-9FFC-4CAD-808A-D673C864C1A5}" dt="2020-08-24T18:32:41.541" v="1" actId="20577"/>
        <pc:sldMkLst>
          <pc:docMk/>
          <pc:sldMk cId="847141214" sldId="489"/>
        </pc:sldMkLst>
        <pc:spChg chg="mod">
          <ac:chgData name="Steve Shellhammer" userId="0e71f22d-ee3e-49c0-82ff-dbc290af8082" providerId="ADAL" clId="{38895232-9FFC-4CAD-808A-D673C864C1A5}" dt="2020-08-24T18:32:41.541" v="1" actId="20577"/>
          <ac:spMkLst>
            <pc:docMk/>
            <pc:sldMk cId="847141214" sldId="489"/>
            <ac:spMk id="3" creationId="{2FECA816-EEB6-4F6E-AF54-D0FEA8EB7482}"/>
          </ac:spMkLst>
        </pc:spChg>
      </pc:sldChg>
    </pc:docChg>
  </pc:docChgLst>
  <pc:docChgLst>
    <pc:chgData name="Steve Shellhammer" userId="0e71f22d-ee3e-49c0-82ff-dbc290af8082" providerId="ADAL" clId="{73B55CBA-F838-4067-BDD1-D1E5F4BC891B}"/>
    <pc:docChg chg="undo custSel addSld delSld modSld sldOrd">
      <pc:chgData name="Steve Shellhammer" userId="0e71f22d-ee3e-49c0-82ff-dbc290af8082" providerId="ADAL" clId="{73B55CBA-F838-4067-BDD1-D1E5F4BC891B}" dt="2020-11-18T17:52:11.887" v="1275" actId="20577"/>
      <pc:docMkLst>
        <pc:docMk/>
      </pc:docMkLst>
      <pc:sldChg chg="modSp mod">
        <pc:chgData name="Steve Shellhammer" userId="0e71f22d-ee3e-49c0-82ff-dbc290af8082" providerId="ADAL" clId="{73B55CBA-F838-4067-BDD1-D1E5F4BC891B}" dt="2020-11-18T17:20:58.987" v="1155" actId="20577"/>
        <pc:sldMkLst>
          <pc:docMk/>
          <pc:sldMk cId="0" sldId="256"/>
        </pc:sldMkLst>
        <pc:spChg chg="mod">
          <ac:chgData name="Steve Shellhammer" userId="0e71f22d-ee3e-49c0-82ff-dbc290af8082" providerId="ADAL" clId="{73B55CBA-F838-4067-BDD1-D1E5F4BC891B}" dt="2020-11-18T17:20:58.987" v="1155" actId="20577"/>
          <ac:spMkLst>
            <pc:docMk/>
            <pc:sldMk cId="0" sldId="256"/>
            <ac:spMk id="3073" creationId="{00000000-0000-0000-0000-000000000000}"/>
          </ac:spMkLst>
        </pc:spChg>
        <pc:spChg chg="mod">
          <ac:chgData name="Steve Shellhammer" userId="0e71f22d-ee3e-49c0-82ff-dbc290af8082" providerId="ADAL" clId="{73B55CBA-F838-4067-BDD1-D1E5F4BC891B}" dt="2020-11-18T16:16:49.522" v="7" actId="20577"/>
          <ac:spMkLst>
            <pc:docMk/>
            <pc:sldMk cId="0" sldId="256"/>
            <ac:spMk id="3074" creationId="{00000000-0000-0000-0000-000000000000}"/>
          </ac:spMkLst>
        </pc:spChg>
        <pc:graphicFrameChg chg="mod modGraphic">
          <ac:chgData name="Steve Shellhammer" userId="0e71f22d-ee3e-49c0-82ff-dbc290af8082" providerId="ADAL" clId="{73B55CBA-F838-4067-BDD1-D1E5F4BC891B}" dt="2020-11-18T16:17:29.108" v="11" actId="20577"/>
          <ac:graphicFrameMkLst>
            <pc:docMk/>
            <pc:sldMk cId="0" sldId="256"/>
            <ac:graphicFrameMk id="10" creationId="{56BFF8FC-15E6-4208-9DB8-296FB6B5AC3E}"/>
          </ac:graphicFrameMkLst>
        </pc:graphicFrameChg>
      </pc:sldChg>
      <pc:sldChg chg="modSp mod">
        <pc:chgData name="Steve Shellhammer" userId="0e71f22d-ee3e-49c0-82ff-dbc290af8082" providerId="ADAL" clId="{73B55CBA-F838-4067-BDD1-D1E5F4BC891B}" dt="2020-11-18T16:34:46.919" v="359" actId="1038"/>
        <pc:sldMkLst>
          <pc:docMk/>
          <pc:sldMk cId="44039789" sldId="278"/>
        </pc:sldMkLst>
        <pc:spChg chg="mod">
          <ac:chgData name="Steve Shellhammer" userId="0e71f22d-ee3e-49c0-82ff-dbc290af8082" providerId="ADAL" clId="{73B55CBA-F838-4067-BDD1-D1E5F4BC891B}" dt="2020-11-18T16:18:39.949" v="32" actId="20577"/>
          <ac:spMkLst>
            <pc:docMk/>
            <pc:sldMk cId="44039789" sldId="278"/>
            <ac:spMk id="2" creationId="{F7BA6DA0-94BF-441E-9C38-F9C39E55EFDD}"/>
          </ac:spMkLst>
        </pc:spChg>
        <pc:spChg chg="mod">
          <ac:chgData name="Steve Shellhammer" userId="0e71f22d-ee3e-49c0-82ff-dbc290af8082" providerId="ADAL" clId="{73B55CBA-F838-4067-BDD1-D1E5F4BC891B}" dt="2020-11-18T16:34:46.919" v="359" actId="1038"/>
          <ac:spMkLst>
            <pc:docMk/>
            <pc:sldMk cId="44039789" sldId="278"/>
            <ac:spMk id="3" creationId="{A0C3094D-9303-41FE-98F2-B5C15A01A9E1}"/>
          </ac:spMkLst>
        </pc:spChg>
      </pc:sldChg>
      <pc:sldChg chg="modSp mod">
        <pc:chgData name="Steve Shellhammer" userId="0e71f22d-ee3e-49c0-82ff-dbc290af8082" providerId="ADAL" clId="{73B55CBA-F838-4067-BDD1-D1E5F4BC891B}" dt="2020-11-18T17:21:41.739" v="1159" actId="20577"/>
        <pc:sldMkLst>
          <pc:docMk/>
          <pc:sldMk cId="333196312" sldId="279"/>
        </pc:sldMkLst>
        <pc:spChg chg="mod">
          <ac:chgData name="Steve Shellhammer" userId="0e71f22d-ee3e-49c0-82ff-dbc290af8082" providerId="ADAL" clId="{73B55CBA-F838-4067-BDD1-D1E5F4BC891B}" dt="2020-11-18T16:19:50.574" v="98" actId="20577"/>
          <ac:spMkLst>
            <pc:docMk/>
            <pc:sldMk cId="333196312" sldId="279"/>
            <ac:spMk id="2" creationId="{71E67C81-D208-443D-8793-1076AC7B2585}"/>
          </ac:spMkLst>
        </pc:spChg>
        <pc:spChg chg="mod">
          <ac:chgData name="Steve Shellhammer" userId="0e71f22d-ee3e-49c0-82ff-dbc290af8082" providerId="ADAL" clId="{73B55CBA-F838-4067-BDD1-D1E5F4BC891B}" dt="2020-11-18T17:21:41.739" v="1159" actId="20577"/>
          <ac:spMkLst>
            <pc:docMk/>
            <pc:sldMk cId="333196312" sldId="279"/>
            <ac:spMk id="3" creationId="{A7C74EA9-9AFD-4B0D-B25F-62579CD21382}"/>
          </ac:spMkLst>
        </pc:spChg>
      </pc:sldChg>
      <pc:sldChg chg="modSp mod">
        <pc:chgData name="Steve Shellhammer" userId="0e71f22d-ee3e-49c0-82ff-dbc290af8082" providerId="ADAL" clId="{73B55CBA-F838-4067-BDD1-D1E5F4BC891B}" dt="2020-11-18T17:27:02.195" v="1198" actId="14100"/>
        <pc:sldMkLst>
          <pc:docMk/>
          <pc:sldMk cId="2143031854" sldId="280"/>
        </pc:sldMkLst>
        <pc:spChg chg="mod">
          <ac:chgData name="Steve Shellhammer" userId="0e71f22d-ee3e-49c0-82ff-dbc290af8082" providerId="ADAL" clId="{73B55CBA-F838-4067-BDD1-D1E5F4BC891B}" dt="2020-11-18T17:27:02.195" v="1198" actId="14100"/>
          <ac:spMkLst>
            <pc:docMk/>
            <pc:sldMk cId="2143031854" sldId="280"/>
            <ac:spMk id="2" creationId="{BC2D3F94-C907-4F90-BE63-5A6D4A2DD87D}"/>
          </ac:spMkLst>
        </pc:spChg>
        <pc:spChg chg="mod">
          <ac:chgData name="Steve Shellhammer" userId="0e71f22d-ee3e-49c0-82ff-dbc290af8082" providerId="ADAL" clId="{73B55CBA-F838-4067-BDD1-D1E5F4BC891B}" dt="2020-11-18T17:26:56.902" v="1197" actId="1036"/>
          <ac:spMkLst>
            <pc:docMk/>
            <pc:sldMk cId="2143031854" sldId="280"/>
            <ac:spMk id="3" creationId="{03919455-680B-4622-8FDE-C514B9DEC996}"/>
          </ac:spMkLst>
        </pc:spChg>
      </pc:sldChg>
      <pc:sldChg chg="modSp mod ord">
        <pc:chgData name="Steve Shellhammer" userId="0e71f22d-ee3e-49c0-82ff-dbc290af8082" providerId="ADAL" clId="{73B55CBA-F838-4067-BDD1-D1E5F4BC891B}" dt="2020-11-18T17:52:11.887" v="1275" actId="20577"/>
        <pc:sldMkLst>
          <pc:docMk/>
          <pc:sldMk cId="2119200518" sldId="281"/>
        </pc:sldMkLst>
        <pc:spChg chg="mod">
          <ac:chgData name="Steve Shellhammer" userId="0e71f22d-ee3e-49c0-82ff-dbc290af8082" providerId="ADAL" clId="{73B55CBA-F838-4067-BDD1-D1E5F4BC891B}" dt="2020-11-18T16:39:11.137" v="545" actId="14100"/>
          <ac:spMkLst>
            <pc:docMk/>
            <pc:sldMk cId="2119200518" sldId="281"/>
            <ac:spMk id="2" creationId="{30CFC6D9-5680-4300-8C11-205E9B45927A}"/>
          </ac:spMkLst>
        </pc:spChg>
        <pc:spChg chg="mod">
          <ac:chgData name="Steve Shellhammer" userId="0e71f22d-ee3e-49c0-82ff-dbc290af8082" providerId="ADAL" clId="{73B55CBA-F838-4067-BDD1-D1E5F4BC891B}" dt="2020-11-18T17:52:11.887" v="1275" actId="20577"/>
          <ac:spMkLst>
            <pc:docMk/>
            <pc:sldMk cId="2119200518" sldId="281"/>
            <ac:spMk id="3" creationId="{C346A193-325F-43DA-AEEE-E0A59F48A63A}"/>
          </ac:spMkLst>
        </pc:spChg>
      </pc:sldChg>
      <pc:sldChg chg="ord">
        <pc:chgData name="Steve Shellhammer" userId="0e71f22d-ee3e-49c0-82ff-dbc290af8082" providerId="ADAL" clId="{73B55CBA-F838-4067-BDD1-D1E5F4BC891B}" dt="2020-11-18T16:23:50.251" v="352"/>
        <pc:sldMkLst>
          <pc:docMk/>
          <pc:sldMk cId="1049906641" sldId="282"/>
        </pc:sldMkLst>
      </pc:sldChg>
      <pc:sldChg chg="modSp mod">
        <pc:chgData name="Steve Shellhammer" userId="0e71f22d-ee3e-49c0-82ff-dbc290af8082" providerId="ADAL" clId="{73B55CBA-F838-4067-BDD1-D1E5F4BC891B}" dt="2020-11-18T17:28:48.738" v="1212" actId="1037"/>
        <pc:sldMkLst>
          <pc:docMk/>
          <pc:sldMk cId="1649533847" sldId="283"/>
        </pc:sldMkLst>
        <pc:spChg chg="mod">
          <ac:chgData name="Steve Shellhammer" userId="0e71f22d-ee3e-49c0-82ff-dbc290af8082" providerId="ADAL" clId="{73B55CBA-F838-4067-BDD1-D1E5F4BC891B}" dt="2020-11-18T17:28:48.738" v="1212" actId="1037"/>
          <ac:spMkLst>
            <pc:docMk/>
            <pc:sldMk cId="1649533847" sldId="283"/>
            <ac:spMk id="3" creationId="{206537A4-58F5-4662-8D70-7AEDE893A130}"/>
          </ac:spMkLst>
        </pc:spChg>
      </pc:sldChg>
      <pc:sldChg chg="modSp new del mod">
        <pc:chgData name="Steve Shellhammer" userId="0e71f22d-ee3e-49c0-82ff-dbc290af8082" providerId="ADAL" clId="{73B55CBA-F838-4067-BDD1-D1E5F4BC891B}" dt="2020-11-18T16:41:41.796" v="549" actId="47"/>
        <pc:sldMkLst>
          <pc:docMk/>
          <pc:sldMk cId="606119583" sldId="284"/>
        </pc:sldMkLst>
        <pc:spChg chg="mod">
          <ac:chgData name="Steve Shellhammer" userId="0e71f22d-ee3e-49c0-82ff-dbc290af8082" providerId="ADAL" clId="{73B55CBA-F838-4067-BDD1-D1E5F4BC891B}" dt="2020-11-18T16:38:26.955" v="544" actId="20577"/>
          <ac:spMkLst>
            <pc:docMk/>
            <pc:sldMk cId="606119583" sldId="284"/>
            <ac:spMk id="2" creationId="{27BBB761-490C-49F4-AEC7-DBE485F60FE6}"/>
          </ac:spMkLst>
        </pc:spChg>
      </pc:sldChg>
      <pc:sldChg chg="modSp new mod">
        <pc:chgData name="Steve Shellhammer" userId="0e71f22d-ee3e-49c0-82ff-dbc290af8082" providerId="ADAL" clId="{73B55CBA-F838-4067-BDD1-D1E5F4BC891B}" dt="2020-11-18T17:29:19.890" v="1220" actId="20577"/>
        <pc:sldMkLst>
          <pc:docMk/>
          <pc:sldMk cId="2750045881" sldId="284"/>
        </pc:sldMkLst>
        <pc:spChg chg="mod">
          <ac:chgData name="Steve Shellhammer" userId="0e71f22d-ee3e-49c0-82ff-dbc290af8082" providerId="ADAL" clId="{73B55CBA-F838-4067-BDD1-D1E5F4BC891B}" dt="2020-11-18T16:50:00.951" v="799" actId="20577"/>
          <ac:spMkLst>
            <pc:docMk/>
            <pc:sldMk cId="2750045881" sldId="284"/>
            <ac:spMk id="2" creationId="{EF07BA91-1CEB-42F9-B7F0-C8F73DAB5E5E}"/>
          </ac:spMkLst>
        </pc:spChg>
        <pc:spChg chg="mod">
          <ac:chgData name="Steve Shellhammer" userId="0e71f22d-ee3e-49c0-82ff-dbc290af8082" providerId="ADAL" clId="{73B55CBA-F838-4067-BDD1-D1E5F4BC891B}" dt="2020-11-18T17:29:19.890" v="1220" actId="20577"/>
          <ac:spMkLst>
            <pc:docMk/>
            <pc:sldMk cId="2750045881" sldId="284"/>
            <ac:spMk id="3" creationId="{01B0BD63-E044-4518-BA3E-27B55A429EBE}"/>
          </ac:spMkLst>
        </pc:spChg>
      </pc:sldChg>
    </pc:docChg>
  </pc:docChgLst>
  <pc:docChgLst>
    <pc:chgData name="Steve Shellhammer" userId="0e71f22d-ee3e-49c0-82ff-dbc290af8082" providerId="ADAL" clId="{2EE7100A-4CE6-4451-BC5C-8C838D35895B}"/>
    <pc:docChg chg="undo redo custSel addSld delSld modSld">
      <pc:chgData name="Steve Shellhammer" userId="0e71f22d-ee3e-49c0-82ff-dbc290af8082" providerId="ADAL" clId="{2EE7100A-4CE6-4451-BC5C-8C838D35895B}" dt="2020-11-23T17:31:52.894" v="10348" actId="1076"/>
      <pc:docMkLst>
        <pc:docMk/>
      </pc:docMkLst>
      <pc:sldChg chg="modSp mod">
        <pc:chgData name="Steve Shellhammer" userId="0e71f22d-ee3e-49c0-82ff-dbc290af8082" providerId="ADAL" clId="{2EE7100A-4CE6-4451-BC5C-8C838D35895B}" dt="2020-11-23T16:52:15.796" v="9707" actId="20577"/>
        <pc:sldMkLst>
          <pc:docMk/>
          <pc:sldMk cId="0" sldId="256"/>
        </pc:sldMkLst>
        <pc:spChg chg="mod">
          <ac:chgData name="Steve Shellhammer" userId="0e71f22d-ee3e-49c0-82ff-dbc290af8082" providerId="ADAL" clId="{2EE7100A-4CE6-4451-BC5C-8C838D35895B}" dt="2020-11-19T22:06:47.174" v="24" actId="20577"/>
          <ac:spMkLst>
            <pc:docMk/>
            <pc:sldMk cId="0" sldId="256"/>
            <ac:spMk id="3073" creationId="{00000000-0000-0000-0000-000000000000}"/>
          </ac:spMkLst>
        </pc:spChg>
        <pc:spChg chg="mod">
          <ac:chgData name="Steve Shellhammer" userId="0e71f22d-ee3e-49c0-82ff-dbc290af8082" providerId="ADAL" clId="{2EE7100A-4CE6-4451-BC5C-8C838D35895B}" dt="2020-11-23T16:52:15.796" v="9707" actId="20577"/>
          <ac:spMkLst>
            <pc:docMk/>
            <pc:sldMk cId="0" sldId="256"/>
            <ac:spMk id="3074" creationId="{00000000-0000-0000-0000-000000000000}"/>
          </ac:spMkLst>
        </pc:spChg>
      </pc:sldChg>
      <pc:sldChg chg="del">
        <pc:chgData name="Steve Shellhammer" userId="0e71f22d-ee3e-49c0-82ff-dbc290af8082" providerId="ADAL" clId="{2EE7100A-4CE6-4451-BC5C-8C838D35895B}" dt="2020-11-19T22:14:26.682" v="117" actId="47"/>
        <pc:sldMkLst>
          <pc:docMk/>
          <pc:sldMk cId="44039789" sldId="278"/>
        </pc:sldMkLst>
      </pc:sldChg>
      <pc:sldChg chg="del">
        <pc:chgData name="Steve Shellhammer" userId="0e71f22d-ee3e-49c0-82ff-dbc290af8082" providerId="ADAL" clId="{2EE7100A-4CE6-4451-BC5C-8C838D35895B}" dt="2020-11-19T22:14:26.682" v="117" actId="47"/>
        <pc:sldMkLst>
          <pc:docMk/>
          <pc:sldMk cId="333196312" sldId="279"/>
        </pc:sldMkLst>
      </pc:sldChg>
      <pc:sldChg chg="del">
        <pc:chgData name="Steve Shellhammer" userId="0e71f22d-ee3e-49c0-82ff-dbc290af8082" providerId="ADAL" clId="{2EE7100A-4CE6-4451-BC5C-8C838D35895B}" dt="2020-11-19T22:14:26.682" v="117" actId="47"/>
        <pc:sldMkLst>
          <pc:docMk/>
          <pc:sldMk cId="2143031854" sldId="280"/>
        </pc:sldMkLst>
      </pc:sldChg>
      <pc:sldChg chg="del">
        <pc:chgData name="Steve Shellhammer" userId="0e71f22d-ee3e-49c0-82ff-dbc290af8082" providerId="ADAL" clId="{2EE7100A-4CE6-4451-BC5C-8C838D35895B}" dt="2020-11-19T22:14:26.682" v="117" actId="47"/>
        <pc:sldMkLst>
          <pc:docMk/>
          <pc:sldMk cId="2119200518" sldId="281"/>
        </pc:sldMkLst>
      </pc:sldChg>
      <pc:sldChg chg="del">
        <pc:chgData name="Steve Shellhammer" userId="0e71f22d-ee3e-49c0-82ff-dbc290af8082" providerId="ADAL" clId="{2EE7100A-4CE6-4451-BC5C-8C838D35895B}" dt="2020-11-19T22:14:26.682" v="117" actId="47"/>
        <pc:sldMkLst>
          <pc:docMk/>
          <pc:sldMk cId="1049906641" sldId="282"/>
        </pc:sldMkLst>
      </pc:sldChg>
      <pc:sldChg chg="del">
        <pc:chgData name="Steve Shellhammer" userId="0e71f22d-ee3e-49c0-82ff-dbc290af8082" providerId="ADAL" clId="{2EE7100A-4CE6-4451-BC5C-8C838D35895B}" dt="2020-11-19T22:14:26.682" v="117" actId="47"/>
        <pc:sldMkLst>
          <pc:docMk/>
          <pc:sldMk cId="1649533847" sldId="283"/>
        </pc:sldMkLst>
      </pc:sldChg>
      <pc:sldChg chg="del">
        <pc:chgData name="Steve Shellhammer" userId="0e71f22d-ee3e-49c0-82ff-dbc290af8082" providerId="ADAL" clId="{2EE7100A-4CE6-4451-BC5C-8C838D35895B}" dt="2020-11-19T22:14:26.682" v="117" actId="47"/>
        <pc:sldMkLst>
          <pc:docMk/>
          <pc:sldMk cId="2750045881" sldId="284"/>
        </pc:sldMkLst>
      </pc:sldChg>
      <pc:sldChg chg="modSp new mod">
        <pc:chgData name="Steve Shellhammer" userId="0e71f22d-ee3e-49c0-82ff-dbc290af8082" providerId="ADAL" clId="{2EE7100A-4CE6-4451-BC5C-8C838D35895B}" dt="2020-11-20T21:56:42.202" v="9115" actId="20577"/>
        <pc:sldMkLst>
          <pc:docMk/>
          <pc:sldMk cId="4203516816" sldId="285"/>
        </pc:sldMkLst>
        <pc:spChg chg="mod">
          <ac:chgData name="Steve Shellhammer" userId="0e71f22d-ee3e-49c0-82ff-dbc290af8082" providerId="ADAL" clId="{2EE7100A-4CE6-4451-BC5C-8C838D35895B}" dt="2020-11-19T22:07:17.342" v="51" actId="14100"/>
          <ac:spMkLst>
            <pc:docMk/>
            <pc:sldMk cId="4203516816" sldId="285"/>
            <ac:spMk id="2" creationId="{D1970312-1B1E-4FC6-B3BF-450166E60A79}"/>
          </ac:spMkLst>
        </pc:spChg>
        <pc:spChg chg="mod">
          <ac:chgData name="Steve Shellhammer" userId="0e71f22d-ee3e-49c0-82ff-dbc290af8082" providerId="ADAL" clId="{2EE7100A-4CE6-4451-BC5C-8C838D35895B}" dt="2020-11-20T21:56:42.202" v="9115" actId="20577"/>
          <ac:spMkLst>
            <pc:docMk/>
            <pc:sldMk cId="4203516816" sldId="285"/>
            <ac:spMk id="3" creationId="{E4B16332-62EE-4FFB-BA38-616DB129F3D9}"/>
          </ac:spMkLst>
        </pc:spChg>
      </pc:sldChg>
      <pc:sldChg chg="modSp new mod">
        <pc:chgData name="Steve Shellhammer" userId="0e71f22d-ee3e-49c0-82ff-dbc290af8082" providerId="ADAL" clId="{2EE7100A-4CE6-4451-BC5C-8C838D35895B}" dt="2020-11-20T22:03:21.392" v="9419" actId="20577"/>
        <pc:sldMkLst>
          <pc:docMk/>
          <pc:sldMk cId="3292809088" sldId="286"/>
        </pc:sldMkLst>
        <pc:spChg chg="mod">
          <ac:chgData name="Steve Shellhammer" userId="0e71f22d-ee3e-49c0-82ff-dbc290af8082" providerId="ADAL" clId="{2EE7100A-4CE6-4451-BC5C-8C838D35895B}" dt="2020-11-20T20:28:39.684" v="4512" actId="14100"/>
          <ac:spMkLst>
            <pc:docMk/>
            <pc:sldMk cId="3292809088" sldId="286"/>
            <ac:spMk id="2" creationId="{A11990CB-DE29-4A56-8B1E-C3137BFBF1A5}"/>
          </ac:spMkLst>
        </pc:spChg>
        <pc:spChg chg="mod">
          <ac:chgData name="Steve Shellhammer" userId="0e71f22d-ee3e-49c0-82ff-dbc290af8082" providerId="ADAL" clId="{2EE7100A-4CE6-4451-BC5C-8C838D35895B}" dt="2020-11-20T22:03:21.392" v="9419" actId="20577"/>
          <ac:spMkLst>
            <pc:docMk/>
            <pc:sldMk cId="3292809088" sldId="286"/>
            <ac:spMk id="3" creationId="{4AC0A72C-2685-47F5-8572-5F377F732AD3}"/>
          </ac:spMkLst>
        </pc:spChg>
        <pc:picChg chg="mod">
          <ac:chgData name="Steve Shellhammer" userId="0e71f22d-ee3e-49c0-82ff-dbc290af8082" providerId="ADAL" clId="{2EE7100A-4CE6-4451-BC5C-8C838D35895B}" dt="2020-11-19T22:14:08.262" v="115" actId="1076"/>
          <ac:picMkLst>
            <pc:docMk/>
            <pc:sldMk cId="3292809088" sldId="286"/>
            <ac:picMk id="7" creationId="{9D09BD7A-26E6-4FDA-B08D-CF8607376126}"/>
          </ac:picMkLst>
        </pc:picChg>
      </pc:sldChg>
      <pc:sldChg chg="modSp new mod">
        <pc:chgData name="Steve Shellhammer" userId="0e71f22d-ee3e-49c0-82ff-dbc290af8082" providerId="ADAL" clId="{2EE7100A-4CE6-4451-BC5C-8C838D35895B}" dt="2020-11-23T16:57:51.824" v="10001" actId="20577"/>
        <pc:sldMkLst>
          <pc:docMk/>
          <pc:sldMk cId="1747785114" sldId="287"/>
        </pc:sldMkLst>
        <pc:spChg chg="mod">
          <ac:chgData name="Steve Shellhammer" userId="0e71f22d-ee3e-49c0-82ff-dbc290af8082" providerId="ADAL" clId="{2EE7100A-4CE6-4451-BC5C-8C838D35895B}" dt="2020-11-20T20:43:50.800" v="6006" actId="14100"/>
          <ac:spMkLst>
            <pc:docMk/>
            <pc:sldMk cId="1747785114" sldId="287"/>
            <ac:spMk id="2" creationId="{F3B4CA69-13AD-46F3-A980-E13A86F0F5F9}"/>
          </ac:spMkLst>
        </pc:spChg>
        <pc:spChg chg="mod">
          <ac:chgData name="Steve Shellhammer" userId="0e71f22d-ee3e-49c0-82ff-dbc290af8082" providerId="ADAL" clId="{2EE7100A-4CE6-4451-BC5C-8C838D35895B}" dt="2020-11-23T16:57:51.824" v="10001" actId="20577"/>
          <ac:spMkLst>
            <pc:docMk/>
            <pc:sldMk cId="1747785114" sldId="287"/>
            <ac:spMk id="3" creationId="{05A24134-7C18-4D18-90FA-B27C095764FA}"/>
          </ac:spMkLst>
        </pc:spChg>
      </pc:sldChg>
      <pc:sldChg chg="modSp new del mod">
        <pc:chgData name="Steve Shellhammer" userId="0e71f22d-ee3e-49c0-82ff-dbc290af8082" providerId="ADAL" clId="{2EE7100A-4CE6-4451-BC5C-8C838D35895B}" dt="2020-11-20T21:38:45.173" v="7287" actId="47"/>
        <pc:sldMkLst>
          <pc:docMk/>
          <pc:sldMk cId="492069424" sldId="288"/>
        </pc:sldMkLst>
        <pc:spChg chg="mod">
          <ac:chgData name="Steve Shellhammer" userId="0e71f22d-ee3e-49c0-82ff-dbc290af8082" providerId="ADAL" clId="{2EE7100A-4CE6-4451-BC5C-8C838D35895B}" dt="2020-11-20T20:51:09.716" v="6544" actId="14100"/>
          <ac:spMkLst>
            <pc:docMk/>
            <pc:sldMk cId="492069424" sldId="288"/>
            <ac:spMk id="2" creationId="{406C0FBB-0400-449F-A56F-74057B6EE539}"/>
          </ac:spMkLst>
        </pc:spChg>
        <pc:spChg chg="mod">
          <ac:chgData name="Steve Shellhammer" userId="0e71f22d-ee3e-49c0-82ff-dbc290af8082" providerId="ADAL" clId="{2EE7100A-4CE6-4451-BC5C-8C838D35895B}" dt="2020-11-20T20:51:19.291" v="6545" actId="1076"/>
          <ac:spMkLst>
            <pc:docMk/>
            <pc:sldMk cId="492069424" sldId="288"/>
            <ac:spMk id="3" creationId="{FC978A7A-681C-4E94-9ABF-BF97FFC44028}"/>
          </ac:spMkLst>
        </pc:spChg>
      </pc:sldChg>
      <pc:sldChg chg="addSp modSp new mod">
        <pc:chgData name="Steve Shellhammer" userId="0e71f22d-ee3e-49c0-82ff-dbc290af8082" providerId="ADAL" clId="{2EE7100A-4CE6-4451-BC5C-8C838D35895B}" dt="2020-11-20T22:10:35.861" v="9554" actId="1076"/>
        <pc:sldMkLst>
          <pc:docMk/>
          <pc:sldMk cId="2957960818" sldId="289"/>
        </pc:sldMkLst>
        <pc:spChg chg="mod">
          <ac:chgData name="Steve Shellhammer" userId="0e71f22d-ee3e-49c0-82ff-dbc290af8082" providerId="ADAL" clId="{2EE7100A-4CE6-4451-BC5C-8C838D35895B}" dt="2020-11-20T21:45:05.114" v="7832" actId="14100"/>
          <ac:spMkLst>
            <pc:docMk/>
            <pc:sldMk cId="2957960818" sldId="289"/>
            <ac:spMk id="2" creationId="{D68FD344-65A8-4D98-A0BC-0EA5567A4271}"/>
          </ac:spMkLst>
        </pc:spChg>
        <pc:spChg chg="mod">
          <ac:chgData name="Steve Shellhammer" userId="0e71f22d-ee3e-49c0-82ff-dbc290af8082" providerId="ADAL" clId="{2EE7100A-4CE6-4451-BC5C-8C838D35895B}" dt="2020-11-20T22:10:15.987" v="9546" actId="20577"/>
          <ac:spMkLst>
            <pc:docMk/>
            <pc:sldMk cId="2957960818" sldId="289"/>
            <ac:spMk id="3" creationId="{F69E007F-8ED0-4CB6-AD41-3387EFC90382}"/>
          </ac:spMkLst>
        </pc:spChg>
        <pc:spChg chg="add mod">
          <ac:chgData name="Steve Shellhammer" userId="0e71f22d-ee3e-49c0-82ff-dbc290af8082" providerId="ADAL" clId="{2EE7100A-4CE6-4451-BC5C-8C838D35895B}" dt="2020-11-19T22:24:45.064" v="1087" actId="404"/>
          <ac:spMkLst>
            <pc:docMk/>
            <pc:sldMk cId="2957960818" sldId="289"/>
            <ac:spMk id="8" creationId="{78F2E5B9-7992-4694-98F6-4B988E3832CF}"/>
          </ac:spMkLst>
        </pc:spChg>
        <pc:spChg chg="add mod">
          <ac:chgData name="Steve Shellhammer" userId="0e71f22d-ee3e-49c0-82ff-dbc290af8082" providerId="ADAL" clId="{2EE7100A-4CE6-4451-BC5C-8C838D35895B}" dt="2020-11-19T22:24:45.064" v="1087" actId="404"/>
          <ac:spMkLst>
            <pc:docMk/>
            <pc:sldMk cId="2957960818" sldId="289"/>
            <ac:spMk id="9" creationId="{09C1008B-98C2-475E-8BD4-14CB2DCD705E}"/>
          </ac:spMkLst>
        </pc:spChg>
        <pc:spChg chg="add mod">
          <ac:chgData name="Steve Shellhammer" userId="0e71f22d-ee3e-49c0-82ff-dbc290af8082" providerId="ADAL" clId="{2EE7100A-4CE6-4451-BC5C-8C838D35895B}" dt="2020-11-19T22:24:45.064" v="1087" actId="404"/>
          <ac:spMkLst>
            <pc:docMk/>
            <pc:sldMk cId="2957960818" sldId="289"/>
            <ac:spMk id="10" creationId="{12F81CA6-601C-4B05-B6AA-A96790BB1427}"/>
          </ac:spMkLst>
        </pc:spChg>
        <pc:spChg chg="add mod">
          <ac:chgData name="Steve Shellhammer" userId="0e71f22d-ee3e-49c0-82ff-dbc290af8082" providerId="ADAL" clId="{2EE7100A-4CE6-4451-BC5C-8C838D35895B}" dt="2020-11-19T22:24:45.064" v="1087" actId="404"/>
          <ac:spMkLst>
            <pc:docMk/>
            <pc:sldMk cId="2957960818" sldId="289"/>
            <ac:spMk id="11" creationId="{D5928173-909E-4FB5-AF8A-0C8120BF8C48}"/>
          </ac:spMkLst>
        </pc:spChg>
        <pc:spChg chg="add mod">
          <ac:chgData name="Steve Shellhammer" userId="0e71f22d-ee3e-49c0-82ff-dbc290af8082" providerId="ADAL" clId="{2EE7100A-4CE6-4451-BC5C-8C838D35895B}" dt="2020-11-19T22:24:45.064" v="1087" actId="404"/>
          <ac:spMkLst>
            <pc:docMk/>
            <pc:sldMk cId="2957960818" sldId="289"/>
            <ac:spMk id="12" creationId="{363A5515-2DBA-4B3D-A4C6-BF2F15150698}"/>
          </ac:spMkLst>
        </pc:spChg>
        <pc:spChg chg="add mod">
          <ac:chgData name="Steve Shellhammer" userId="0e71f22d-ee3e-49c0-82ff-dbc290af8082" providerId="ADAL" clId="{2EE7100A-4CE6-4451-BC5C-8C838D35895B}" dt="2020-11-19T22:24:45.064" v="1087" actId="404"/>
          <ac:spMkLst>
            <pc:docMk/>
            <pc:sldMk cId="2957960818" sldId="289"/>
            <ac:spMk id="13" creationId="{B5E4704B-3C95-4312-B929-7494431AA07F}"/>
          </ac:spMkLst>
        </pc:spChg>
        <pc:spChg chg="add mod">
          <ac:chgData name="Steve Shellhammer" userId="0e71f22d-ee3e-49c0-82ff-dbc290af8082" providerId="ADAL" clId="{2EE7100A-4CE6-4451-BC5C-8C838D35895B}" dt="2020-11-19T22:24:45.064" v="1087" actId="404"/>
          <ac:spMkLst>
            <pc:docMk/>
            <pc:sldMk cId="2957960818" sldId="289"/>
            <ac:spMk id="14" creationId="{3D035738-0EBC-4801-BFC8-3C80934D28F4}"/>
          </ac:spMkLst>
        </pc:spChg>
        <pc:spChg chg="add mod">
          <ac:chgData name="Steve Shellhammer" userId="0e71f22d-ee3e-49c0-82ff-dbc290af8082" providerId="ADAL" clId="{2EE7100A-4CE6-4451-BC5C-8C838D35895B}" dt="2020-11-19T22:24:45.064" v="1087" actId="404"/>
          <ac:spMkLst>
            <pc:docMk/>
            <pc:sldMk cId="2957960818" sldId="289"/>
            <ac:spMk id="15" creationId="{7DC76D81-324D-4941-9113-B1ACFBA90C38}"/>
          </ac:spMkLst>
        </pc:spChg>
        <pc:spChg chg="add mod">
          <ac:chgData name="Steve Shellhammer" userId="0e71f22d-ee3e-49c0-82ff-dbc290af8082" providerId="ADAL" clId="{2EE7100A-4CE6-4451-BC5C-8C838D35895B}" dt="2020-11-19T22:24:45.064" v="1087" actId="404"/>
          <ac:spMkLst>
            <pc:docMk/>
            <pc:sldMk cId="2957960818" sldId="289"/>
            <ac:spMk id="16" creationId="{09BE962F-F30B-46CB-AB39-19C299EA6B76}"/>
          </ac:spMkLst>
        </pc:spChg>
        <pc:spChg chg="add mod">
          <ac:chgData name="Steve Shellhammer" userId="0e71f22d-ee3e-49c0-82ff-dbc290af8082" providerId="ADAL" clId="{2EE7100A-4CE6-4451-BC5C-8C838D35895B}" dt="2020-11-19T22:24:45.064" v="1087" actId="404"/>
          <ac:spMkLst>
            <pc:docMk/>
            <pc:sldMk cId="2957960818" sldId="289"/>
            <ac:spMk id="17" creationId="{ECB702FD-9C8E-4509-9C11-DCB00B4A9685}"/>
          </ac:spMkLst>
        </pc:spChg>
        <pc:spChg chg="add mod">
          <ac:chgData name="Steve Shellhammer" userId="0e71f22d-ee3e-49c0-82ff-dbc290af8082" providerId="ADAL" clId="{2EE7100A-4CE6-4451-BC5C-8C838D35895B}" dt="2020-11-20T22:10:35.861" v="9554" actId="1076"/>
          <ac:spMkLst>
            <pc:docMk/>
            <pc:sldMk cId="2957960818" sldId="289"/>
            <ac:spMk id="19" creationId="{1D815020-BD4B-49D9-8C61-DAA526CCEDDB}"/>
          </ac:spMkLst>
        </pc:spChg>
        <pc:grpChg chg="add mod">
          <ac:chgData name="Steve Shellhammer" userId="0e71f22d-ee3e-49c0-82ff-dbc290af8082" providerId="ADAL" clId="{2EE7100A-4CE6-4451-BC5C-8C838D35895B}" dt="2020-11-20T22:10:29.004" v="9553" actId="1037"/>
          <ac:grpSpMkLst>
            <pc:docMk/>
            <pc:sldMk cId="2957960818" sldId="289"/>
            <ac:grpSpMk id="18" creationId="{2A53570D-869B-4F95-8FEB-1731A35C7EBD}"/>
          </ac:grpSpMkLst>
        </pc:grpChg>
        <pc:picChg chg="add mod">
          <ac:chgData name="Steve Shellhammer" userId="0e71f22d-ee3e-49c0-82ff-dbc290af8082" providerId="ADAL" clId="{2EE7100A-4CE6-4451-BC5C-8C838D35895B}" dt="2020-11-19T22:24:37.236" v="1085" actId="164"/>
          <ac:picMkLst>
            <pc:docMk/>
            <pc:sldMk cId="2957960818" sldId="289"/>
            <ac:picMk id="7" creationId="{0EBCF3C4-E2F9-43CE-8BF8-416D309A25F8}"/>
          </ac:picMkLst>
        </pc:picChg>
      </pc:sldChg>
      <pc:sldChg chg="addSp modSp new mod">
        <pc:chgData name="Steve Shellhammer" userId="0e71f22d-ee3e-49c0-82ff-dbc290af8082" providerId="ADAL" clId="{2EE7100A-4CE6-4451-BC5C-8C838D35895B}" dt="2020-11-20T21:46:35.998" v="8103" actId="14100"/>
        <pc:sldMkLst>
          <pc:docMk/>
          <pc:sldMk cId="39225173" sldId="290"/>
        </pc:sldMkLst>
        <pc:spChg chg="mod">
          <ac:chgData name="Steve Shellhammer" userId="0e71f22d-ee3e-49c0-82ff-dbc290af8082" providerId="ADAL" clId="{2EE7100A-4CE6-4451-BC5C-8C838D35895B}" dt="2020-11-19T22:30:39.089" v="1423" actId="14100"/>
          <ac:spMkLst>
            <pc:docMk/>
            <pc:sldMk cId="39225173" sldId="290"/>
            <ac:spMk id="2" creationId="{088D2AA8-E638-4489-B32C-24EFAF005167}"/>
          </ac:spMkLst>
        </pc:spChg>
        <pc:spChg chg="mod">
          <ac:chgData name="Steve Shellhammer" userId="0e71f22d-ee3e-49c0-82ff-dbc290af8082" providerId="ADAL" clId="{2EE7100A-4CE6-4451-BC5C-8C838D35895B}" dt="2020-11-19T22:32:02.077" v="1430" actId="1076"/>
          <ac:spMkLst>
            <pc:docMk/>
            <pc:sldMk cId="39225173" sldId="290"/>
            <ac:spMk id="3" creationId="{F2D5A166-06C4-46C3-B255-B5E1BD8FB9F6}"/>
          </ac:spMkLst>
        </pc:spChg>
        <pc:spChg chg="mod">
          <ac:chgData name="Steve Shellhammer" userId="0e71f22d-ee3e-49c0-82ff-dbc290af8082" providerId="ADAL" clId="{2EE7100A-4CE6-4451-BC5C-8C838D35895B}" dt="2020-11-19T22:31:52.587" v="1428" actId="404"/>
          <ac:spMkLst>
            <pc:docMk/>
            <pc:sldMk cId="39225173" sldId="290"/>
            <ac:spMk id="9" creationId="{7039203E-74E9-4E70-8801-09F6B07098D4}"/>
          </ac:spMkLst>
        </pc:spChg>
        <pc:spChg chg="mod">
          <ac:chgData name="Steve Shellhammer" userId="0e71f22d-ee3e-49c0-82ff-dbc290af8082" providerId="ADAL" clId="{2EE7100A-4CE6-4451-BC5C-8C838D35895B}" dt="2020-11-19T22:31:52.587" v="1428" actId="404"/>
          <ac:spMkLst>
            <pc:docMk/>
            <pc:sldMk cId="39225173" sldId="290"/>
            <ac:spMk id="10" creationId="{296590C3-5F2F-41A1-92DB-4EEEFE2FD099}"/>
          </ac:spMkLst>
        </pc:spChg>
        <pc:spChg chg="mod">
          <ac:chgData name="Steve Shellhammer" userId="0e71f22d-ee3e-49c0-82ff-dbc290af8082" providerId="ADAL" clId="{2EE7100A-4CE6-4451-BC5C-8C838D35895B}" dt="2020-11-19T22:31:52.587" v="1428" actId="404"/>
          <ac:spMkLst>
            <pc:docMk/>
            <pc:sldMk cId="39225173" sldId="290"/>
            <ac:spMk id="11" creationId="{C9AAA64E-8117-4816-A3C6-568EA2C2A7D0}"/>
          </ac:spMkLst>
        </pc:spChg>
        <pc:spChg chg="mod">
          <ac:chgData name="Steve Shellhammer" userId="0e71f22d-ee3e-49c0-82ff-dbc290af8082" providerId="ADAL" clId="{2EE7100A-4CE6-4451-BC5C-8C838D35895B}" dt="2020-11-19T22:31:52.587" v="1428" actId="404"/>
          <ac:spMkLst>
            <pc:docMk/>
            <pc:sldMk cId="39225173" sldId="290"/>
            <ac:spMk id="13" creationId="{0FE5C19B-B45A-492A-BD07-A19B39279375}"/>
          </ac:spMkLst>
        </pc:spChg>
        <pc:spChg chg="mod">
          <ac:chgData name="Steve Shellhammer" userId="0e71f22d-ee3e-49c0-82ff-dbc290af8082" providerId="ADAL" clId="{2EE7100A-4CE6-4451-BC5C-8C838D35895B}" dt="2020-11-19T22:31:52.587" v="1428" actId="404"/>
          <ac:spMkLst>
            <pc:docMk/>
            <pc:sldMk cId="39225173" sldId="290"/>
            <ac:spMk id="14" creationId="{45D245F9-24F6-47B6-85D7-2C6A7E94DBA3}"/>
          </ac:spMkLst>
        </pc:spChg>
        <pc:spChg chg="mod">
          <ac:chgData name="Steve Shellhammer" userId="0e71f22d-ee3e-49c0-82ff-dbc290af8082" providerId="ADAL" clId="{2EE7100A-4CE6-4451-BC5C-8C838D35895B}" dt="2020-11-19T22:31:52.587" v="1428" actId="404"/>
          <ac:spMkLst>
            <pc:docMk/>
            <pc:sldMk cId="39225173" sldId="290"/>
            <ac:spMk id="15" creationId="{8D206000-906E-4B68-9465-D2417AEE68B5}"/>
          </ac:spMkLst>
        </pc:spChg>
        <pc:spChg chg="mod">
          <ac:chgData name="Steve Shellhammer" userId="0e71f22d-ee3e-49c0-82ff-dbc290af8082" providerId="ADAL" clId="{2EE7100A-4CE6-4451-BC5C-8C838D35895B}" dt="2020-11-19T22:31:52.587" v="1428" actId="404"/>
          <ac:spMkLst>
            <pc:docMk/>
            <pc:sldMk cId="39225173" sldId="290"/>
            <ac:spMk id="16" creationId="{D99C7F50-864E-44DC-86A7-6A50433B02DD}"/>
          </ac:spMkLst>
        </pc:spChg>
        <pc:spChg chg="mod">
          <ac:chgData name="Steve Shellhammer" userId="0e71f22d-ee3e-49c0-82ff-dbc290af8082" providerId="ADAL" clId="{2EE7100A-4CE6-4451-BC5C-8C838D35895B}" dt="2020-11-19T22:31:52.587" v="1428" actId="404"/>
          <ac:spMkLst>
            <pc:docMk/>
            <pc:sldMk cId="39225173" sldId="290"/>
            <ac:spMk id="17" creationId="{DEE17B2D-7A53-47B4-A0A1-DD1A0895644D}"/>
          </ac:spMkLst>
        </pc:spChg>
        <pc:spChg chg="mod">
          <ac:chgData name="Steve Shellhammer" userId="0e71f22d-ee3e-49c0-82ff-dbc290af8082" providerId="ADAL" clId="{2EE7100A-4CE6-4451-BC5C-8C838D35895B}" dt="2020-11-19T22:31:52.587" v="1428" actId="404"/>
          <ac:spMkLst>
            <pc:docMk/>
            <pc:sldMk cId="39225173" sldId="290"/>
            <ac:spMk id="18" creationId="{2F850C48-B0F0-49DE-A75D-BD0962801485}"/>
          </ac:spMkLst>
        </pc:spChg>
        <pc:spChg chg="mod">
          <ac:chgData name="Steve Shellhammer" userId="0e71f22d-ee3e-49c0-82ff-dbc290af8082" providerId="ADAL" clId="{2EE7100A-4CE6-4451-BC5C-8C838D35895B}" dt="2020-11-19T22:31:52.587" v="1428" actId="404"/>
          <ac:spMkLst>
            <pc:docMk/>
            <pc:sldMk cId="39225173" sldId="290"/>
            <ac:spMk id="19" creationId="{05D5E2E0-1886-48D0-80DE-5AA60C82CFC3}"/>
          </ac:spMkLst>
        </pc:spChg>
        <pc:spChg chg="mod">
          <ac:chgData name="Steve Shellhammer" userId="0e71f22d-ee3e-49c0-82ff-dbc290af8082" providerId="ADAL" clId="{2EE7100A-4CE6-4451-BC5C-8C838D35895B}" dt="2020-11-19T22:31:52.587" v="1428" actId="404"/>
          <ac:spMkLst>
            <pc:docMk/>
            <pc:sldMk cId="39225173" sldId="290"/>
            <ac:spMk id="20" creationId="{CD1C994E-9720-48D6-BD50-3C1A243B897E}"/>
          </ac:spMkLst>
        </pc:spChg>
        <pc:spChg chg="mod">
          <ac:chgData name="Steve Shellhammer" userId="0e71f22d-ee3e-49c0-82ff-dbc290af8082" providerId="ADAL" clId="{2EE7100A-4CE6-4451-BC5C-8C838D35895B}" dt="2020-11-19T22:31:52.587" v="1428" actId="404"/>
          <ac:spMkLst>
            <pc:docMk/>
            <pc:sldMk cId="39225173" sldId="290"/>
            <ac:spMk id="21" creationId="{CC62A863-8223-4C4B-9EA0-5E715ECFA7F3}"/>
          </ac:spMkLst>
        </pc:spChg>
        <pc:spChg chg="mod">
          <ac:chgData name="Steve Shellhammer" userId="0e71f22d-ee3e-49c0-82ff-dbc290af8082" providerId="ADAL" clId="{2EE7100A-4CE6-4451-BC5C-8C838D35895B}" dt="2020-11-19T22:31:52.587" v="1428" actId="404"/>
          <ac:spMkLst>
            <pc:docMk/>
            <pc:sldMk cId="39225173" sldId="290"/>
            <ac:spMk id="22" creationId="{CC21EBBE-FA73-44D9-B708-D06EBC3BBE6C}"/>
          </ac:spMkLst>
        </pc:spChg>
        <pc:spChg chg="mod">
          <ac:chgData name="Steve Shellhammer" userId="0e71f22d-ee3e-49c0-82ff-dbc290af8082" providerId="ADAL" clId="{2EE7100A-4CE6-4451-BC5C-8C838D35895B}" dt="2020-11-19T22:31:52.587" v="1428" actId="404"/>
          <ac:spMkLst>
            <pc:docMk/>
            <pc:sldMk cId="39225173" sldId="290"/>
            <ac:spMk id="23" creationId="{70692D8C-E7F6-4FE5-8168-032DA0FC174D}"/>
          </ac:spMkLst>
        </pc:spChg>
        <pc:spChg chg="mod">
          <ac:chgData name="Steve Shellhammer" userId="0e71f22d-ee3e-49c0-82ff-dbc290af8082" providerId="ADAL" clId="{2EE7100A-4CE6-4451-BC5C-8C838D35895B}" dt="2020-11-19T22:31:52.587" v="1428" actId="404"/>
          <ac:spMkLst>
            <pc:docMk/>
            <pc:sldMk cId="39225173" sldId="290"/>
            <ac:spMk id="24" creationId="{11E286D6-970D-4E38-AA4B-C5A264D84DD8}"/>
          </ac:spMkLst>
        </pc:spChg>
        <pc:spChg chg="mod">
          <ac:chgData name="Steve Shellhammer" userId="0e71f22d-ee3e-49c0-82ff-dbc290af8082" providerId="ADAL" clId="{2EE7100A-4CE6-4451-BC5C-8C838D35895B}" dt="2020-11-19T22:31:52.587" v="1428" actId="404"/>
          <ac:spMkLst>
            <pc:docMk/>
            <pc:sldMk cId="39225173" sldId="290"/>
            <ac:spMk id="25" creationId="{DC442FA1-A73C-4043-8A69-0D673E00801B}"/>
          </ac:spMkLst>
        </pc:spChg>
        <pc:spChg chg="mod">
          <ac:chgData name="Steve Shellhammer" userId="0e71f22d-ee3e-49c0-82ff-dbc290af8082" providerId="ADAL" clId="{2EE7100A-4CE6-4451-BC5C-8C838D35895B}" dt="2020-11-19T22:31:52.587" v="1428" actId="404"/>
          <ac:spMkLst>
            <pc:docMk/>
            <pc:sldMk cId="39225173" sldId="290"/>
            <ac:spMk id="26" creationId="{BA5972E8-74C9-4D2E-9941-9CA569FF3E80}"/>
          </ac:spMkLst>
        </pc:spChg>
        <pc:spChg chg="mod">
          <ac:chgData name="Steve Shellhammer" userId="0e71f22d-ee3e-49c0-82ff-dbc290af8082" providerId="ADAL" clId="{2EE7100A-4CE6-4451-BC5C-8C838D35895B}" dt="2020-11-19T22:31:52.587" v="1428" actId="404"/>
          <ac:spMkLst>
            <pc:docMk/>
            <pc:sldMk cId="39225173" sldId="290"/>
            <ac:spMk id="27" creationId="{CC50357F-CE6E-49CD-8B03-F6DB0AE5418B}"/>
          </ac:spMkLst>
        </pc:spChg>
        <pc:spChg chg="mod">
          <ac:chgData name="Steve Shellhammer" userId="0e71f22d-ee3e-49c0-82ff-dbc290af8082" providerId="ADAL" clId="{2EE7100A-4CE6-4451-BC5C-8C838D35895B}" dt="2020-11-19T22:31:52.587" v="1428" actId="404"/>
          <ac:spMkLst>
            <pc:docMk/>
            <pc:sldMk cId="39225173" sldId="290"/>
            <ac:spMk id="28" creationId="{37F1BA43-51FD-48BF-923C-886741BB32BE}"/>
          </ac:spMkLst>
        </pc:spChg>
        <pc:spChg chg="mod">
          <ac:chgData name="Steve Shellhammer" userId="0e71f22d-ee3e-49c0-82ff-dbc290af8082" providerId="ADAL" clId="{2EE7100A-4CE6-4451-BC5C-8C838D35895B}" dt="2020-11-19T22:31:52.587" v="1428" actId="404"/>
          <ac:spMkLst>
            <pc:docMk/>
            <pc:sldMk cId="39225173" sldId="290"/>
            <ac:spMk id="29" creationId="{21568F2C-66C9-41FA-8130-0C869D9F075B}"/>
          </ac:spMkLst>
        </pc:spChg>
        <pc:spChg chg="mod">
          <ac:chgData name="Steve Shellhammer" userId="0e71f22d-ee3e-49c0-82ff-dbc290af8082" providerId="ADAL" clId="{2EE7100A-4CE6-4451-BC5C-8C838D35895B}" dt="2020-11-19T22:31:52.587" v="1428" actId="404"/>
          <ac:spMkLst>
            <pc:docMk/>
            <pc:sldMk cId="39225173" sldId="290"/>
            <ac:spMk id="30" creationId="{B9E1A0F1-1777-4D62-9B38-080DD3688C68}"/>
          </ac:spMkLst>
        </pc:spChg>
        <pc:spChg chg="mod">
          <ac:chgData name="Steve Shellhammer" userId="0e71f22d-ee3e-49c0-82ff-dbc290af8082" providerId="ADAL" clId="{2EE7100A-4CE6-4451-BC5C-8C838D35895B}" dt="2020-11-19T22:31:52.587" v="1428" actId="404"/>
          <ac:spMkLst>
            <pc:docMk/>
            <pc:sldMk cId="39225173" sldId="290"/>
            <ac:spMk id="31" creationId="{E94F911B-FAAD-4991-8AC4-589B80410115}"/>
          </ac:spMkLst>
        </pc:spChg>
        <pc:spChg chg="mod">
          <ac:chgData name="Steve Shellhammer" userId="0e71f22d-ee3e-49c0-82ff-dbc290af8082" providerId="ADAL" clId="{2EE7100A-4CE6-4451-BC5C-8C838D35895B}" dt="2020-11-19T22:31:52.587" v="1428" actId="404"/>
          <ac:spMkLst>
            <pc:docMk/>
            <pc:sldMk cId="39225173" sldId="290"/>
            <ac:spMk id="32" creationId="{A78D792A-CFFB-4C6B-A44F-597FAA82CE02}"/>
          </ac:spMkLst>
        </pc:spChg>
        <pc:spChg chg="mod">
          <ac:chgData name="Steve Shellhammer" userId="0e71f22d-ee3e-49c0-82ff-dbc290af8082" providerId="ADAL" clId="{2EE7100A-4CE6-4451-BC5C-8C838D35895B}" dt="2020-11-19T22:31:52.587" v="1428" actId="404"/>
          <ac:spMkLst>
            <pc:docMk/>
            <pc:sldMk cId="39225173" sldId="290"/>
            <ac:spMk id="33" creationId="{E6A8AB8B-A77C-4D2E-BD09-B7408905AB02}"/>
          </ac:spMkLst>
        </pc:spChg>
        <pc:spChg chg="mod">
          <ac:chgData name="Steve Shellhammer" userId="0e71f22d-ee3e-49c0-82ff-dbc290af8082" providerId="ADAL" clId="{2EE7100A-4CE6-4451-BC5C-8C838D35895B}" dt="2020-11-19T22:31:52.587" v="1428" actId="404"/>
          <ac:spMkLst>
            <pc:docMk/>
            <pc:sldMk cId="39225173" sldId="290"/>
            <ac:spMk id="34" creationId="{4174446E-1726-4F5B-B3DE-32EAF13F315B}"/>
          </ac:spMkLst>
        </pc:spChg>
        <pc:spChg chg="mod">
          <ac:chgData name="Steve Shellhammer" userId="0e71f22d-ee3e-49c0-82ff-dbc290af8082" providerId="ADAL" clId="{2EE7100A-4CE6-4451-BC5C-8C838D35895B}" dt="2020-11-19T22:31:52.587" v="1428" actId="404"/>
          <ac:spMkLst>
            <pc:docMk/>
            <pc:sldMk cId="39225173" sldId="290"/>
            <ac:spMk id="35" creationId="{BB04B8AB-4F85-4557-A924-32CD7CE3F1D2}"/>
          </ac:spMkLst>
        </pc:spChg>
        <pc:spChg chg="mod">
          <ac:chgData name="Steve Shellhammer" userId="0e71f22d-ee3e-49c0-82ff-dbc290af8082" providerId="ADAL" clId="{2EE7100A-4CE6-4451-BC5C-8C838D35895B}" dt="2020-11-19T22:31:52.587" v="1428" actId="404"/>
          <ac:spMkLst>
            <pc:docMk/>
            <pc:sldMk cId="39225173" sldId="290"/>
            <ac:spMk id="36" creationId="{9BFF6B83-4032-4679-8361-7A295FBB8EF9}"/>
          </ac:spMkLst>
        </pc:spChg>
        <pc:spChg chg="mod">
          <ac:chgData name="Steve Shellhammer" userId="0e71f22d-ee3e-49c0-82ff-dbc290af8082" providerId="ADAL" clId="{2EE7100A-4CE6-4451-BC5C-8C838D35895B}" dt="2020-11-19T22:31:52.587" v="1428" actId="404"/>
          <ac:spMkLst>
            <pc:docMk/>
            <pc:sldMk cId="39225173" sldId="290"/>
            <ac:spMk id="37" creationId="{69E26E25-B878-4F54-A965-BB03F5700138}"/>
          </ac:spMkLst>
        </pc:spChg>
        <pc:spChg chg="mod">
          <ac:chgData name="Steve Shellhammer" userId="0e71f22d-ee3e-49c0-82ff-dbc290af8082" providerId="ADAL" clId="{2EE7100A-4CE6-4451-BC5C-8C838D35895B}" dt="2020-11-19T22:31:52.587" v="1428" actId="404"/>
          <ac:spMkLst>
            <pc:docMk/>
            <pc:sldMk cId="39225173" sldId="290"/>
            <ac:spMk id="38" creationId="{F642C699-C9FA-47EF-AB9B-6B4CB8B34604}"/>
          </ac:spMkLst>
        </pc:spChg>
        <pc:spChg chg="mod">
          <ac:chgData name="Steve Shellhammer" userId="0e71f22d-ee3e-49c0-82ff-dbc290af8082" providerId="ADAL" clId="{2EE7100A-4CE6-4451-BC5C-8C838D35895B}" dt="2020-11-19T22:31:52.587" v="1428" actId="404"/>
          <ac:spMkLst>
            <pc:docMk/>
            <pc:sldMk cId="39225173" sldId="290"/>
            <ac:spMk id="39" creationId="{1F1BDB53-580F-4D47-BEBC-8DC248E70A99}"/>
          </ac:spMkLst>
        </pc:spChg>
        <pc:spChg chg="mod">
          <ac:chgData name="Steve Shellhammer" userId="0e71f22d-ee3e-49c0-82ff-dbc290af8082" providerId="ADAL" clId="{2EE7100A-4CE6-4451-BC5C-8C838D35895B}" dt="2020-11-19T22:31:52.587" v="1428" actId="404"/>
          <ac:spMkLst>
            <pc:docMk/>
            <pc:sldMk cId="39225173" sldId="290"/>
            <ac:spMk id="40" creationId="{1247FA91-1CA4-421A-9906-F16CB28077EE}"/>
          </ac:spMkLst>
        </pc:spChg>
        <pc:spChg chg="mod">
          <ac:chgData name="Steve Shellhammer" userId="0e71f22d-ee3e-49c0-82ff-dbc290af8082" providerId="ADAL" clId="{2EE7100A-4CE6-4451-BC5C-8C838D35895B}" dt="2020-11-19T22:31:52.587" v="1428" actId="404"/>
          <ac:spMkLst>
            <pc:docMk/>
            <pc:sldMk cId="39225173" sldId="290"/>
            <ac:spMk id="41" creationId="{C0909504-5236-4ABD-8E90-824AAB2C42F3}"/>
          </ac:spMkLst>
        </pc:spChg>
        <pc:spChg chg="mod">
          <ac:chgData name="Steve Shellhammer" userId="0e71f22d-ee3e-49c0-82ff-dbc290af8082" providerId="ADAL" clId="{2EE7100A-4CE6-4451-BC5C-8C838D35895B}" dt="2020-11-19T22:31:52.587" v="1428" actId="404"/>
          <ac:spMkLst>
            <pc:docMk/>
            <pc:sldMk cId="39225173" sldId="290"/>
            <ac:spMk id="42" creationId="{C05FC318-CB07-4AA2-ACDA-0EC45DA489F0}"/>
          </ac:spMkLst>
        </pc:spChg>
        <pc:spChg chg="mod">
          <ac:chgData name="Steve Shellhammer" userId="0e71f22d-ee3e-49c0-82ff-dbc290af8082" providerId="ADAL" clId="{2EE7100A-4CE6-4451-BC5C-8C838D35895B}" dt="2020-11-19T22:31:52.587" v="1428" actId="404"/>
          <ac:spMkLst>
            <pc:docMk/>
            <pc:sldMk cId="39225173" sldId="290"/>
            <ac:spMk id="43" creationId="{32B21D26-A665-4E20-A83C-C3759FFE7003}"/>
          </ac:spMkLst>
        </pc:spChg>
        <pc:spChg chg="mod">
          <ac:chgData name="Steve Shellhammer" userId="0e71f22d-ee3e-49c0-82ff-dbc290af8082" providerId="ADAL" clId="{2EE7100A-4CE6-4451-BC5C-8C838D35895B}" dt="2020-11-19T22:31:52.587" v="1428" actId="404"/>
          <ac:spMkLst>
            <pc:docMk/>
            <pc:sldMk cId="39225173" sldId="290"/>
            <ac:spMk id="44" creationId="{C15E26BE-1774-42B0-B46A-1D74D1E27013}"/>
          </ac:spMkLst>
        </pc:spChg>
        <pc:spChg chg="mod">
          <ac:chgData name="Steve Shellhammer" userId="0e71f22d-ee3e-49c0-82ff-dbc290af8082" providerId="ADAL" clId="{2EE7100A-4CE6-4451-BC5C-8C838D35895B}" dt="2020-11-19T22:31:52.587" v="1428" actId="404"/>
          <ac:spMkLst>
            <pc:docMk/>
            <pc:sldMk cId="39225173" sldId="290"/>
            <ac:spMk id="45" creationId="{D9797359-0031-4759-8E5A-FFBE42F75902}"/>
          </ac:spMkLst>
        </pc:spChg>
        <pc:spChg chg="mod">
          <ac:chgData name="Steve Shellhammer" userId="0e71f22d-ee3e-49c0-82ff-dbc290af8082" providerId="ADAL" clId="{2EE7100A-4CE6-4451-BC5C-8C838D35895B}" dt="2020-11-19T22:31:52.587" v="1428" actId="404"/>
          <ac:spMkLst>
            <pc:docMk/>
            <pc:sldMk cId="39225173" sldId="290"/>
            <ac:spMk id="46" creationId="{5AE298EB-3BC3-4CD3-A4B1-9C4383BF7E63}"/>
          </ac:spMkLst>
        </pc:spChg>
        <pc:spChg chg="mod">
          <ac:chgData name="Steve Shellhammer" userId="0e71f22d-ee3e-49c0-82ff-dbc290af8082" providerId="ADAL" clId="{2EE7100A-4CE6-4451-BC5C-8C838D35895B}" dt="2020-11-19T22:31:52.587" v="1428" actId="404"/>
          <ac:spMkLst>
            <pc:docMk/>
            <pc:sldMk cId="39225173" sldId="290"/>
            <ac:spMk id="47" creationId="{4DFA6181-A2D9-41F2-AA54-7D198E0B9166}"/>
          </ac:spMkLst>
        </pc:spChg>
        <pc:spChg chg="mod">
          <ac:chgData name="Steve Shellhammer" userId="0e71f22d-ee3e-49c0-82ff-dbc290af8082" providerId="ADAL" clId="{2EE7100A-4CE6-4451-BC5C-8C838D35895B}" dt="2020-11-19T22:31:52.587" v="1428" actId="404"/>
          <ac:spMkLst>
            <pc:docMk/>
            <pc:sldMk cId="39225173" sldId="290"/>
            <ac:spMk id="48" creationId="{E28DD232-2D47-494D-944A-4C3687B6B817}"/>
          </ac:spMkLst>
        </pc:spChg>
        <pc:spChg chg="add mod">
          <ac:chgData name="Steve Shellhammer" userId="0e71f22d-ee3e-49c0-82ff-dbc290af8082" providerId="ADAL" clId="{2EE7100A-4CE6-4451-BC5C-8C838D35895B}" dt="2020-11-20T21:46:35.998" v="8103" actId="14100"/>
          <ac:spMkLst>
            <pc:docMk/>
            <pc:sldMk cId="39225173" sldId="290"/>
            <ac:spMk id="49" creationId="{16CE36E2-1CFC-4117-AC97-FE8375F5FE15}"/>
          </ac:spMkLst>
        </pc:spChg>
        <pc:grpChg chg="add mod">
          <ac:chgData name="Steve Shellhammer" userId="0e71f22d-ee3e-49c0-82ff-dbc290af8082" providerId="ADAL" clId="{2EE7100A-4CE6-4451-BC5C-8C838D35895B}" dt="2020-11-19T22:40:31.388" v="2399" actId="1037"/>
          <ac:grpSpMkLst>
            <pc:docMk/>
            <pc:sldMk cId="39225173" sldId="290"/>
            <ac:grpSpMk id="7" creationId="{CD4DF697-8AEA-4526-8E65-2E3DE39538D7}"/>
          </ac:grpSpMkLst>
        </pc:grpChg>
        <pc:grpChg chg="mod">
          <ac:chgData name="Steve Shellhammer" userId="0e71f22d-ee3e-49c0-82ff-dbc290af8082" providerId="ADAL" clId="{2EE7100A-4CE6-4451-BC5C-8C838D35895B}" dt="2020-11-19T22:31:43.474" v="1425"/>
          <ac:grpSpMkLst>
            <pc:docMk/>
            <pc:sldMk cId="39225173" sldId="290"/>
            <ac:grpSpMk id="8" creationId="{63FF38C9-D7F4-4D2E-9EC6-AE4354141DD0}"/>
          </ac:grpSpMkLst>
        </pc:grpChg>
        <pc:picChg chg="mod">
          <ac:chgData name="Steve Shellhammer" userId="0e71f22d-ee3e-49c0-82ff-dbc290af8082" providerId="ADAL" clId="{2EE7100A-4CE6-4451-BC5C-8C838D35895B}" dt="2020-11-19T22:31:43.474" v="1425"/>
          <ac:picMkLst>
            <pc:docMk/>
            <pc:sldMk cId="39225173" sldId="290"/>
            <ac:picMk id="12" creationId="{E1E90547-ECE7-4C1A-8BFA-70F1A8527491}"/>
          </ac:picMkLst>
        </pc:picChg>
      </pc:sldChg>
      <pc:sldChg chg="modSp new mod">
        <pc:chgData name="Steve Shellhammer" userId="0e71f22d-ee3e-49c0-82ff-dbc290af8082" providerId="ADAL" clId="{2EE7100A-4CE6-4451-BC5C-8C838D35895B}" dt="2020-11-23T17:31:52.894" v="10348" actId="1076"/>
        <pc:sldMkLst>
          <pc:docMk/>
          <pc:sldMk cId="3843651974" sldId="291"/>
        </pc:sldMkLst>
        <pc:spChg chg="mod">
          <ac:chgData name="Steve Shellhammer" userId="0e71f22d-ee3e-49c0-82ff-dbc290af8082" providerId="ADAL" clId="{2EE7100A-4CE6-4451-BC5C-8C838D35895B}" dt="2020-11-23T17:01:13.144" v="10306" actId="14100"/>
          <ac:spMkLst>
            <pc:docMk/>
            <pc:sldMk cId="3843651974" sldId="291"/>
            <ac:spMk id="2" creationId="{035F15F4-6F9D-48A4-9F0B-6F69EAE71CBE}"/>
          </ac:spMkLst>
        </pc:spChg>
        <pc:spChg chg="mod">
          <ac:chgData name="Steve Shellhammer" userId="0e71f22d-ee3e-49c0-82ff-dbc290af8082" providerId="ADAL" clId="{2EE7100A-4CE6-4451-BC5C-8C838D35895B}" dt="2020-11-23T17:31:52.894" v="10348" actId="1076"/>
          <ac:spMkLst>
            <pc:docMk/>
            <pc:sldMk cId="3843651974" sldId="291"/>
            <ac:spMk id="3" creationId="{0923CD69-2ED5-4BF2-910C-E7750B15BA2A}"/>
          </ac:spMkLst>
        </pc:spChg>
      </pc:sldChg>
      <pc:sldChg chg="modSp new mod">
        <pc:chgData name="Steve Shellhammer" userId="0e71f22d-ee3e-49c0-82ff-dbc290af8082" providerId="ADAL" clId="{2EE7100A-4CE6-4451-BC5C-8C838D35895B}" dt="2020-11-20T21:47:45.741" v="8109" actId="20577"/>
        <pc:sldMkLst>
          <pc:docMk/>
          <pc:sldMk cId="1996546894" sldId="292"/>
        </pc:sldMkLst>
        <pc:spChg chg="mod">
          <ac:chgData name="Steve Shellhammer" userId="0e71f22d-ee3e-49c0-82ff-dbc290af8082" providerId="ADAL" clId="{2EE7100A-4CE6-4451-BC5C-8C838D35895B}" dt="2020-11-20T21:47:45.741" v="8109" actId="20577"/>
          <ac:spMkLst>
            <pc:docMk/>
            <pc:sldMk cId="1996546894" sldId="292"/>
            <ac:spMk id="2" creationId="{DE70E7C0-94F2-4801-BC96-3FC16D405011}"/>
          </ac:spMkLst>
        </pc:spChg>
        <pc:spChg chg="mod">
          <ac:chgData name="Steve Shellhammer" userId="0e71f22d-ee3e-49c0-82ff-dbc290af8082" providerId="ADAL" clId="{2EE7100A-4CE6-4451-BC5C-8C838D35895B}" dt="2020-11-20T21:47:13.532" v="8104" actId="6549"/>
          <ac:spMkLst>
            <pc:docMk/>
            <pc:sldMk cId="1996546894" sldId="292"/>
            <ac:spMk id="3" creationId="{D78866E2-DA58-4C47-9671-24906290C2BF}"/>
          </ac:spMkLst>
        </pc:spChg>
      </pc:sldChg>
      <pc:sldChg chg="modSp new del mod">
        <pc:chgData name="Steve Shellhammer" userId="0e71f22d-ee3e-49c0-82ff-dbc290af8082" providerId="ADAL" clId="{2EE7100A-4CE6-4451-BC5C-8C838D35895B}" dt="2020-11-19T23:08:27.820" v="3498" actId="47"/>
        <pc:sldMkLst>
          <pc:docMk/>
          <pc:sldMk cId="4293234939" sldId="293"/>
        </pc:sldMkLst>
        <pc:spChg chg="mod">
          <ac:chgData name="Steve Shellhammer" userId="0e71f22d-ee3e-49c0-82ff-dbc290af8082" providerId="ADAL" clId="{2EE7100A-4CE6-4451-BC5C-8C838D35895B}" dt="2020-11-19T23:04:56.871" v="3297" actId="20577"/>
          <ac:spMkLst>
            <pc:docMk/>
            <pc:sldMk cId="4293234939" sldId="293"/>
            <ac:spMk id="2" creationId="{E3B73890-3360-401A-B5FC-793E90DC1B5F}"/>
          </ac:spMkLst>
        </pc:spChg>
        <pc:spChg chg="mod">
          <ac:chgData name="Steve Shellhammer" userId="0e71f22d-ee3e-49c0-82ff-dbc290af8082" providerId="ADAL" clId="{2EE7100A-4CE6-4451-BC5C-8C838D35895B}" dt="2020-11-19T23:05:26.858" v="3379" actId="20577"/>
          <ac:spMkLst>
            <pc:docMk/>
            <pc:sldMk cId="4293234939" sldId="293"/>
            <ac:spMk id="3" creationId="{87893C5D-C4D7-4958-BDCF-D1A42827DB48}"/>
          </ac:spMkLst>
        </pc:spChg>
      </pc:sldChg>
      <pc:sldChg chg="modSp new del mod">
        <pc:chgData name="Steve Shellhammer" userId="0e71f22d-ee3e-49c0-82ff-dbc290af8082" providerId="ADAL" clId="{2EE7100A-4CE6-4451-BC5C-8C838D35895B}" dt="2020-11-20T21:47:33.025" v="8105" actId="47"/>
        <pc:sldMkLst>
          <pc:docMk/>
          <pc:sldMk cId="690522459" sldId="294"/>
        </pc:sldMkLst>
        <pc:spChg chg="mod">
          <ac:chgData name="Steve Shellhammer" userId="0e71f22d-ee3e-49c0-82ff-dbc290af8082" providerId="ADAL" clId="{2EE7100A-4CE6-4451-BC5C-8C838D35895B}" dt="2020-11-19T23:06:58.080" v="3451" actId="404"/>
          <ac:spMkLst>
            <pc:docMk/>
            <pc:sldMk cId="690522459" sldId="294"/>
            <ac:spMk id="2" creationId="{62068B1B-938D-4EEA-907F-E1F5AD5A6675}"/>
          </ac:spMkLst>
        </pc:spChg>
        <pc:spChg chg="mod">
          <ac:chgData name="Steve Shellhammer" userId="0e71f22d-ee3e-49c0-82ff-dbc290af8082" providerId="ADAL" clId="{2EE7100A-4CE6-4451-BC5C-8C838D35895B}" dt="2020-11-19T23:12:40.355" v="4056" actId="20577"/>
          <ac:spMkLst>
            <pc:docMk/>
            <pc:sldMk cId="690522459" sldId="294"/>
            <ac:spMk id="3" creationId="{7F53B972-63DB-4474-9F06-A542ABEE62FC}"/>
          </ac:spMkLst>
        </pc:spChg>
      </pc:sldChg>
      <pc:sldChg chg="modSp new mod">
        <pc:chgData name="Steve Shellhammer" userId="0e71f22d-ee3e-49c0-82ff-dbc290af8082" providerId="ADAL" clId="{2EE7100A-4CE6-4451-BC5C-8C838D35895B}" dt="2020-11-20T22:02:58.487" v="9416" actId="6549"/>
        <pc:sldMkLst>
          <pc:docMk/>
          <pc:sldMk cId="4145748694" sldId="295"/>
        </pc:sldMkLst>
        <pc:spChg chg="mod">
          <ac:chgData name="Steve Shellhammer" userId="0e71f22d-ee3e-49c0-82ff-dbc290af8082" providerId="ADAL" clId="{2EE7100A-4CE6-4451-BC5C-8C838D35895B}" dt="2020-11-20T20:26:03.011" v="4316" actId="20577"/>
          <ac:spMkLst>
            <pc:docMk/>
            <pc:sldMk cId="4145748694" sldId="295"/>
            <ac:spMk id="2" creationId="{0A571480-87E3-4AB7-9DEE-25E84FFF5B9C}"/>
          </ac:spMkLst>
        </pc:spChg>
        <pc:spChg chg="mod">
          <ac:chgData name="Steve Shellhammer" userId="0e71f22d-ee3e-49c0-82ff-dbc290af8082" providerId="ADAL" clId="{2EE7100A-4CE6-4451-BC5C-8C838D35895B}" dt="2020-11-20T22:02:58.487" v="9416" actId="6549"/>
          <ac:spMkLst>
            <pc:docMk/>
            <pc:sldMk cId="4145748694" sldId="295"/>
            <ac:spMk id="3" creationId="{2C5FF383-BDD2-45BF-9890-D0C95E32AFC0}"/>
          </ac:spMkLst>
        </pc:spChg>
      </pc:sldChg>
      <pc:sldChg chg="modSp new mod">
        <pc:chgData name="Steve Shellhammer" userId="0e71f22d-ee3e-49c0-82ff-dbc290af8082" providerId="ADAL" clId="{2EE7100A-4CE6-4451-BC5C-8C838D35895B}" dt="2020-11-20T22:04:12.578" v="9424" actId="20577"/>
        <pc:sldMkLst>
          <pc:docMk/>
          <pc:sldMk cId="3989063926" sldId="296"/>
        </pc:sldMkLst>
        <pc:spChg chg="mod">
          <ac:chgData name="Steve Shellhammer" userId="0e71f22d-ee3e-49c0-82ff-dbc290af8082" providerId="ADAL" clId="{2EE7100A-4CE6-4451-BC5C-8C838D35895B}" dt="2020-11-20T20:29:16.901" v="4543" actId="404"/>
          <ac:spMkLst>
            <pc:docMk/>
            <pc:sldMk cId="3989063926" sldId="296"/>
            <ac:spMk id="2" creationId="{D81A3714-3B69-4B96-9A90-957E467580B3}"/>
          </ac:spMkLst>
        </pc:spChg>
        <pc:spChg chg="mod">
          <ac:chgData name="Steve Shellhammer" userId="0e71f22d-ee3e-49c0-82ff-dbc290af8082" providerId="ADAL" clId="{2EE7100A-4CE6-4451-BC5C-8C838D35895B}" dt="2020-11-20T22:04:12.578" v="9424" actId="20577"/>
          <ac:spMkLst>
            <pc:docMk/>
            <pc:sldMk cId="3989063926" sldId="296"/>
            <ac:spMk id="3" creationId="{9B0936FA-97F6-46BC-A816-F57DE1B6B7A8}"/>
          </ac:spMkLst>
        </pc:spChg>
      </pc:sldChg>
      <pc:sldChg chg="modSp new mod">
        <pc:chgData name="Steve Shellhammer" userId="0e71f22d-ee3e-49c0-82ff-dbc290af8082" providerId="ADAL" clId="{2EE7100A-4CE6-4451-BC5C-8C838D35895B}" dt="2020-11-20T21:41:09.100" v="7448" actId="14100"/>
        <pc:sldMkLst>
          <pc:docMk/>
          <pc:sldMk cId="2360651508" sldId="297"/>
        </pc:sldMkLst>
        <pc:spChg chg="mod">
          <ac:chgData name="Steve Shellhammer" userId="0e71f22d-ee3e-49c0-82ff-dbc290af8082" providerId="ADAL" clId="{2EE7100A-4CE6-4451-BC5C-8C838D35895B}" dt="2020-11-20T20:50:18.580" v="6474" actId="404"/>
          <ac:spMkLst>
            <pc:docMk/>
            <pc:sldMk cId="2360651508" sldId="297"/>
            <ac:spMk id="2" creationId="{C5E8A02A-24A6-4A03-B07F-B37226C57932}"/>
          </ac:spMkLst>
        </pc:spChg>
        <pc:spChg chg="mod">
          <ac:chgData name="Steve Shellhammer" userId="0e71f22d-ee3e-49c0-82ff-dbc290af8082" providerId="ADAL" clId="{2EE7100A-4CE6-4451-BC5C-8C838D35895B}" dt="2020-11-20T21:41:09.100" v="7448" actId="14100"/>
          <ac:spMkLst>
            <pc:docMk/>
            <pc:sldMk cId="2360651508" sldId="297"/>
            <ac:spMk id="3" creationId="{2033EEDC-CBD2-48D7-AB77-B226740D3511}"/>
          </ac:spMkLst>
        </pc:spChg>
      </pc:sldChg>
      <pc:sldChg chg="addSp modSp new del mod">
        <pc:chgData name="Steve Shellhammer" userId="0e71f22d-ee3e-49c0-82ff-dbc290af8082" providerId="ADAL" clId="{2EE7100A-4CE6-4451-BC5C-8C838D35895B}" dt="2020-11-20T21:03:55.071" v="7273" actId="47"/>
        <pc:sldMkLst>
          <pc:docMk/>
          <pc:sldMk cId="1440329126" sldId="298"/>
        </pc:sldMkLst>
        <pc:spChg chg="mod">
          <ac:chgData name="Steve Shellhammer" userId="0e71f22d-ee3e-49c0-82ff-dbc290af8082" providerId="ADAL" clId="{2EE7100A-4CE6-4451-BC5C-8C838D35895B}" dt="2020-11-20T20:51:49.346" v="6553" actId="14100"/>
          <ac:spMkLst>
            <pc:docMk/>
            <pc:sldMk cId="1440329126" sldId="298"/>
            <ac:spMk id="2" creationId="{11C5B248-23AA-4512-9589-58D296C9BE8E}"/>
          </ac:spMkLst>
        </pc:spChg>
        <pc:spChg chg="mod">
          <ac:chgData name="Steve Shellhammer" userId="0e71f22d-ee3e-49c0-82ff-dbc290af8082" providerId="ADAL" clId="{2EE7100A-4CE6-4451-BC5C-8C838D35895B}" dt="2020-11-20T21:00:36.843" v="7132" actId="14100"/>
          <ac:spMkLst>
            <pc:docMk/>
            <pc:sldMk cId="1440329126" sldId="298"/>
            <ac:spMk id="3" creationId="{B93D8E7A-B61D-47D1-B8C9-0A96D9764683}"/>
          </ac:spMkLst>
        </pc:spChg>
        <pc:spChg chg="add mod">
          <ac:chgData name="Steve Shellhammer" userId="0e71f22d-ee3e-49c0-82ff-dbc290af8082" providerId="ADAL" clId="{2EE7100A-4CE6-4451-BC5C-8C838D35895B}" dt="2020-11-20T21:03:16.688" v="7272" actId="20577"/>
          <ac:spMkLst>
            <pc:docMk/>
            <pc:sldMk cId="1440329126" sldId="298"/>
            <ac:spMk id="8" creationId="{4E75B345-D135-4A42-A275-89D75A08773C}"/>
          </ac:spMkLst>
        </pc:spChg>
        <pc:graphicFrameChg chg="add mod modGraphic">
          <ac:chgData name="Steve Shellhammer" userId="0e71f22d-ee3e-49c0-82ff-dbc290af8082" providerId="ADAL" clId="{2EE7100A-4CE6-4451-BC5C-8C838D35895B}" dt="2020-11-20T21:00:43.407" v="7145" actId="1036"/>
          <ac:graphicFrameMkLst>
            <pc:docMk/>
            <pc:sldMk cId="1440329126" sldId="298"/>
            <ac:graphicFrameMk id="7" creationId="{275587E9-6C6C-4EC1-BD25-31C77516D4D4}"/>
          </ac:graphicFrameMkLst>
        </pc:graphicFrameChg>
      </pc:sldChg>
      <pc:sldChg chg="addSp delSp modSp new del mod">
        <pc:chgData name="Steve Shellhammer" userId="0e71f22d-ee3e-49c0-82ff-dbc290af8082" providerId="ADAL" clId="{2EE7100A-4CE6-4451-BC5C-8C838D35895B}" dt="2020-11-20T20:57:20.728" v="6953" actId="47"/>
        <pc:sldMkLst>
          <pc:docMk/>
          <pc:sldMk cId="139733844" sldId="299"/>
        </pc:sldMkLst>
        <pc:spChg chg="del">
          <ac:chgData name="Steve Shellhammer" userId="0e71f22d-ee3e-49c0-82ff-dbc290af8082" providerId="ADAL" clId="{2EE7100A-4CE6-4451-BC5C-8C838D35895B}" dt="2020-11-20T20:53:02.884" v="6661" actId="3680"/>
          <ac:spMkLst>
            <pc:docMk/>
            <pc:sldMk cId="139733844" sldId="299"/>
            <ac:spMk id="3" creationId="{DEE312DF-F87E-4C0E-940B-6509C5C991F8}"/>
          </ac:spMkLst>
        </pc:spChg>
        <pc:graphicFrameChg chg="add mod ord modGraphic">
          <ac:chgData name="Steve Shellhammer" userId="0e71f22d-ee3e-49c0-82ff-dbc290af8082" providerId="ADAL" clId="{2EE7100A-4CE6-4451-BC5C-8C838D35895B}" dt="2020-11-20T20:55:19.124" v="6775" actId="1076"/>
          <ac:graphicFrameMkLst>
            <pc:docMk/>
            <pc:sldMk cId="139733844" sldId="299"/>
            <ac:graphicFrameMk id="7" creationId="{C993D0D4-448F-48DB-B177-E23A10B5DE0E}"/>
          </ac:graphicFrameMkLst>
        </pc:graphicFrameChg>
      </pc:sldChg>
    </pc:docChg>
  </pc:docChgLst>
  <pc:docChgLst>
    <pc:chgData name="Steve Shellhammer" userId="0e71f22d-ee3e-49c0-82ff-dbc290af8082" providerId="ADAL" clId="{DF41E3CF-BC06-4119-80BC-6488C9AEF35D}"/>
    <pc:docChg chg="undo redo custSel modSld">
      <pc:chgData name="Steve Shellhammer" userId="0e71f22d-ee3e-49c0-82ff-dbc290af8082" providerId="ADAL" clId="{DF41E3CF-BC06-4119-80BC-6488C9AEF35D}" dt="2020-09-08T19:41:13.341" v="4" actId="20577"/>
      <pc:docMkLst>
        <pc:docMk/>
      </pc:docMkLst>
      <pc:sldChg chg="modSp mod">
        <pc:chgData name="Steve Shellhammer" userId="0e71f22d-ee3e-49c0-82ff-dbc290af8082" providerId="ADAL" clId="{DF41E3CF-BC06-4119-80BC-6488C9AEF35D}" dt="2020-08-26T17:07:37.534" v="2" actId="2165"/>
        <pc:sldMkLst>
          <pc:docMk/>
          <pc:sldMk cId="0" sldId="256"/>
        </pc:sldMkLst>
        <pc:graphicFrameChg chg="modGraphic">
          <ac:chgData name="Steve Shellhammer" userId="0e71f22d-ee3e-49c0-82ff-dbc290af8082" providerId="ADAL" clId="{DF41E3CF-BC06-4119-80BC-6488C9AEF35D}" dt="2020-08-26T17:07:37.534" v="2" actId="2165"/>
          <ac:graphicFrameMkLst>
            <pc:docMk/>
            <pc:sldMk cId="0" sldId="256"/>
            <ac:graphicFrameMk id="10" creationId="{56BFF8FC-15E6-4208-9DB8-296FB6B5AC3E}"/>
          </ac:graphicFrameMkLst>
        </pc:graphicFrameChg>
      </pc:sldChg>
      <pc:sldChg chg="modSp mod">
        <pc:chgData name="Steve Shellhammer" userId="0e71f22d-ee3e-49c0-82ff-dbc290af8082" providerId="ADAL" clId="{DF41E3CF-BC06-4119-80BC-6488C9AEF35D}" dt="2020-08-26T17:07:50.174" v="3" actId="6549"/>
        <pc:sldMkLst>
          <pc:docMk/>
          <pc:sldMk cId="1632125" sldId="479"/>
        </pc:sldMkLst>
        <pc:spChg chg="mod">
          <ac:chgData name="Steve Shellhammer" userId="0e71f22d-ee3e-49c0-82ff-dbc290af8082" providerId="ADAL" clId="{DF41E3CF-BC06-4119-80BC-6488C9AEF35D}" dt="2020-08-26T17:07:50.174" v="3" actId="6549"/>
          <ac:spMkLst>
            <pc:docMk/>
            <pc:sldMk cId="1632125" sldId="479"/>
            <ac:spMk id="3" creationId="{95F00F21-C9D4-41E9-8AE4-5CB8F3844943}"/>
          </ac:spMkLst>
        </pc:spChg>
      </pc:sldChg>
      <pc:sldChg chg="modSp mod">
        <pc:chgData name="Steve Shellhammer" userId="0e71f22d-ee3e-49c0-82ff-dbc290af8082" providerId="ADAL" clId="{DF41E3CF-BC06-4119-80BC-6488C9AEF35D}" dt="2020-09-08T19:41:13.341" v="4" actId="20577"/>
        <pc:sldMkLst>
          <pc:docMk/>
          <pc:sldMk cId="1014374459" sldId="480"/>
        </pc:sldMkLst>
        <pc:spChg chg="mod">
          <ac:chgData name="Steve Shellhammer" userId="0e71f22d-ee3e-49c0-82ff-dbc290af8082" providerId="ADAL" clId="{DF41E3CF-BC06-4119-80BC-6488C9AEF35D}" dt="2020-09-08T19:41:13.341" v="4" actId="20577"/>
          <ac:spMkLst>
            <pc:docMk/>
            <pc:sldMk cId="1014374459" sldId="480"/>
            <ac:spMk id="3" creationId="{06AD7F19-BBE7-42D5-81E1-D0A5F4F8AB06}"/>
          </ac:spMkLst>
        </pc:spChg>
      </pc:sldChg>
    </pc:docChg>
  </pc:docChgLst>
  <pc:docChgLst>
    <pc:chgData name="Steve Shellhammer" userId="0e71f22d-ee3e-49c0-82ff-dbc290af8082" providerId="ADAL" clId="{663F452D-EA9D-4F67-9442-DDFEFE331DAB}"/>
    <pc:docChg chg="undo custSel addSld delSld modSld sldOrd">
      <pc:chgData name="Steve Shellhammer" userId="0e71f22d-ee3e-49c0-82ff-dbc290af8082" providerId="ADAL" clId="{663F452D-EA9D-4F67-9442-DDFEFE331DAB}" dt="2020-10-20T16:32:11.881" v="3160" actId="14100"/>
      <pc:docMkLst>
        <pc:docMk/>
      </pc:docMkLst>
      <pc:sldChg chg="modSp mod">
        <pc:chgData name="Steve Shellhammer" userId="0e71f22d-ee3e-49c0-82ff-dbc290af8082" providerId="ADAL" clId="{663F452D-EA9D-4F67-9442-DDFEFE331DAB}" dt="2020-10-19T23:15:12.892" v="926" actId="403"/>
        <pc:sldMkLst>
          <pc:docMk/>
          <pc:sldMk cId="0" sldId="256"/>
        </pc:sldMkLst>
        <pc:spChg chg="mod">
          <ac:chgData name="Steve Shellhammer" userId="0e71f22d-ee3e-49c0-82ff-dbc290af8082" providerId="ADAL" clId="{663F452D-EA9D-4F67-9442-DDFEFE331DAB}" dt="2020-10-19T23:15:12.892" v="926" actId="403"/>
          <ac:spMkLst>
            <pc:docMk/>
            <pc:sldMk cId="0" sldId="256"/>
            <ac:spMk id="3073" creationId="{00000000-0000-0000-0000-000000000000}"/>
          </ac:spMkLst>
        </pc:spChg>
        <pc:spChg chg="mod">
          <ac:chgData name="Steve Shellhammer" userId="0e71f22d-ee3e-49c0-82ff-dbc290af8082" providerId="ADAL" clId="{663F452D-EA9D-4F67-9442-DDFEFE331DAB}" dt="2020-10-19T19:48:04.466" v="5" actId="20577"/>
          <ac:spMkLst>
            <pc:docMk/>
            <pc:sldMk cId="0" sldId="256"/>
            <ac:spMk id="3074" creationId="{00000000-0000-0000-0000-000000000000}"/>
          </ac:spMkLst>
        </pc:spChg>
        <pc:graphicFrameChg chg="modGraphic">
          <ac:chgData name="Steve Shellhammer" userId="0e71f22d-ee3e-49c0-82ff-dbc290af8082" providerId="ADAL" clId="{663F452D-EA9D-4F67-9442-DDFEFE331DAB}" dt="2020-10-19T19:47:59.269" v="1" actId="2165"/>
          <ac:graphicFrameMkLst>
            <pc:docMk/>
            <pc:sldMk cId="0" sldId="256"/>
            <ac:graphicFrameMk id="10" creationId="{56BFF8FC-15E6-4208-9DB8-296FB6B5AC3E}"/>
          </ac:graphicFrameMkLst>
        </pc:graphicFrameChg>
      </pc:sldChg>
      <pc:sldChg chg="del">
        <pc:chgData name="Steve Shellhammer" userId="0e71f22d-ee3e-49c0-82ff-dbc290af8082" providerId="ADAL" clId="{663F452D-EA9D-4F67-9442-DDFEFE331DAB}" dt="2020-10-19T19:48:21.400" v="13" actId="47"/>
        <pc:sldMkLst>
          <pc:docMk/>
          <pc:sldMk cId="4175675026" sldId="257"/>
        </pc:sldMkLst>
      </pc:sldChg>
      <pc:sldChg chg="modSp new mod">
        <pc:chgData name="Steve Shellhammer" userId="0e71f22d-ee3e-49c0-82ff-dbc290af8082" providerId="ADAL" clId="{663F452D-EA9D-4F67-9442-DDFEFE331DAB}" dt="2020-10-19T23:40:41.892" v="1182" actId="14100"/>
        <pc:sldMkLst>
          <pc:docMk/>
          <pc:sldMk cId="4249576604" sldId="257"/>
        </pc:sldMkLst>
        <pc:spChg chg="mod">
          <ac:chgData name="Steve Shellhammer" userId="0e71f22d-ee3e-49c0-82ff-dbc290af8082" providerId="ADAL" clId="{663F452D-EA9D-4F67-9442-DDFEFE331DAB}" dt="2020-10-19T23:40:23.970" v="1177" actId="1076"/>
          <ac:spMkLst>
            <pc:docMk/>
            <pc:sldMk cId="4249576604" sldId="257"/>
            <ac:spMk id="2" creationId="{D2C1A3EA-D47E-4D61-B35C-1E3D053A1A5B}"/>
          </ac:spMkLst>
        </pc:spChg>
        <pc:spChg chg="mod">
          <ac:chgData name="Steve Shellhammer" userId="0e71f22d-ee3e-49c0-82ff-dbc290af8082" providerId="ADAL" clId="{663F452D-EA9D-4F67-9442-DDFEFE331DAB}" dt="2020-10-19T23:40:41.892" v="1182" actId="14100"/>
          <ac:spMkLst>
            <pc:docMk/>
            <pc:sldMk cId="4249576604" sldId="257"/>
            <ac:spMk id="3" creationId="{AB928E8E-7746-4C87-91B4-8DA7B0280E95}"/>
          </ac:spMkLst>
        </pc:spChg>
      </pc:sldChg>
      <pc:sldChg chg="modSp new mod">
        <pc:chgData name="Steve Shellhammer" userId="0e71f22d-ee3e-49c0-82ff-dbc290af8082" providerId="ADAL" clId="{663F452D-EA9D-4F67-9442-DDFEFE331DAB}" dt="2020-10-20T16:16:16.080" v="2029" actId="404"/>
        <pc:sldMkLst>
          <pc:docMk/>
          <pc:sldMk cId="939270918" sldId="258"/>
        </pc:sldMkLst>
        <pc:spChg chg="mod">
          <ac:chgData name="Steve Shellhammer" userId="0e71f22d-ee3e-49c0-82ff-dbc290af8082" providerId="ADAL" clId="{663F452D-EA9D-4F67-9442-DDFEFE331DAB}" dt="2020-10-19T23:00:14.688" v="767" actId="14100"/>
          <ac:spMkLst>
            <pc:docMk/>
            <pc:sldMk cId="939270918" sldId="258"/>
            <ac:spMk id="2" creationId="{858C6474-4AEE-4B2E-89D8-612BAFAE165D}"/>
          </ac:spMkLst>
        </pc:spChg>
        <pc:spChg chg="mod">
          <ac:chgData name="Steve Shellhammer" userId="0e71f22d-ee3e-49c0-82ff-dbc290af8082" providerId="ADAL" clId="{663F452D-EA9D-4F67-9442-DDFEFE331DAB}" dt="2020-10-20T16:16:16.080" v="2029" actId="404"/>
          <ac:spMkLst>
            <pc:docMk/>
            <pc:sldMk cId="939270918" sldId="258"/>
            <ac:spMk id="3" creationId="{0423E8A6-AC95-4C15-9597-94C6B9B7981B}"/>
          </ac:spMkLst>
        </pc:spChg>
      </pc:sldChg>
      <pc:sldChg chg="del">
        <pc:chgData name="Steve Shellhammer" userId="0e71f22d-ee3e-49c0-82ff-dbc290af8082" providerId="ADAL" clId="{663F452D-EA9D-4F67-9442-DDFEFE331DAB}" dt="2020-10-19T19:48:21.400" v="13" actId="47"/>
        <pc:sldMkLst>
          <pc:docMk/>
          <pc:sldMk cId="3710892620" sldId="258"/>
        </pc:sldMkLst>
      </pc:sldChg>
      <pc:sldChg chg="modSp new mod ord">
        <pc:chgData name="Steve Shellhammer" userId="0e71f22d-ee3e-49c0-82ff-dbc290af8082" providerId="ADAL" clId="{663F452D-EA9D-4F67-9442-DDFEFE331DAB}" dt="2020-10-19T23:48:06.442" v="1708" actId="20577"/>
        <pc:sldMkLst>
          <pc:docMk/>
          <pc:sldMk cId="3693344796" sldId="259"/>
        </pc:sldMkLst>
        <pc:spChg chg="mod">
          <ac:chgData name="Steve Shellhammer" userId="0e71f22d-ee3e-49c0-82ff-dbc290af8082" providerId="ADAL" clId="{663F452D-EA9D-4F67-9442-DDFEFE331DAB}" dt="2020-10-19T23:07:26.736" v="832" actId="313"/>
          <ac:spMkLst>
            <pc:docMk/>
            <pc:sldMk cId="3693344796" sldId="259"/>
            <ac:spMk id="2" creationId="{594EDF2C-ED60-4C9C-9658-2986080E5FFE}"/>
          </ac:spMkLst>
        </pc:spChg>
        <pc:spChg chg="mod">
          <ac:chgData name="Steve Shellhammer" userId="0e71f22d-ee3e-49c0-82ff-dbc290af8082" providerId="ADAL" clId="{663F452D-EA9D-4F67-9442-DDFEFE331DAB}" dt="2020-10-19T23:48:06.442" v="1708" actId="20577"/>
          <ac:spMkLst>
            <pc:docMk/>
            <pc:sldMk cId="3693344796" sldId="259"/>
            <ac:spMk id="3" creationId="{041FEB32-E4B4-49BF-A46F-3766F69C40F5}"/>
          </ac:spMkLst>
        </pc:spChg>
      </pc:sldChg>
      <pc:sldChg chg="modSp new mod ord">
        <pc:chgData name="Steve Shellhammer" userId="0e71f22d-ee3e-49c0-82ff-dbc290af8082" providerId="ADAL" clId="{663F452D-EA9D-4F67-9442-DDFEFE331DAB}" dt="2020-10-19T23:50:24.250" v="2028" actId="14100"/>
        <pc:sldMkLst>
          <pc:docMk/>
          <pc:sldMk cId="1907656878" sldId="260"/>
        </pc:sldMkLst>
        <pc:spChg chg="mod">
          <ac:chgData name="Steve Shellhammer" userId="0e71f22d-ee3e-49c0-82ff-dbc290af8082" providerId="ADAL" clId="{663F452D-EA9D-4F67-9442-DDFEFE331DAB}" dt="2020-10-19T23:15:31.291" v="928" actId="14100"/>
          <ac:spMkLst>
            <pc:docMk/>
            <pc:sldMk cId="1907656878" sldId="260"/>
            <ac:spMk id="2" creationId="{7008C1D1-0F84-464E-A37F-C2201F4DA4E9}"/>
          </ac:spMkLst>
        </pc:spChg>
        <pc:spChg chg="mod">
          <ac:chgData name="Steve Shellhammer" userId="0e71f22d-ee3e-49c0-82ff-dbc290af8082" providerId="ADAL" clId="{663F452D-EA9D-4F67-9442-DDFEFE331DAB}" dt="2020-10-19T23:50:24.250" v="2028" actId="14100"/>
          <ac:spMkLst>
            <pc:docMk/>
            <pc:sldMk cId="1907656878" sldId="260"/>
            <ac:spMk id="3" creationId="{C5C56DD3-E281-42DB-941E-CAA738A2A431}"/>
          </ac:spMkLst>
        </pc:spChg>
      </pc:sldChg>
      <pc:sldChg chg="addSp modSp new mod ord">
        <pc:chgData name="Steve Shellhammer" userId="0e71f22d-ee3e-49c0-82ff-dbc290af8082" providerId="ADAL" clId="{663F452D-EA9D-4F67-9442-DDFEFE331DAB}" dt="2020-10-19T23:48:12.634" v="1709" actId="1035"/>
        <pc:sldMkLst>
          <pc:docMk/>
          <pc:sldMk cId="858215330" sldId="261"/>
        </pc:sldMkLst>
        <pc:spChg chg="mod">
          <ac:chgData name="Steve Shellhammer" userId="0e71f22d-ee3e-49c0-82ff-dbc290af8082" providerId="ADAL" clId="{663F452D-EA9D-4F67-9442-DDFEFE331DAB}" dt="2020-10-19T23:14:04.819" v="924" actId="14100"/>
          <ac:spMkLst>
            <pc:docMk/>
            <pc:sldMk cId="858215330" sldId="261"/>
            <ac:spMk id="2" creationId="{614A4F5E-C5E0-4555-8950-887E7C06C950}"/>
          </ac:spMkLst>
        </pc:spChg>
        <pc:spChg chg="mod">
          <ac:chgData name="Steve Shellhammer" userId="0e71f22d-ee3e-49c0-82ff-dbc290af8082" providerId="ADAL" clId="{663F452D-EA9D-4F67-9442-DDFEFE331DAB}" dt="2020-10-19T23:36:37.524" v="1043" actId="20577"/>
          <ac:spMkLst>
            <pc:docMk/>
            <pc:sldMk cId="858215330" sldId="261"/>
            <ac:spMk id="3" creationId="{8D7FD651-8393-488C-AB7E-4A063686C808}"/>
          </ac:spMkLst>
        </pc:spChg>
        <pc:graphicFrameChg chg="add mod">
          <ac:chgData name="Steve Shellhammer" userId="0e71f22d-ee3e-49c0-82ff-dbc290af8082" providerId="ADAL" clId="{663F452D-EA9D-4F67-9442-DDFEFE331DAB}" dt="2020-10-19T23:48:12.634" v="1709" actId="1035"/>
          <ac:graphicFrameMkLst>
            <pc:docMk/>
            <pc:sldMk cId="858215330" sldId="261"/>
            <ac:graphicFrameMk id="7" creationId="{B8CCEF9D-2A07-4A0E-A7A5-99EEFF983CC6}"/>
          </ac:graphicFrameMkLst>
        </pc:graphicFrameChg>
      </pc:sldChg>
      <pc:sldChg chg="modSp new mod ord">
        <pc:chgData name="Steve Shellhammer" userId="0e71f22d-ee3e-49c0-82ff-dbc290af8082" providerId="ADAL" clId="{663F452D-EA9D-4F67-9442-DDFEFE331DAB}" dt="2020-10-20T16:30:23.411" v="3141" actId="20577"/>
        <pc:sldMkLst>
          <pc:docMk/>
          <pc:sldMk cId="1416314383" sldId="262"/>
        </pc:sldMkLst>
        <pc:spChg chg="mod">
          <ac:chgData name="Steve Shellhammer" userId="0e71f22d-ee3e-49c0-82ff-dbc290af8082" providerId="ADAL" clId="{663F452D-EA9D-4F67-9442-DDFEFE331DAB}" dt="2020-10-19T23:40:57.399" v="1183" actId="14100"/>
          <ac:spMkLst>
            <pc:docMk/>
            <pc:sldMk cId="1416314383" sldId="262"/>
            <ac:spMk id="2" creationId="{EBB97FDE-90DE-456D-8796-0C751C39878A}"/>
          </ac:spMkLst>
        </pc:spChg>
        <pc:spChg chg="mod">
          <ac:chgData name="Steve Shellhammer" userId="0e71f22d-ee3e-49c0-82ff-dbc290af8082" providerId="ADAL" clId="{663F452D-EA9D-4F67-9442-DDFEFE331DAB}" dt="2020-10-20T16:30:23.411" v="3141" actId="20577"/>
          <ac:spMkLst>
            <pc:docMk/>
            <pc:sldMk cId="1416314383" sldId="262"/>
            <ac:spMk id="3" creationId="{DC26FDAB-4C0A-4547-AC58-CCEA8949199F}"/>
          </ac:spMkLst>
        </pc:spChg>
      </pc:sldChg>
      <pc:sldChg chg="modSp new mod ord">
        <pc:chgData name="Steve Shellhammer" userId="0e71f22d-ee3e-49c0-82ff-dbc290af8082" providerId="ADAL" clId="{663F452D-EA9D-4F67-9442-DDFEFE331DAB}" dt="2020-10-20T16:31:28.268" v="3158" actId="20577"/>
        <pc:sldMkLst>
          <pc:docMk/>
          <pc:sldMk cId="1203301010" sldId="263"/>
        </pc:sldMkLst>
        <pc:spChg chg="mod">
          <ac:chgData name="Steve Shellhammer" userId="0e71f22d-ee3e-49c0-82ff-dbc290af8082" providerId="ADAL" clId="{663F452D-EA9D-4F67-9442-DDFEFE331DAB}" dt="2020-10-19T23:30:44.880" v="975" actId="14100"/>
          <ac:spMkLst>
            <pc:docMk/>
            <pc:sldMk cId="1203301010" sldId="263"/>
            <ac:spMk id="2" creationId="{FD6B5BBA-5CC2-41F4-85CB-AC37E999B412}"/>
          </ac:spMkLst>
        </pc:spChg>
        <pc:spChg chg="mod">
          <ac:chgData name="Steve Shellhammer" userId="0e71f22d-ee3e-49c0-82ff-dbc290af8082" providerId="ADAL" clId="{663F452D-EA9D-4F67-9442-DDFEFE331DAB}" dt="2020-10-20T16:31:28.268" v="3158" actId="20577"/>
          <ac:spMkLst>
            <pc:docMk/>
            <pc:sldMk cId="1203301010" sldId="263"/>
            <ac:spMk id="3" creationId="{587742CB-B64D-45CE-BD9D-5C4347CDBC67}"/>
          </ac:spMkLst>
        </pc:spChg>
      </pc:sldChg>
      <pc:sldChg chg="modSp add mod">
        <pc:chgData name="Steve Shellhammer" userId="0e71f22d-ee3e-49c0-82ff-dbc290af8082" providerId="ADAL" clId="{663F452D-EA9D-4F67-9442-DDFEFE331DAB}" dt="2020-10-20T16:32:11.881" v="3160" actId="14100"/>
        <pc:sldMkLst>
          <pc:docMk/>
          <pc:sldMk cId="1488626314" sldId="264"/>
        </pc:sldMkLst>
        <pc:spChg chg="mod">
          <ac:chgData name="Steve Shellhammer" userId="0e71f22d-ee3e-49c0-82ff-dbc290af8082" providerId="ADAL" clId="{663F452D-EA9D-4F67-9442-DDFEFE331DAB}" dt="2020-10-20T16:28:43.288" v="3115" actId="14100"/>
          <ac:spMkLst>
            <pc:docMk/>
            <pc:sldMk cId="1488626314" sldId="264"/>
            <ac:spMk id="2" creationId="{FD6B5BBA-5CC2-41F4-85CB-AC37E999B412}"/>
          </ac:spMkLst>
        </pc:spChg>
        <pc:spChg chg="mod">
          <ac:chgData name="Steve Shellhammer" userId="0e71f22d-ee3e-49c0-82ff-dbc290af8082" providerId="ADAL" clId="{663F452D-EA9D-4F67-9442-DDFEFE331DAB}" dt="2020-10-20T16:32:11.881" v="3160" actId="14100"/>
          <ac:spMkLst>
            <pc:docMk/>
            <pc:sldMk cId="1488626314" sldId="264"/>
            <ac:spMk id="3" creationId="{587742CB-B64D-45CE-BD9D-5C4347CDBC67}"/>
          </ac:spMkLst>
        </pc:spChg>
      </pc:sldChg>
    </pc:docChg>
  </pc:docChgLst>
  <pc:docChgLst>
    <pc:chgData name="Steve Shellhammer" userId="0e71f22d-ee3e-49c0-82ff-dbc290af8082" providerId="ADAL" clId="{0DB29F60-F6A6-4155-B7AF-7500DBF9CBCC}"/>
    <pc:docChg chg="undo custSel addSld delSld modSld">
      <pc:chgData name="Steve Shellhammer" userId="0e71f22d-ee3e-49c0-82ff-dbc290af8082" providerId="ADAL" clId="{0DB29F60-F6A6-4155-B7AF-7500DBF9CBCC}" dt="2020-11-16T23:33:06.597" v="3259" actId="1076"/>
      <pc:docMkLst>
        <pc:docMk/>
      </pc:docMkLst>
      <pc:sldChg chg="modSp mod">
        <pc:chgData name="Steve Shellhammer" userId="0e71f22d-ee3e-49c0-82ff-dbc290af8082" providerId="ADAL" clId="{0DB29F60-F6A6-4155-B7AF-7500DBF9CBCC}" dt="2020-11-16T19:28:50.246" v="16" actId="20577"/>
        <pc:sldMkLst>
          <pc:docMk/>
          <pc:sldMk cId="0" sldId="256"/>
        </pc:sldMkLst>
        <pc:spChg chg="mod">
          <ac:chgData name="Steve Shellhammer" userId="0e71f22d-ee3e-49c0-82ff-dbc290af8082" providerId="ADAL" clId="{0DB29F60-F6A6-4155-B7AF-7500DBF9CBCC}" dt="2020-11-16T19:28:50.246" v="16" actId="20577"/>
          <ac:spMkLst>
            <pc:docMk/>
            <pc:sldMk cId="0" sldId="256"/>
            <ac:spMk id="3073" creationId="{00000000-0000-0000-0000-000000000000}"/>
          </ac:spMkLst>
        </pc:spChg>
      </pc:sldChg>
      <pc:sldChg chg="del">
        <pc:chgData name="Steve Shellhammer" userId="0e71f22d-ee3e-49c0-82ff-dbc290af8082" providerId="ADAL" clId="{0DB29F60-F6A6-4155-B7AF-7500DBF9CBCC}" dt="2020-11-16T20:23:47.595" v="1619" actId="47"/>
        <pc:sldMkLst>
          <pc:docMk/>
          <pc:sldMk cId="3255204568" sldId="268"/>
        </pc:sldMkLst>
      </pc:sldChg>
      <pc:sldChg chg="del">
        <pc:chgData name="Steve Shellhammer" userId="0e71f22d-ee3e-49c0-82ff-dbc290af8082" providerId="ADAL" clId="{0DB29F60-F6A6-4155-B7AF-7500DBF9CBCC}" dt="2020-11-16T20:23:47.595" v="1619" actId="47"/>
        <pc:sldMkLst>
          <pc:docMk/>
          <pc:sldMk cId="1669124205" sldId="269"/>
        </pc:sldMkLst>
      </pc:sldChg>
      <pc:sldChg chg="del">
        <pc:chgData name="Steve Shellhammer" userId="0e71f22d-ee3e-49c0-82ff-dbc290af8082" providerId="ADAL" clId="{0DB29F60-F6A6-4155-B7AF-7500DBF9CBCC}" dt="2020-11-16T20:23:47.595" v="1619" actId="47"/>
        <pc:sldMkLst>
          <pc:docMk/>
          <pc:sldMk cId="1720209881" sldId="273"/>
        </pc:sldMkLst>
      </pc:sldChg>
      <pc:sldChg chg="del">
        <pc:chgData name="Steve Shellhammer" userId="0e71f22d-ee3e-49c0-82ff-dbc290af8082" providerId="ADAL" clId="{0DB29F60-F6A6-4155-B7AF-7500DBF9CBCC}" dt="2020-11-16T20:23:47.595" v="1619" actId="47"/>
        <pc:sldMkLst>
          <pc:docMk/>
          <pc:sldMk cId="14078833" sldId="274"/>
        </pc:sldMkLst>
      </pc:sldChg>
      <pc:sldChg chg="del">
        <pc:chgData name="Steve Shellhammer" userId="0e71f22d-ee3e-49c0-82ff-dbc290af8082" providerId="ADAL" clId="{0DB29F60-F6A6-4155-B7AF-7500DBF9CBCC}" dt="2020-11-16T20:23:47.595" v="1619" actId="47"/>
        <pc:sldMkLst>
          <pc:docMk/>
          <pc:sldMk cId="1709020142" sldId="275"/>
        </pc:sldMkLst>
      </pc:sldChg>
      <pc:sldChg chg="del">
        <pc:chgData name="Steve Shellhammer" userId="0e71f22d-ee3e-49c0-82ff-dbc290af8082" providerId="ADAL" clId="{0DB29F60-F6A6-4155-B7AF-7500DBF9CBCC}" dt="2020-11-16T20:23:47.595" v="1619" actId="47"/>
        <pc:sldMkLst>
          <pc:docMk/>
          <pc:sldMk cId="1881982821" sldId="276"/>
        </pc:sldMkLst>
      </pc:sldChg>
      <pc:sldChg chg="del">
        <pc:chgData name="Steve Shellhammer" userId="0e71f22d-ee3e-49c0-82ff-dbc290af8082" providerId="ADAL" clId="{0DB29F60-F6A6-4155-B7AF-7500DBF9CBCC}" dt="2020-11-16T20:23:47.595" v="1619" actId="47"/>
        <pc:sldMkLst>
          <pc:docMk/>
          <pc:sldMk cId="967377983" sldId="277"/>
        </pc:sldMkLst>
      </pc:sldChg>
      <pc:sldChg chg="modSp new mod">
        <pc:chgData name="Steve Shellhammer" userId="0e71f22d-ee3e-49c0-82ff-dbc290af8082" providerId="ADAL" clId="{0DB29F60-F6A6-4155-B7AF-7500DBF9CBCC}" dt="2020-11-16T19:35:30.809" v="262" actId="113"/>
        <pc:sldMkLst>
          <pc:docMk/>
          <pc:sldMk cId="44039789" sldId="278"/>
        </pc:sldMkLst>
        <pc:spChg chg="mod">
          <ac:chgData name="Steve Shellhammer" userId="0e71f22d-ee3e-49c0-82ff-dbc290af8082" providerId="ADAL" clId="{0DB29F60-F6A6-4155-B7AF-7500DBF9CBCC}" dt="2020-11-16T19:29:10.148" v="39" actId="20577"/>
          <ac:spMkLst>
            <pc:docMk/>
            <pc:sldMk cId="44039789" sldId="278"/>
            <ac:spMk id="2" creationId="{F7BA6DA0-94BF-441E-9C38-F9C39E55EFDD}"/>
          </ac:spMkLst>
        </pc:spChg>
        <pc:spChg chg="mod">
          <ac:chgData name="Steve Shellhammer" userId="0e71f22d-ee3e-49c0-82ff-dbc290af8082" providerId="ADAL" clId="{0DB29F60-F6A6-4155-B7AF-7500DBF9CBCC}" dt="2020-11-16T19:35:30.809" v="262" actId="113"/>
          <ac:spMkLst>
            <pc:docMk/>
            <pc:sldMk cId="44039789" sldId="278"/>
            <ac:spMk id="3" creationId="{A0C3094D-9303-41FE-98F2-B5C15A01A9E1}"/>
          </ac:spMkLst>
        </pc:spChg>
      </pc:sldChg>
      <pc:sldChg chg="modSp new mod">
        <pc:chgData name="Steve Shellhammer" userId="0e71f22d-ee3e-49c0-82ff-dbc290af8082" providerId="ADAL" clId="{0DB29F60-F6A6-4155-B7AF-7500DBF9CBCC}" dt="2020-11-16T22:23:14.523" v="1645" actId="20577"/>
        <pc:sldMkLst>
          <pc:docMk/>
          <pc:sldMk cId="333196312" sldId="279"/>
        </pc:sldMkLst>
        <pc:spChg chg="mod">
          <ac:chgData name="Steve Shellhammer" userId="0e71f22d-ee3e-49c0-82ff-dbc290af8082" providerId="ADAL" clId="{0DB29F60-F6A6-4155-B7AF-7500DBF9CBCC}" dt="2020-11-16T19:36:27.770" v="280" actId="20577"/>
          <ac:spMkLst>
            <pc:docMk/>
            <pc:sldMk cId="333196312" sldId="279"/>
            <ac:spMk id="2" creationId="{71E67C81-D208-443D-8793-1076AC7B2585}"/>
          </ac:spMkLst>
        </pc:spChg>
        <pc:spChg chg="mod">
          <ac:chgData name="Steve Shellhammer" userId="0e71f22d-ee3e-49c0-82ff-dbc290af8082" providerId="ADAL" clId="{0DB29F60-F6A6-4155-B7AF-7500DBF9CBCC}" dt="2020-11-16T22:23:14.523" v="1645" actId="20577"/>
          <ac:spMkLst>
            <pc:docMk/>
            <pc:sldMk cId="333196312" sldId="279"/>
            <ac:spMk id="3" creationId="{A7C74EA9-9AFD-4B0D-B25F-62579CD21382}"/>
          </ac:spMkLst>
        </pc:spChg>
      </pc:sldChg>
      <pc:sldChg chg="modSp add mod">
        <pc:chgData name="Steve Shellhammer" userId="0e71f22d-ee3e-49c0-82ff-dbc290af8082" providerId="ADAL" clId="{0DB29F60-F6A6-4155-B7AF-7500DBF9CBCC}" dt="2020-11-16T22:23:35.163" v="1648" actId="20577"/>
        <pc:sldMkLst>
          <pc:docMk/>
          <pc:sldMk cId="2143031854" sldId="280"/>
        </pc:sldMkLst>
        <pc:spChg chg="mod">
          <ac:chgData name="Steve Shellhammer" userId="0e71f22d-ee3e-49c0-82ff-dbc290af8082" providerId="ADAL" clId="{0DB29F60-F6A6-4155-B7AF-7500DBF9CBCC}" dt="2020-11-16T22:23:35.163" v="1648" actId="20577"/>
          <ac:spMkLst>
            <pc:docMk/>
            <pc:sldMk cId="2143031854" sldId="280"/>
            <ac:spMk id="2" creationId="{BC2D3F94-C907-4F90-BE63-5A6D4A2DD87D}"/>
          </ac:spMkLst>
        </pc:spChg>
        <pc:spChg chg="mod">
          <ac:chgData name="Steve Shellhammer" userId="0e71f22d-ee3e-49c0-82ff-dbc290af8082" providerId="ADAL" clId="{0DB29F60-F6A6-4155-B7AF-7500DBF9CBCC}" dt="2020-11-16T19:40:30.437" v="772" actId="14100"/>
          <ac:spMkLst>
            <pc:docMk/>
            <pc:sldMk cId="2143031854" sldId="280"/>
            <ac:spMk id="3" creationId="{03919455-680B-4622-8FDE-C514B9DEC996}"/>
          </ac:spMkLst>
        </pc:spChg>
      </pc:sldChg>
      <pc:sldChg chg="modSp new mod">
        <pc:chgData name="Steve Shellhammer" userId="0e71f22d-ee3e-49c0-82ff-dbc290af8082" providerId="ADAL" clId="{0DB29F60-F6A6-4155-B7AF-7500DBF9CBCC}" dt="2020-11-16T22:24:37.435" v="1790" actId="20577"/>
        <pc:sldMkLst>
          <pc:docMk/>
          <pc:sldMk cId="2119200518" sldId="281"/>
        </pc:sldMkLst>
        <pc:spChg chg="mod">
          <ac:chgData name="Steve Shellhammer" userId="0e71f22d-ee3e-49c0-82ff-dbc290af8082" providerId="ADAL" clId="{0DB29F60-F6A6-4155-B7AF-7500DBF9CBCC}" dt="2020-11-16T19:55:21.578" v="1558" actId="14100"/>
          <ac:spMkLst>
            <pc:docMk/>
            <pc:sldMk cId="2119200518" sldId="281"/>
            <ac:spMk id="2" creationId="{30CFC6D9-5680-4300-8C11-205E9B45927A}"/>
          </ac:spMkLst>
        </pc:spChg>
        <pc:spChg chg="mod">
          <ac:chgData name="Steve Shellhammer" userId="0e71f22d-ee3e-49c0-82ff-dbc290af8082" providerId="ADAL" clId="{0DB29F60-F6A6-4155-B7AF-7500DBF9CBCC}" dt="2020-11-16T22:24:37.435" v="1790" actId="20577"/>
          <ac:spMkLst>
            <pc:docMk/>
            <pc:sldMk cId="2119200518" sldId="281"/>
            <ac:spMk id="3" creationId="{C346A193-325F-43DA-AEEE-E0A59F48A63A}"/>
          </ac:spMkLst>
        </pc:spChg>
      </pc:sldChg>
      <pc:sldChg chg="modSp new mod">
        <pc:chgData name="Steve Shellhammer" userId="0e71f22d-ee3e-49c0-82ff-dbc290af8082" providerId="ADAL" clId="{0DB29F60-F6A6-4155-B7AF-7500DBF9CBCC}" dt="2020-11-16T23:33:06.597" v="3259" actId="1076"/>
        <pc:sldMkLst>
          <pc:docMk/>
          <pc:sldMk cId="1049906641" sldId="282"/>
        </pc:sldMkLst>
        <pc:spChg chg="mod">
          <ac:chgData name="Steve Shellhammer" userId="0e71f22d-ee3e-49c0-82ff-dbc290af8082" providerId="ADAL" clId="{0DB29F60-F6A6-4155-B7AF-7500DBF9CBCC}" dt="2020-11-16T23:00:47.887" v="2649" actId="14100"/>
          <ac:spMkLst>
            <pc:docMk/>
            <pc:sldMk cId="1049906641" sldId="282"/>
            <ac:spMk id="2" creationId="{8B1B8DA2-93B2-45EB-B472-0C4E16C8652A}"/>
          </ac:spMkLst>
        </pc:spChg>
        <pc:spChg chg="mod">
          <ac:chgData name="Steve Shellhammer" userId="0e71f22d-ee3e-49c0-82ff-dbc290af8082" providerId="ADAL" clId="{0DB29F60-F6A6-4155-B7AF-7500DBF9CBCC}" dt="2020-11-16T23:01:40.367" v="2715"/>
          <ac:spMkLst>
            <pc:docMk/>
            <pc:sldMk cId="1049906641" sldId="282"/>
            <ac:spMk id="3" creationId="{8B328B00-139E-4FDC-81AD-C03F715EFB30}"/>
          </ac:spMkLst>
        </pc:spChg>
        <pc:picChg chg="mod">
          <ac:chgData name="Steve Shellhammer" userId="0e71f22d-ee3e-49c0-82ff-dbc290af8082" providerId="ADAL" clId="{0DB29F60-F6A6-4155-B7AF-7500DBF9CBCC}" dt="2020-11-16T23:33:06.597" v="3259" actId="1076"/>
          <ac:picMkLst>
            <pc:docMk/>
            <pc:sldMk cId="1049906641" sldId="282"/>
            <ac:picMk id="7" creationId="{B0A18503-94AC-4C88-B6E3-A0FBCCFEA5F5}"/>
          </ac:picMkLst>
        </pc:picChg>
      </pc:sldChg>
      <pc:sldChg chg="modSp new mod">
        <pc:chgData name="Steve Shellhammer" userId="0e71f22d-ee3e-49c0-82ff-dbc290af8082" providerId="ADAL" clId="{0DB29F60-F6A6-4155-B7AF-7500DBF9CBCC}" dt="2020-11-16T23:05:01.883" v="3258" actId="20577"/>
        <pc:sldMkLst>
          <pc:docMk/>
          <pc:sldMk cId="1649533847" sldId="283"/>
        </pc:sldMkLst>
        <pc:spChg chg="mod">
          <ac:chgData name="Steve Shellhammer" userId="0e71f22d-ee3e-49c0-82ff-dbc290af8082" providerId="ADAL" clId="{0DB29F60-F6A6-4155-B7AF-7500DBF9CBCC}" dt="2020-11-16T23:02:06.282" v="2725" actId="14100"/>
          <ac:spMkLst>
            <pc:docMk/>
            <pc:sldMk cId="1649533847" sldId="283"/>
            <ac:spMk id="2" creationId="{8916D42E-5AE1-4B0E-981A-7FD19BD56C8F}"/>
          </ac:spMkLst>
        </pc:spChg>
        <pc:spChg chg="mod">
          <ac:chgData name="Steve Shellhammer" userId="0e71f22d-ee3e-49c0-82ff-dbc290af8082" providerId="ADAL" clId="{0DB29F60-F6A6-4155-B7AF-7500DBF9CBCC}" dt="2020-11-16T23:05:01.883" v="3258" actId="20577"/>
          <ac:spMkLst>
            <pc:docMk/>
            <pc:sldMk cId="1649533847" sldId="283"/>
            <ac:spMk id="3" creationId="{206537A4-58F5-4662-8D70-7AEDE893A130}"/>
          </ac:spMkLst>
        </pc:spChg>
      </pc:sldChg>
      <pc:sldChg chg="modSp new del mod">
        <pc:chgData name="Steve Shellhammer" userId="0e71f22d-ee3e-49c0-82ff-dbc290af8082" providerId="ADAL" clId="{0DB29F60-F6A6-4155-B7AF-7500DBF9CBCC}" dt="2020-11-16T23:00:20.167" v="2643" actId="47"/>
        <pc:sldMkLst>
          <pc:docMk/>
          <pc:sldMk cId="3902062700" sldId="283"/>
        </pc:sldMkLst>
        <pc:spChg chg="mod">
          <ac:chgData name="Steve Shellhammer" userId="0e71f22d-ee3e-49c0-82ff-dbc290af8082" providerId="ADAL" clId="{0DB29F60-F6A6-4155-B7AF-7500DBF9CBCC}" dt="2020-11-16T23:00:09.363" v="2642" actId="20577"/>
          <ac:spMkLst>
            <pc:docMk/>
            <pc:sldMk cId="3902062700" sldId="283"/>
            <ac:spMk id="2" creationId="{236C819B-1CF1-45E7-879D-025398B3EAF1}"/>
          </ac:spMkLst>
        </pc:spChg>
      </pc:sldChg>
    </pc:docChg>
  </pc:docChgLst>
  <pc:docChgLst>
    <pc:chgData name="Steve Shellhammer" userId="0e71f22d-ee3e-49c0-82ff-dbc290af8082" providerId="ADAL" clId="{0339B477-AE6E-4A57-B1EC-AF6179526094}"/>
    <pc:docChg chg="undo custSel addSld delSld modSld sldOrd">
      <pc:chgData name="Steve Shellhammer" userId="0e71f22d-ee3e-49c0-82ff-dbc290af8082" providerId="ADAL" clId="{0339B477-AE6E-4A57-B1EC-AF6179526094}" dt="2021-02-19T22:38:46.603" v="844" actId="20577"/>
      <pc:docMkLst>
        <pc:docMk/>
      </pc:docMkLst>
      <pc:sldChg chg="modSp mod">
        <pc:chgData name="Steve Shellhammer" userId="0e71f22d-ee3e-49c0-82ff-dbc290af8082" providerId="ADAL" clId="{0339B477-AE6E-4A57-B1EC-AF6179526094}" dt="2021-02-19T22:38:46.603" v="844" actId="20577"/>
        <pc:sldMkLst>
          <pc:docMk/>
          <pc:sldMk cId="0" sldId="256"/>
        </pc:sldMkLst>
        <pc:spChg chg="mod">
          <ac:chgData name="Steve Shellhammer" userId="0e71f22d-ee3e-49c0-82ff-dbc290af8082" providerId="ADAL" clId="{0339B477-AE6E-4A57-B1EC-AF6179526094}" dt="2021-02-12T19:07:02.440" v="3" actId="20577"/>
          <ac:spMkLst>
            <pc:docMk/>
            <pc:sldMk cId="0" sldId="256"/>
            <ac:spMk id="3074" creationId="{00000000-0000-0000-0000-000000000000}"/>
          </ac:spMkLst>
        </pc:spChg>
        <pc:graphicFrameChg chg="mod modGraphic">
          <ac:chgData name="Steve Shellhammer" userId="0e71f22d-ee3e-49c0-82ff-dbc290af8082" providerId="ADAL" clId="{0339B477-AE6E-4A57-B1EC-AF6179526094}" dt="2021-02-19T22:38:46.603" v="844" actId="20577"/>
          <ac:graphicFrameMkLst>
            <pc:docMk/>
            <pc:sldMk cId="0" sldId="256"/>
            <ac:graphicFrameMk id="10" creationId="{56BFF8FC-15E6-4208-9DB8-296FB6B5AC3E}"/>
          </ac:graphicFrameMkLst>
        </pc:graphicFrameChg>
      </pc:sldChg>
      <pc:sldChg chg="modSp add del mod ord">
        <pc:chgData name="Steve Shellhammer" userId="0e71f22d-ee3e-49c0-82ff-dbc290af8082" providerId="ADAL" clId="{0339B477-AE6E-4A57-B1EC-AF6179526094}" dt="2021-02-12T20:05:52.034" v="802"/>
        <pc:sldMkLst>
          <pc:docMk/>
          <pc:sldMk cId="2011023064" sldId="258"/>
        </pc:sldMkLst>
        <pc:spChg chg="mod">
          <ac:chgData name="Steve Shellhammer" userId="0e71f22d-ee3e-49c0-82ff-dbc290af8082" providerId="ADAL" clId="{0339B477-AE6E-4A57-B1EC-AF6179526094}" dt="2021-02-12T19:10:27.248" v="71" actId="20577"/>
          <ac:spMkLst>
            <pc:docMk/>
            <pc:sldMk cId="2011023064" sldId="258"/>
            <ac:spMk id="3" creationId="{34DCCACE-DF08-4519-8439-6CB335272419}"/>
          </ac:spMkLst>
        </pc:spChg>
      </pc:sldChg>
      <pc:sldChg chg="addSp delSp modSp mod ord">
        <pc:chgData name="Steve Shellhammer" userId="0e71f22d-ee3e-49c0-82ff-dbc290af8082" providerId="ADAL" clId="{0339B477-AE6E-4A57-B1EC-AF6179526094}" dt="2021-02-12T19:24:41.218" v="517" actId="14100"/>
        <pc:sldMkLst>
          <pc:docMk/>
          <pc:sldMk cId="363200609" sldId="259"/>
        </pc:sldMkLst>
        <pc:spChg chg="mod">
          <ac:chgData name="Steve Shellhammer" userId="0e71f22d-ee3e-49c0-82ff-dbc290af8082" providerId="ADAL" clId="{0339B477-AE6E-4A57-B1EC-AF6179526094}" dt="2021-02-12T19:24:19.234" v="476" actId="20577"/>
          <ac:spMkLst>
            <pc:docMk/>
            <pc:sldMk cId="363200609" sldId="259"/>
            <ac:spMk id="2" creationId="{1CF14550-BCCD-4194-989C-B9F65727B951}"/>
          </ac:spMkLst>
        </pc:spChg>
        <pc:spChg chg="del">
          <ac:chgData name="Steve Shellhammer" userId="0e71f22d-ee3e-49c0-82ff-dbc290af8082" providerId="ADAL" clId="{0339B477-AE6E-4A57-B1EC-AF6179526094}" dt="2021-02-12T19:20:47.706" v="331" actId="478"/>
          <ac:spMkLst>
            <pc:docMk/>
            <pc:sldMk cId="363200609" sldId="259"/>
            <ac:spMk id="3" creationId="{41FB1BFA-8A33-4751-BD2A-C7B90883830E}"/>
          </ac:spMkLst>
        </pc:spChg>
        <pc:spChg chg="add del mod">
          <ac:chgData name="Steve Shellhammer" userId="0e71f22d-ee3e-49c0-82ff-dbc290af8082" providerId="ADAL" clId="{0339B477-AE6E-4A57-B1EC-AF6179526094}" dt="2021-02-12T19:20:50.148" v="332" actId="478"/>
          <ac:spMkLst>
            <pc:docMk/>
            <pc:sldMk cId="363200609" sldId="259"/>
            <ac:spMk id="8" creationId="{E439E89C-52B6-4B7A-8D63-239539B9F0A4}"/>
          </ac:spMkLst>
        </pc:spChg>
        <pc:spChg chg="mod">
          <ac:chgData name="Steve Shellhammer" userId="0e71f22d-ee3e-49c0-82ff-dbc290af8082" providerId="ADAL" clId="{0339B477-AE6E-4A57-B1EC-AF6179526094}" dt="2021-02-12T19:24:41.218" v="517" actId="14100"/>
          <ac:spMkLst>
            <pc:docMk/>
            <pc:sldMk cId="363200609" sldId="259"/>
            <ac:spMk id="14" creationId="{F75810C8-9A35-4990-B7A5-7C70529D7B1B}"/>
          </ac:spMkLst>
        </pc:spChg>
        <pc:graphicFrameChg chg="mod">
          <ac:chgData name="Steve Shellhammer" userId="0e71f22d-ee3e-49c0-82ff-dbc290af8082" providerId="ADAL" clId="{0339B477-AE6E-4A57-B1EC-AF6179526094}" dt="2021-02-12T19:21:02.900" v="381" actId="1038"/>
          <ac:graphicFrameMkLst>
            <pc:docMk/>
            <pc:sldMk cId="363200609" sldId="259"/>
            <ac:graphicFrameMk id="13" creationId="{88F12C2D-089A-4D7E-987A-C5E4CA011432}"/>
          </ac:graphicFrameMkLst>
        </pc:graphicFrameChg>
        <pc:picChg chg="del">
          <ac:chgData name="Steve Shellhammer" userId="0e71f22d-ee3e-49c0-82ff-dbc290af8082" providerId="ADAL" clId="{0339B477-AE6E-4A57-B1EC-AF6179526094}" dt="2021-02-12T19:20:51.396" v="333" actId="478"/>
          <ac:picMkLst>
            <pc:docMk/>
            <pc:sldMk cId="363200609" sldId="259"/>
            <ac:picMk id="16" creationId="{8DAB156B-ACEA-4FAF-8D9B-51631BC84ED8}"/>
          </ac:picMkLst>
        </pc:picChg>
      </pc:sldChg>
      <pc:sldChg chg="del">
        <pc:chgData name="Steve Shellhammer" userId="0e71f22d-ee3e-49c0-82ff-dbc290af8082" providerId="ADAL" clId="{0339B477-AE6E-4A57-B1EC-AF6179526094}" dt="2021-02-12T19:54:21.332" v="658" actId="47"/>
        <pc:sldMkLst>
          <pc:docMk/>
          <pc:sldMk cId="4012903552" sldId="260"/>
        </pc:sldMkLst>
      </pc:sldChg>
      <pc:sldChg chg="addSp delSp modSp mod">
        <pc:chgData name="Steve Shellhammer" userId="0e71f22d-ee3e-49c0-82ff-dbc290af8082" providerId="ADAL" clId="{0339B477-AE6E-4A57-B1EC-AF6179526094}" dt="2021-02-12T19:58:01.046" v="722" actId="1038"/>
        <pc:sldMkLst>
          <pc:docMk/>
          <pc:sldMk cId="3908104288" sldId="261"/>
        </pc:sldMkLst>
        <pc:spChg chg="mod">
          <ac:chgData name="Steve Shellhammer" userId="0e71f22d-ee3e-49c0-82ff-dbc290af8082" providerId="ADAL" clId="{0339B477-AE6E-4A57-B1EC-AF6179526094}" dt="2021-02-12T19:58:01.046" v="722" actId="1038"/>
          <ac:spMkLst>
            <pc:docMk/>
            <pc:sldMk cId="3908104288" sldId="261"/>
            <ac:spMk id="3" creationId="{C4BD1FD1-272E-445C-8140-ADE43B9D85EB}"/>
          </ac:spMkLst>
        </pc:spChg>
        <pc:picChg chg="add mod">
          <ac:chgData name="Steve Shellhammer" userId="0e71f22d-ee3e-49c0-82ff-dbc290af8082" providerId="ADAL" clId="{0339B477-AE6E-4A57-B1EC-AF6179526094}" dt="2021-02-12T19:56:34.285" v="662" actId="1076"/>
          <ac:picMkLst>
            <pc:docMk/>
            <pc:sldMk cId="3908104288" sldId="261"/>
            <ac:picMk id="8" creationId="{F616899D-DC44-41AA-9E4A-207F726E5040}"/>
          </ac:picMkLst>
        </pc:picChg>
        <pc:picChg chg="del">
          <ac:chgData name="Steve Shellhammer" userId="0e71f22d-ee3e-49c0-82ff-dbc290af8082" providerId="ADAL" clId="{0339B477-AE6E-4A57-B1EC-AF6179526094}" dt="2021-02-12T19:56:22.472" v="659" actId="478"/>
          <ac:picMkLst>
            <pc:docMk/>
            <pc:sldMk cId="3908104288" sldId="261"/>
            <ac:picMk id="9" creationId="{6AF03C20-C198-4B24-A31C-746F83CFCBD4}"/>
          </ac:picMkLst>
        </pc:picChg>
      </pc:sldChg>
      <pc:sldChg chg="addSp delSp modSp mod">
        <pc:chgData name="Steve Shellhammer" userId="0e71f22d-ee3e-49c0-82ff-dbc290af8082" providerId="ADAL" clId="{0339B477-AE6E-4A57-B1EC-AF6179526094}" dt="2021-02-12T20:59:44.860" v="809" actId="20577"/>
        <pc:sldMkLst>
          <pc:docMk/>
          <pc:sldMk cId="2894843422" sldId="262"/>
        </pc:sldMkLst>
        <pc:spChg chg="mod">
          <ac:chgData name="Steve Shellhammer" userId="0e71f22d-ee3e-49c0-82ff-dbc290af8082" providerId="ADAL" clId="{0339B477-AE6E-4A57-B1EC-AF6179526094}" dt="2021-02-12T20:59:44.860" v="809" actId="20577"/>
          <ac:spMkLst>
            <pc:docMk/>
            <pc:sldMk cId="2894843422" sldId="262"/>
            <ac:spMk id="2" creationId="{26A477BF-637E-4FD0-A551-A64532DD4280}"/>
          </ac:spMkLst>
        </pc:spChg>
        <pc:spChg chg="mod">
          <ac:chgData name="Steve Shellhammer" userId="0e71f22d-ee3e-49c0-82ff-dbc290af8082" providerId="ADAL" clId="{0339B477-AE6E-4A57-B1EC-AF6179526094}" dt="2021-02-12T20:01:56.631" v="789" actId="404"/>
          <ac:spMkLst>
            <pc:docMk/>
            <pc:sldMk cId="2894843422" sldId="262"/>
            <ac:spMk id="3" creationId="{89BCD192-1A18-4617-AF40-CDCC333A0BA6}"/>
          </ac:spMkLst>
        </pc:spChg>
        <pc:graphicFrameChg chg="mod">
          <ac:chgData name="Steve Shellhammer" userId="0e71f22d-ee3e-49c0-82ff-dbc290af8082" providerId="ADAL" clId="{0339B477-AE6E-4A57-B1EC-AF6179526094}" dt="2021-02-12T20:01:35.185" v="782" actId="1038"/>
          <ac:graphicFrameMkLst>
            <pc:docMk/>
            <pc:sldMk cId="2894843422" sldId="262"/>
            <ac:graphicFrameMk id="10" creationId="{617CCFE5-490F-4AAD-8415-7A3694AB0135}"/>
          </ac:graphicFrameMkLst>
        </pc:graphicFrameChg>
        <pc:picChg chg="del">
          <ac:chgData name="Steve Shellhammer" userId="0e71f22d-ee3e-49c0-82ff-dbc290af8082" providerId="ADAL" clId="{0339B477-AE6E-4A57-B1EC-AF6179526094}" dt="2021-02-12T19:58:36.438" v="740" actId="478"/>
          <ac:picMkLst>
            <pc:docMk/>
            <pc:sldMk cId="2894843422" sldId="262"/>
            <ac:picMk id="7" creationId="{43AA0BFF-F427-42A0-8620-87AEF683CB51}"/>
          </ac:picMkLst>
        </pc:picChg>
        <pc:picChg chg="del">
          <ac:chgData name="Steve Shellhammer" userId="0e71f22d-ee3e-49c0-82ff-dbc290af8082" providerId="ADAL" clId="{0339B477-AE6E-4A57-B1EC-AF6179526094}" dt="2021-02-12T19:58:34.868" v="738" actId="478"/>
          <ac:picMkLst>
            <pc:docMk/>
            <pc:sldMk cId="2894843422" sldId="262"/>
            <ac:picMk id="8" creationId="{744CC750-8901-4D95-A5C4-94E998C9D65C}"/>
          </ac:picMkLst>
        </pc:picChg>
        <pc:picChg chg="del">
          <ac:chgData name="Steve Shellhammer" userId="0e71f22d-ee3e-49c0-82ff-dbc290af8082" providerId="ADAL" clId="{0339B477-AE6E-4A57-B1EC-AF6179526094}" dt="2021-02-12T19:58:35.541" v="739" actId="478"/>
          <ac:picMkLst>
            <pc:docMk/>
            <pc:sldMk cId="2894843422" sldId="262"/>
            <ac:picMk id="9" creationId="{2FA206A7-80CA-4C0F-9385-A6E323241B68}"/>
          </ac:picMkLst>
        </pc:picChg>
        <pc:picChg chg="add mod">
          <ac:chgData name="Steve Shellhammer" userId="0e71f22d-ee3e-49c0-82ff-dbc290af8082" providerId="ADAL" clId="{0339B477-AE6E-4A57-B1EC-AF6179526094}" dt="2021-02-12T19:59:09.832" v="746" actId="1076"/>
          <ac:picMkLst>
            <pc:docMk/>
            <pc:sldMk cId="2894843422" sldId="262"/>
            <ac:picMk id="11" creationId="{D0CBCC7A-3753-4679-B057-9C0B6CD3EFF5}"/>
          </ac:picMkLst>
        </pc:picChg>
        <pc:picChg chg="add mod">
          <ac:chgData name="Steve Shellhammer" userId="0e71f22d-ee3e-49c0-82ff-dbc290af8082" providerId="ADAL" clId="{0339B477-AE6E-4A57-B1EC-AF6179526094}" dt="2021-02-12T20:00:56.483" v="775" actId="1037"/>
          <ac:picMkLst>
            <pc:docMk/>
            <pc:sldMk cId="2894843422" sldId="262"/>
            <ac:picMk id="13" creationId="{103129BE-FAE4-4168-AD79-2E532C6FBAE9}"/>
          </ac:picMkLst>
        </pc:picChg>
        <pc:picChg chg="add mod">
          <ac:chgData name="Steve Shellhammer" userId="0e71f22d-ee3e-49c0-82ff-dbc290af8082" providerId="ADAL" clId="{0339B477-AE6E-4A57-B1EC-AF6179526094}" dt="2021-02-12T20:02:05.377" v="790" actId="1035"/>
          <ac:picMkLst>
            <pc:docMk/>
            <pc:sldMk cId="2894843422" sldId="262"/>
            <ac:picMk id="15" creationId="{E4B6EA90-B4F1-4726-9D2B-15B677DA7CE5}"/>
          </ac:picMkLst>
        </pc:picChg>
        <pc:picChg chg="add mod">
          <ac:chgData name="Steve Shellhammer" userId="0e71f22d-ee3e-49c0-82ff-dbc290af8082" providerId="ADAL" clId="{0339B477-AE6E-4A57-B1EC-AF6179526094}" dt="2021-02-12T20:01:27.729" v="779" actId="1076"/>
          <ac:picMkLst>
            <pc:docMk/>
            <pc:sldMk cId="2894843422" sldId="262"/>
            <ac:picMk id="16" creationId="{63A10F36-171C-45C6-9BAA-226AAED994D9}"/>
          </ac:picMkLst>
        </pc:picChg>
      </pc:sldChg>
      <pc:sldChg chg="modSp mod ord">
        <pc:chgData name="Steve Shellhammer" userId="0e71f22d-ee3e-49c0-82ff-dbc290af8082" providerId="ADAL" clId="{0339B477-AE6E-4A57-B1EC-AF6179526094}" dt="2021-02-12T19:22:13.529" v="392" actId="20577"/>
        <pc:sldMkLst>
          <pc:docMk/>
          <pc:sldMk cId="3889958180" sldId="263"/>
        </pc:sldMkLst>
        <pc:spChg chg="mod">
          <ac:chgData name="Steve Shellhammer" userId="0e71f22d-ee3e-49c0-82ff-dbc290af8082" providerId="ADAL" clId="{0339B477-AE6E-4A57-B1EC-AF6179526094}" dt="2021-02-12T19:22:13.529" v="392" actId="20577"/>
          <ac:spMkLst>
            <pc:docMk/>
            <pc:sldMk cId="3889958180" sldId="263"/>
            <ac:spMk id="3" creationId="{6C6F657B-ED90-4A15-BD13-BAFCF82A50E6}"/>
          </ac:spMkLst>
        </pc:spChg>
      </pc:sldChg>
      <pc:sldChg chg="addSp modSp add mod">
        <pc:chgData name="Steve Shellhammer" userId="0e71f22d-ee3e-49c0-82ff-dbc290af8082" providerId="ADAL" clId="{0339B477-AE6E-4A57-B1EC-AF6179526094}" dt="2021-02-12T19:13:01.450" v="158" actId="1076"/>
        <pc:sldMkLst>
          <pc:docMk/>
          <pc:sldMk cId="1517929848" sldId="264"/>
        </pc:sldMkLst>
        <pc:spChg chg="mod">
          <ac:chgData name="Steve Shellhammer" userId="0e71f22d-ee3e-49c0-82ff-dbc290af8082" providerId="ADAL" clId="{0339B477-AE6E-4A57-B1EC-AF6179526094}" dt="2021-02-12T19:12:13.691" v="98" actId="20577"/>
          <ac:spMkLst>
            <pc:docMk/>
            <pc:sldMk cId="1517929848" sldId="264"/>
            <ac:spMk id="2" creationId="{F9443C65-73BC-4BB0-84C4-9C6EA58CC7E7}"/>
          </ac:spMkLst>
        </pc:spChg>
        <pc:spChg chg="add mod">
          <ac:chgData name="Steve Shellhammer" userId="0e71f22d-ee3e-49c0-82ff-dbc290af8082" providerId="ADAL" clId="{0339B477-AE6E-4A57-B1EC-AF6179526094}" dt="2021-02-12T19:13:01.450" v="158" actId="1076"/>
          <ac:spMkLst>
            <pc:docMk/>
            <pc:sldMk cId="1517929848" sldId="264"/>
            <ac:spMk id="10" creationId="{D84F9BB7-A6A6-4198-B870-1BC8738F7446}"/>
          </ac:spMkLst>
        </pc:spChg>
      </pc:sldChg>
      <pc:sldChg chg="addSp modSp add mod">
        <pc:chgData name="Steve Shellhammer" userId="0e71f22d-ee3e-49c0-82ff-dbc290af8082" providerId="ADAL" clId="{0339B477-AE6E-4A57-B1EC-AF6179526094}" dt="2021-02-12T19:19:43.877" v="307" actId="20577"/>
        <pc:sldMkLst>
          <pc:docMk/>
          <pc:sldMk cId="2623386086" sldId="265"/>
        </pc:sldMkLst>
        <pc:spChg chg="mod">
          <ac:chgData name="Steve Shellhammer" userId="0e71f22d-ee3e-49c0-82ff-dbc290af8082" providerId="ADAL" clId="{0339B477-AE6E-4A57-B1EC-AF6179526094}" dt="2021-02-12T19:19:43.877" v="307" actId="20577"/>
          <ac:spMkLst>
            <pc:docMk/>
            <pc:sldMk cId="2623386086" sldId="265"/>
            <ac:spMk id="2" creationId="{F9443C65-73BC-4BB0-84C4-9C6EA58CC7E7}"/>
          </ac:spMkLst>
        </pc:spChg>
        <pc:spChg chg="mod">
          <ac:chgData name="Steve Shellhammer" userId="0e71f22d-ee3e-49c0-82ff-dbc290af8082" providerId="ADAL" clId="{0339B477-AE6E-4A57-B1EC-AF6179526094}" dt="2021-02-12T19:18:18.505" v="258" actId="1076"/>
          <ac:spMkLst>
            <pc:docMk/>
            <pc:sldMk cId="2623386086" sldId="265"/>
            <ac:spMk id="9" creationId="{C6E8E3CE-8DCB-45FD-842F-1933C450953F}"/>
          </ac:spMkLst>
        </pc:spChg>
        <pc:spChg chg="add mod">
          <ac:chgData name="Steve Shellhammer" userId="0e71f22d-ee3e-49c0-82ff-dbc290af8082" providerId="ADAL" clId="{0339B477-AE6E-4A57-B1EC-AF6179526094}" dt="2021-02-12T19:18:49.877" v="301" actId="20577"/>
          <ac:spMkLst>
            <pc:docMk/>
            <pc:sldMk cId="2623386086" sldId="265"/>
            <ac:spMk id="10" creationId="{6402D126-CE20-4AA8-8704-085B229A5045}"/>
          </ac:spMkLst>
        </pc:spChg>
        <pc:graphicFrameChg chg="modGraphic">
          <ac:chgData name="Steve Shellhammer" userId="0e71f22d-ee3e-49c0-82ff-dbc290af8082" providerId="ADAL" clId="{0339B477-AE6E-4A57-B1EC-AF6179526094}" dt="2021-02-12T19:18:27.448" v="259" actId="207"/>
          <ac:graphicFrameMkLst>
            <pc:docMk/>
            <pc:sldMk cId="2623386086" sldId="265"/>
            <ac:graphicFrameMk id="7" creationId="{C9DE17C5-7354-41DA-9102-661B3DC04528}"/>
          </ac:graphicFrameMkLst>
        </pc:graphicFrameChg>
        <pc:graphicFrameChg chg="mod modGraphic">
          <ac:chgData name="Steve Shellhammer" userId="0e71f22d-ee3e-49c0-82ff-dbc290af8082" providerId="ADAL" clId="{0339B477-AE6E-4A57-B1EC-AF6179526094}" dt="2021-02-12T19:18:14.663" v="257" actId="14734"/>
          <ac:graphicFrameMkLst>
            <pc:docMk/>
            <pc:sldMk cId="2623386086" sldId="265"/>
            <ac:graphicFrameMk id="8" creationId="{13E6E54B-B6D2-4305-BCB7-5FABC612DAB8}"/>
          </ac:graphicFrameMkLst>
        </pc:graphicFrameChg>
      </pc:sldChg>
      <pc:sldChg chg="add del">
        <pc:chgData name="Steve Shellhammer" userId="0e71f22d-ee3e-49c0-82ff-dbc290af8082" providerId="ADAL" clId="{0339B477-AE6E-4A57-B1EC-AF6179526094}" dt="2021-02-12T20:05:52.034" v="802"/>
        <pc:sldMkLst>
          <pc:docMk/>
          <pc:sldMk cId="3037409864" sldId="266"/>
        </pc:sldMkLst>
      </pc:sldChg>
      <pc:sldChg chg="modSp new del mod">
        <pc:chgData name="Steve Shellhammer" userId="0e71f22d-ee3e-49c0-82ff-dbc290af8082" providerId="ADAL" clId="{0339B477-AE6E-4A57-B1EC-AF6179526094}" dt="2021-02-12T19:13:16.128" v="159" actId="47"/>
        <pc:sldMkLst>
          <pc:docMk/>
          <pc:sldMk cId="56353683" sldId="267"/>
        </pc:sldMkLst>
        <pc:spChg chg="mod">
          <ac:chgData name="Steve Shellhammer" userId="0e71f22d-ee3e-49c0-82ff-dbc290af8082" providerId="ADAL" clId="{0339B477-AE6E-4A57-B1EC-AF6179526094}" dt="2021-02-12T19:12:52.351" v="156" actId="14100"/>
          <ac:spMkLst>
            <pc:docMk/>
            <pc:sldMk cId="56353683" sldId="267"/>
            <ac:spMk id="3" creationId="{926ECD28-45BD-459D-B221-72CD2524AC91}"/>
          </ac:spMkLst>
        </pc:spChg>
      </pc:sldChg>
      <pc:sldChg chg="modSp add mod">
        <pc:chgData name="Steve Shellhammer" userId="0e71f22d-ee3e-49c0-82ff-dbc290af8082" providerId="ADAL" clId="{0339B477-AE6E-4A57-B1EC-AF6179526094}" dt="2021-02-12T19:25:23.870" v="518" actId="1076"/>
        <pc:sldMkLst>
          <pc:docMk/>
          <pc:sldMk cId="752051106" sldId="267"/>
        </pc:sldMkLst>
        <pc:spChg chg="mod">
          <ac:chgData name="Steve Shellhammer" userId="0e71f22d-ee3e-49c0-82ff-dbc290af8082" providerId="ADAL" clId="{0339B477-AE6E-4A57-B1EC-AF6179526094}" dt="2021-02-12T19:22:55.570" v="404" actId="20577"/>
          <ac:spMkLst>
            <pc:docMk/>
            <pc:sldMk cId="752051106" sldId="267"/>
            <ac:spMk id="2" creationId="{F9443C65-73BC-4BB0-84C4-9C6EA58CC7E7}"/>
          </ac:spMkLst>
        </pc:spChg>
        <pc:spChg chg="mod">
          <ac:chgData name="Steve Shellhammer" userId="0e71f22d-ee3e-49c0-82ff-dbc290af8082" providerId="ADAL" clId="{0339B477-AE6E-4A57-B1EC-AF6179526094}" dt="2021-02-12T19:23:11.459" v="408" actId="1035"/>
          <ac:spMkLst>
            <pc:docMk/>
            <pc:sldMk cId="752051106" sldId="267"/>
            <ac:spMk id="9" creationId="{C6E8E3CE-8DCB-45FD-842F-1933C450953F}"/>
          </ac:spMkLst>
        </pc:spChg>
        <pc:spChg chg="mod">
          <ac:chgData name="Steve Shellhammer" userId="0e71f22d-ee3e-49c0-82ff-dbc290af8082" providerId="ADAL" clId="{0339B477-AE6E-4A57-B1EC-AF6179526094}" dt="2021-02-12T19:25:23.870" v="518" actId="1076"/>
          <ac:spMkLst>
            <pc:docMk/>
            <pc:sldMk cId="752051106" sldId="267"/>
            <ac:spMk id="10" creationId="{6402D126-CE20-4AA8-8704-085B229A5045}"/>
          </ac:spMkLst>
        </pc:spChg>
        <pc:graphicFrameChg chg="modGraphic">
          <ac:chgData name="Steve Shellhammer" userId="0e71f22d-ee3e-49c0-82ff-dbc290af8082" providerId="ADAL" clId="{0339B477-AE6E-4A57-B1EC-AF6179526094}" dt="2021-02-12T19:23:30.131" v="422" actId="20577"/>
          <ac:graphicFrameMkLst>
            <pc:docMk/>
            <pc:sldMk cId="752051106" sldId="267"/>
            <ac:graphicFrameMk id="7" creationId="{C9DE17C5-7354-41DA-9102-661B3DC04528}"/>
          </ac:graphicFrameMkLst>
        </pc:graphicFrameChg>
        <pc:graphicFrameChg chg="mod">
          <ac:chgData name="Steve Shellhammer" userId="0e71f22d-ee3e-49c0-82ff-dbc290af8082" providerId="ADAL" clId="{0339B477-AE6E-4A57-B1EC-AF6179526094}" dt="2021-02-12T19:23:11.459" v="408" actId="1035"/>
          <ac:graphicFrameMkLst>
            <pc:docMk/>
            <pc:sldMk cId="752051106" sldId="267"/>
            <ac:graphicFrameMk id="8" creationId="{13E6E54B-B6D2-4305-BCB7-5FABC612DAB8}"/>
          </ac:graphicFrameMkLst>
        </pc:graphicFrameChg>
      </pc:sldChg>
      <pc:sldChg chg="modSp add mod">
        <pc:chgData name="Steve Shellhammer" userId="0e71f22d-ee3e-49c0-82ff-dbc290af8082" providerId="ADAL" clId="{0339B477-AE6E-4A57-B1EC-AF6179526094}" dt="2021-02-12T19:25:37.906" v="525" actId="20577"/>
        <pc:sldMkLst>
          <pc:docMk/>
          <pc:sldMk cId="3509388113" sldId="268"/>
        </pc:sldMkLst>
        <pc:spChg chg="mod">
          <ac:chgData name="Steve Shellhammer" userId="0e71f22d-ee3e-49c0-82ff-dbc290af8082" providerId="ADAL" clId="{0339B477-AE6E-4A57-B1EC-AF6179526094}" dt="2021-02-12T19:25:33.826" v="522" actId="20577"/>
          <ac:spMkLst>
            <pc:docMk/>
            <pc:sldMk cId="3509388113" sldId="268"/>
            <ac:spMk id="2" creationId="{F9443C65-73BC-4BB0-84C4-9C6EA58CC7E7}"/>
          </ac:spMkLst>
        </pc:spChg>
        <pc:spChg chg="mod">
          <ac:chgData name="Steve Shellhammer" userId="0e71f22d-ee3e-49c0-82ff-dbc290af8082" providerId="ADAL" clId="{0339B477-AE6E-4A57-B1EC-AF6179526094}" dt="2021-02-12T19:25:37.906" v="525" actId="20577"/>
          <ac:spMkLst>
            <pc:docMk/>
            <pc:sldMk cId="3509388113" sldId="268"/>
            <ac:spMk id="10" creationId="{6402D126-CE20-4AA8-8704-085B229A5045}"/>
          </ac:spMkLst>
        </pc:spChg>
      </pc:sldChg>
      <pc:sldChg chg="addSp delSp modSp add mod">
        <pc:chgData name="Steve Shellhammer" userId="0e71f22d-ee3e-49c0-82ff-dbc290af8082" providerId="ADAL" clId="{0339B477-AE6E-4A57-B1EC-AF6179526094}" dt="2021-02-12T19:53:11.869" v="654" actId="1038"/>
        <pc:sldMkLst>
          <pc:docMk/>
          <pc:sldMk cId="1250952341" sldId="269"/>
        </pc:sldMkLst>
        <pc:spChg chg="mod">
          <ac:chgData name="Steve Shellhammer" userId="0e71f22d-ee3e-49c0-82ff-dbc290af8082" providerId="ADAL" clId="{0339B477-AE6E-4A57-B1EC-AF6179526094}" dt="2021-02-12T19:31:03.377" v="538" actId="20577"/>
          <ac:spMkLst>
            <pc:docMk/>
            <pc:sldMk cId="1250952341" sldId="269"/>
            <ac:spMk id="2" creationId="{1F88522A-321B-4725-8AEE-707F91020EA9}"/>
          </ac:spMkLst>
        </pc:spChg>
        <pc:spChg chg="mod">
          <ac:chgData name="Steve Shellhammer" userId="0e71f22d-ee3e-49c0-82ff-dbc290af8082" providerId="ADAL" clId="{0339B477-AE6E-4A57-B1EC-AF6179526094}" dt="2021-02-12T19:32:15.903" v="591" actId="14100"/>
          <ac:spMkLst>
            <pc:docMk/>
            <pc:sldMk cId="1250952341" sldId="269"/>
            <ac:spMk id="3" creationId="{4669D603-3FCF-4034-BE11-ED3988DBA29D}"/>
          </ac:spMkLst>
        </pc:spChg>
        <pc:spChg chg="mod">
          <ac:chgData name="Steve Shellhammer" userId="0e71f22d-ee3e-49c0-82ff-dbc290af8082" providerId="ADAL" clId="{0339B477-AE6E-4A57-B1EC-AF6179526094}" dt="2021-02-12T19:35:14.337" v="615" actId="20577"/>
          <ac:spMkLst>
            <pc:docMk/>
            <pc:sldMk cId="1250952341" sldId="269"/>
            <ac:spMk id="8" creationId="{2E6357BA-60A6-47DB-A093-1B4D25D149AB}"/>
          </ac:spMkLst>
        </pc:spChg>
        <pc:picChg chg="add del mod">
          <ac:chgData name="Steve Shellhammer" userId="0e71f22d-ee3e-49c0-82ff-dbc290af8082" providerId="ADAL" clId="{0339B477-AE6E-4A57-B1EC-AF6179526094}" dt="2021-02-12T19:34:51.968" v="595" actId="478"/>
          <ac:picMkLst>
            <pc:docMk/>
            <pc:sldMk cId="1250952341" sldId="269"/>
            <ac:picMk id="9" creationId="{913E3BA3-276B-41A2-9991-F71612CC66FC}"/>
          </ac:picMkLst>
        </pc:picChg>
        <pc:picChg chg="add del mod">
          <ac:chgData name="Steve Shellhammer" userId="0e71f22d-ee3e-49c0-82ff-dbc290af8082" providerId="ADAL" clId="{0339B477-AE6E-4A57-B1EC-AF6179526094}" dt="2021-02-12T19:45:38.400" v="635" actId="478"/>
          <ac:picMkLst>
            <pc:docMk/>
            <pc:sldMk cId="1250952341" sldId="269"/>
            <ac:picMk id="11" creationId="{26B7C417-E615-45BC-B89A-D5213FF257A7}"/>
          </ac:picMkLst>
        </pc:picChg>
        <pc:picChg chg="del">
          <ac:chgData name="Steve Shellhammer" userId="0e71f22d-ee3e-49c0-82ff-dbc290af8082" providerId="ADAL" clId="{0339B477-AE6E-4A57-B1EC-AF6179526094}" dt="2021-02-12T19:31:30.369" v="543" actId="478"/>
          <ac:picMkLst>
            <pc:docMk/>
            <pc:sldMk cId="1250952341" sldId="269"/>
            <ac:picMk id="12" creationId="{9489BED0-357F-4B6A-AA03-8F5ACFA37B31}"/>
          </ac:picMkLst>
        </pc:picChg>
        <pc:picChg chg="add del">
          <ac:chgData name="Steve Shellhammer" userId="0e71f22d-ee3e-49c0-82ff-dbc290af8082" providerId="ADAL" clId="{0339B477-AE6E-4A57-B1EC-AF6179526094}" dt="2021-02-12T19:45:59.939" v="637" actId="478"/>
          <ac:picMkLst>
            <pc:docMk/>
            <pc:sldMk cId="1250952341" sldId="269"/>
            <ac:picMk id="14" creationId="{9337A1AA-9264-44EE-BBBD-F62EC92E62DE}"/>
          </ac:picMkLst>
        </pc:picChg>
        <pc:picChg chg="add del">
          <ac:chgData name="Steve Shellhammer" userId="0e71f22d-ee3e-49c0-82ff-dbc290af8082" providerId="ADAL" clId="{0339B477-AE6E-4A57-B1EC-AF6179526094}" dt="2021-02-12T19:46:09.060" v="639" actId="478"/>
          <ac:picMkLst>
            <pc:docMk/>
            <pc:sldMk cId="1250952341" sldId="269"/>
            <ac:picMk id="16" creationId="{D2119BBC-6581-4C68-963A-D3D7182EA04D}"/>
          </ac:picMkLst>
        </pc:picChg>
        <pc:picChg chg="add del mod">
          <ac:chgData name="Steve Shellhammer" userId="0e71f22d-ee3e-49c0-82ff-dbc290af8082" providerId="ADAL" clId="{0339B477-AE6E-4A57-B1EC-AF6179526094}" dt="2021-02-12T19:52:57.807" v="648" actId="478"/>
          <ac:picMkLst>
            <pc:docMk/>
            <pc:sldMk cId="1250952341" sldId="269"/>
            <ac:picMk id="18" creationId="{650367E1-2802-458A-9E34-01CF565B8F96}"/>
          </ac:picMkLst>
        </pc:picChg>
        <pc:picChg chg="add mod">
          <ac:chgData name="Steve Shellhammer" userId="0e71f22d-ee3e-49c0-82ff-dbc290af8082" providerId="ADAL" clId="{0339B477-AE6E-4A57-B1EC-AF6179526094}" dt="2021-02-12T19:53:11.869" v="654" actId="1038"/>
          <ac:picMkLst>
            <pc:docMk/>
            <pc:sldMk cId="1250952341" sldId="269"/>
            <ac:picMk id="20" creationId="{5F4081B6-0A7F-414B-A65F-F5E3CE3DED6E}"/>
          </ac:picMkLst>
        </pc:picChg>
      </pc:sldChg>
      <pc:sldChg chg="addSp delSp modSp add mod">
        <pc:chgData name="Steve Shellhammer" userId="0e71f22d-ee3e-49c0-82ff-dbc290af8082" providerId="ADAL" clId="{0339B477-AE6E-4A57-B1EC-AF6179526094}" dt="2021-02-12T19:53:34.262" v="655" actId="22"/>
        <pc:sldMkLst>
          <pc:docMk/>
          <pc:sldMk cId="2765913187" sldId="270"/>
        </pc:sldMkLst>
        <pc:spChg chg="mod">
          <ac:chgData name="Steve Shellhammer" userId="0e71f22d-ee3e-49c0-82ff-dbc290af8082" providerId="ADAL" clId="{0339B477-AE6E-4A57-B1EC-AF6179526094}" dt="2021-02-12T19:37:00.624" v="625" actId="20577"/>
          <ac:spMkLst>
            <pc:docMk/>
            <pc:sldMk cId="2765913187" sldId="270"/>
            <ac:spMk id="2" creationId="{1F88522A-321B-4725-8AEE-707F91020EA9}"/>
          </ac:spMkLst>
        </pc:spChg>
        <pc:spChg chg="mod">
          <ac:chgData name="Steve Shellhammer" userId="0e71f22d-ee3e-49c0-82ff-dbc290af8082" providerId="ADAL" clId="{0339B477-AE6E-4A57-B1EC-AF6179526094}" dt="2021-02-12T19:37:08.336" v="628" actId="20577"/>
          <ac:spMkLst>
            <pc:docMk/>
            <pc:sldMk cId="2765913187" sldId="270"/>
            <ac:spMk id="8" creationId="{2E6357BA-60A6-47DB-A093-1B4D25D149AB}"/>
          </ac:spMkLst>
        </pc:spChg>
        <pc:picChg chg="add del mod">
          <ac:chgData name="Steve Shellhammer" userId="0e71f22d-ee3e-49c0-82ff-dbc290af8082" providerId="ADAL" clId="{0339B477-AE6E-4A57-B1EC-AF6179526094}" dt="2021-02-12T19:50:21.295" v="645" actId="478"/>
          <ac:picMkLst>
            <pc:docMk/>
            <pc:sldMk cId="2765913187" sldId="270"/>
            <ac:picMk id="9" creationId="{E50A73C1-F701-4D2C-AF7D-2D016E85B97A}"/>
          </ac:picMkLst>
        </pc:picChg>
        <pc:picChg chg="del">
          <ac:chgData name="Steve Shellhammer" userId="0e71f22d-ee3e-49c0-82ff-dbc290af8082" providerId="ADAL" clId="{0339B477-AE6E-4A57-B1EC-AF6179526094}" dt="2021-02-12T19:37:05.217" v="626" actId="478"/>
          <ac:picMkLst>
            <pc:docMk/>
            <pc:sldMk cId="2765913187" sldId="270"/>
            <ac:picMk id="11" creationId="{26B7C417-E615-45BC-B89A-D5213FF257A7}"/>
          </ac:picMkLst>
        </pc:picChg>
        <pc:picChg chg="add del">
          <ac:chgData name="Steve Shellhammer" userId="0e71f22d-ee3e-49c0-82ff-dbc290af8082" providerId="ADAL" clId="{0339B477-AE6E-4A57-B1EC-AF6179526094}" dt="2021-02-12T19:51:56.254" v="647" actId="478"/>
          <ac:picMkLst>
            <pc:docMk/>
            <pc:sldMk cId="2765913187" sldId="270"/>
            <ac:picMk id="12" creationId="{1D896050-C18F-407D-833D-552309A83BF8}"/>
          </ac:picMkLst>
        </pc:picChg>
        <pc:picChg chg="add">
          <ac:chgData name="Steve Shellhammer" userId="0e71f22d-ee3e-49c0-82ff-dbc290af8082" providerId="ADAL" clId="{0339B477-AE6E-4A57-B1EC-AF6179526094}" dt="2021-02-12T19:53:34.262" v="655" actId="22"/>
          <ac:picMkLst>
            <pc:docMk/>
            <pc:sldMk cId="2765913187" sldId="270"/>
            <ac:picMk id="14" creationId="{6EC5DD8B-936F-4D6A-957F-EE3BED658130}"/>
          </ac:picMkLst>
        </pc:picChg>
      </pc:sldChg>
      <pc:sldChg chg="addSp delSp modSp add mod">
        <pc:chgData name="Steve Shellhammer" userId="0e71f22d-ee3e-49c0-82ff-dbc290af8082" providerId="ADAL" clId="{0339B477-AE6E-4A57-B1EC-AF6179526094}" dt="2021-02-12T20:00:28.795" v="756" actId="22"/>
        <pc:sldMkLst>
          <pc:docMk/>
          <pc:sldMk cId="471879979" sldId="271"/>
        </pc:sldMkLst>
        <pc:spChg chg="mod">
          <ac:chgData name="Steve Shellhammer" userId="0e71f22d-ee3e-49c0-82ff-dbc290af8082" providerId="ADAL" clId="{0339B477-AE6E-4A57-B1EC-AF6179526094}" dt="2021-02-12T19:37:31.647" v="634" actId="20577"/>
          <ac:spMkLst>
            <pc:docMk/>
            <pc:sldMk cId="471879979" sldId="271"/>
            <ac:spMk id="2" creationId="{1F88522A-321B-4725-8AEE-707F91020EA9}"/>
          </ac:spMkLst>
        </pc:spChg>
        <pc:picChg chg="del">
          <ac:chgData name="Steve Shellhammer" userId="0e71f22d-ee3e-49c0-82ff-dbc290af8082" providerId="ADAL" clId="{0339B477-AE6E-4A57-B1EC-AF6179526094}" dt="2021-02-12T19:53:51.709" v="656" actId="478"/>
          <ac:picMkLst>
            <pc:docMk/>
            <pc:sldMk cId="471879979" sldId="271"/>
            <ac:picMk id="9" creationId="{E50A73C1-F701-4D2C-AF7D-2D016E85B97A}"/>
          </ac:picMkLst>
        </pc:picChg>
        <pc:picChg chg="add del">
          <ac:chgData name="Steve Shellhammer" userId="0e71f22d-ee3e-49c0-82ff-dbc290af8082" providerId="ADAL" clId="{0339B477-AE6E-4A57-B1EC-AF6179526094}" dt="2021-02-12T20:00:04.002" v="755" actId="478"/>
          <ac:picMkLst>
            <pc:docMk/>
            <pc:sldMk cId="471879979" sldId="271"/>
            <ac:picMk id="10" creationId="{E185F74F-77B9-4F7F-AA30-D1B65B25F0B9}"/>
          </ac:picMkLst>
        </pc:picChg>
        <pc:picChg chg="add">
          <ac:chgData name="Steve Shellhammer" userId="0e71f22d-ee3e-49c0-82ff-dbc290af8082" providerId="ADAL" clId="{0339B477-AE6E-4A57-B1EC-AF6179526094}" dt="2021-02-12T20:00:28.795" v="756" actId="22"/>
          <ac:picMkLst>
            <pc:docMk/>
            <pc:sldMk cId="471879979" sldId="271"/>
            <ac:picMk id="12" creationId="{5A159B65-D9F1-4C10-A0FC-3BD98BD0769C}"/>
          </ac:picMkLst>
        </pc:picChg>
      </pc:sldChg>
      <pc:sldChg chg="delSp modSp new mod">
        <pc:chgData name="Steve Shellhammer" userId="0e71f22d-ee3e-49c0-82ff-dbc290af8082" providerId="ADAL" clId="{0339B477-AE6E-4A57-B1EC-AF6179526094}" dt="2021-02-12T21:07:20.692" v="837" actId="403"/>
        <pc:sldMkLst>
          <pc:docMk/>
          <pc:sldMk cId="744965408" sldId="272"/>
        </pc:sldMkLst>
        <pc:spChg chg="mod">
          <ac:chgData name="Steve Shellhammer" userId="0e71f22d-ee3e-49c0-82ff-dbc290af8082" providerId="ADAL" clId="{0339B477-AE6E-4A57-B1EC-AF6179526094}" dt="2021-02-12T21:07:20.692" v="837" actId="403"/>
          <ac:spMkLst>
            <pc:docMk/>
            <pc:sldMk cId="744965408" sldId="272"/>
            <ac:spMk id="2" creationId="{C57F6E07-FFBA-4A83-BE29-1B15AD6441EB}"/>
          </ac:spMkLst>
        </pc:spChg>
        <pc:spChg chg="del">
          <ac:chgData name="Steve Shellhammer" userId="0e71f22d-ee3e-49c0-82ff-dbc290af8082" providerId="ADAL" clId="{0339B477-AE6E-4A57-B1EC-AF6179526094}" dt="2021-02-12T20:05:22.174" v="798" actId="478"/>
          <ac:spMkLst>
            <pc:docMk/>
            <pc:sldMk cId="744965408" sldId="272"/>
            <ac:spMk id="3" creationId="{CF2ADAC6-481A-4A2A-9B9C-1C14EE6BE4DF}"/>
          </ac:spMkLst>
        </pc:spChg>
      </pc:sldChg>
      <pc:sldChg chg="add">
        <pc:chgData name="Steve Shellhammer" userId="0e71f22d-ee3e-49c0-82ff-dbc290af8082" providerId="ADAL" clId="{0339B477-AE6E-4A57-B1EC-AF6179526094}" dt="2021-02-12T20:05:52.034" v="802"/>
        <pc:sldMkLst>
          <pc:docMk/>
          <pc:sldMk cId="2006796925" sldId="273"/>
        </pc:sldMkLst>
      </pc:sldChg>
      <pc:sldChg chg="add">
        <pc:chgData name="Steve Shellhammer" userId="0e71f22d-ee3e-49c0-82ff-dbc290af8082" providerId="ADAL" clId="{0339B477-AE6E-4A57-B1EC-AF6179526094}" dt="2021-02-12T20:05:52.034" v="802"/>
        <pc:sldMkLst>
          <pc:docMk/>
          <pc:sldMk cId="1423998088" sldId="274"/>
        </pc:sldMkLst>
      </pc:sldChg>
      <pc:sldChg chg="add">
        <pc:chgData name="Steve Shellhammer" userId="0e71f22d-ee3e-49c0-82ff-dbc290af8082" providerId="ADAL" clId="{0339B477-AE6E-4A57-B1EC-AF6179526094}" dt="2021-02-12T20:05:52.034" v="802"/>
        <pc:sldMkLst>
          <pc:docMk/>
          <pc:sldMk cId="4231575505" sldId="276"/>
        </pc:sldMkLst>
      </pc:sldChg>
      <pc:sldChg chg="add">
        <pc:chgData name="Steve Shellhammer" userId="0e71f22d-ee3e-49c0-82ff-dbc290af8082" providerId="ADAL" clId="{0339B477-AE6E-4A57-B1EC-AF6179526094}" dt="2021-02-12T20:05:52.034" v="802"/>
        <pc:sldMkLst>
          <pc:docMk/>
          <pc:sldMk cId="597019275" sldId="277"/>
        </pc:sldMkLst>
      </pc:sldChg>
      <pc:sldChg chg="add">
        <pc:chgData name="Steve Shellhammer" userId="0e71f22d-ee3e-49c0-82ff-dbc290af8082" providerId="ADAL" clId="{0339B477-AE6E-4A57-B1EC-AF6179526094}" dt="2021-02-12T20:05:52.034" v="802"/>
        <pc:sldMkLst>
          <pc:docMk/>
          <pc:sldMk cId="4083242770" sldId="278"/>
        </pc:sldMkLst>
      </pc:sldChg>
      <pc:sldChg chg="add">
        <pc:chgData name="Steve Shellhammer" userId="0e71f22d-ee3e-49c0-82ff-dbc290af8082" providerId="ADAL" clId="{0339B477-AE6E-4A57-B1EC-AF6179526094}" dt="2021-02-12T20:05:52.034" v="802"/>
        <pc:sldMkLst>
          <pc:docMk/>
          <pc:sldMk cId="819587702" sldId="279"/>
        </pc:sldMkLst>
      </pc:sldChg>
      <pc:sldChg chg="add">
        <pc:chgData name="Steve Shellhammer" userId="0e71f22d-ee3e-49c0-82ff-dbc290af8082" providerId="ADAL" clId="{0339B477-AE6E-4A57-B1EC-AF6179526094}" dt="2021-02-12T20:05:52.034" v="802"/>
        <pc:sldMkLst>
          <pc:docMk/>
          <pc:sldMk cId="4075636779" sldId="280"/>
        </pc:sldMkLst>
      </pc:sldChg>
      <pc:sldChg chg="add">
        <pc:chgData name="Steve Shellhammer" userId="0e71f22d-ee3e-49c0-82ff-dbc290af8082" providerId="ADAL" clId="{0339B477-AE6E-4A57-B1EC-AF6179526094}" dt="2021-02-12T20:05:52.034" v="802"/>
        <pc:sldMkLst>
          <pc:docMk/>
          <pc:sldMk cId="1662344398" sldId="281"/>
        </pc:sldMkLst>
      </pc:sldChg>
      <pc:sldChg chg="add">
        <pc:chgData name="Steve Shellhammer" userId="0e71f22d-ee3e-49c0-82ff-dbc290af8082" providerId="ADAL" clId="{0339B477-AE6E-4A57-B1EC-AF6179526094}" dt="2021-02-12T20:05:52.034" v="802"/>
        <pc:sldMkLst>
          <pc:docMk/>
          <pc:sldMk cId="1863939339" sldId="282"/>
        </pc:sldMkLst>
      </pc:sldChg>
      <pc:sldChg chg="addSp delSp modSp new mod">
        <pc:chgData name="Steve Shellhammer" userId="0e71f22d-ee3e-49c0-82ff-dbc290af8082" providerId="ADAL" clId="{0339B477-AE6E-4A57-B1EC-AF6179526094}" dt="2021-02-12T21:12:07.563" v="842" actId="1076"/>
        <pc:sldMkLst>
          <pc:docMk/>
          <pc:sldMk cId="3697905575" sldId="283"/>
        </pc:sldMkLst>
        <pc:spChg chg="mod">
          <ac:chgData name="Steve Shellhammer" userId="0e71f22d-ee3e-49c0-82ff-dbc290af8082" providerId="ADAL" clId="{0339B477-AE6E-4A57-B1EC-AF6179526094}" dt="2021-02-12T20:59:55.452" v="825" actId="20577"/>
          <ac:spMkLst>
            <pc:docMk/>
            <pc:sldMk cId="3697905575" sldId="283"/>
            <ac:spMk id="2" creationId="{B0E3442B-CA02-4302-8426-338EAC08964C}"/>
          </ac:spMkLst>
        </pc:spChg>
        <pc:spChg chg="mod">
          <ac:chgData name="Steve Shellhammer" userId="0e71f22d-ee3e-49c0-82ff-dbc290af8082" providerId="ADAL" clId="{0339B477-AE6E-4A57-B1EC-AF6179526094}" dt="2021-02-12T21:00:26.713" v="831" actId="14100"/>
          <ac:spMkLst>
            <pc:docMk/>
            <pc:sldMk cId="3697905575" sldId="283"/>
            <ac:spMk id="3" creationId="{304ADA16-17D7-4567-B56D-F6533A52282E}"/>
          </ac:spMkLst>
        </pc:spChg>
        <pc:spChg chg="add del">
          <ac:chgData name="Steve Shellhammer" userId="0e71f22d-ee3e-49c0-82ff-dbc290af8082" providerId="ADAL" clId="{0339B477-AE6E-4A57-B1EC-AF6179526094}" dt="2021-02-12T21:00:02.842" v="827"/>
          <ac:spMkLst>
            <pc:docMk/>
            <pc:sldMk cId="3697905575" sldId="283"/>
            <ac:spMk id="7" creationId="{74483290-0441-4E77-ACF9-6CF6F31FA64B}"/>
          </ac:spMkLst>
        </pc:spChg>
        <pc:spChg chg="add del">
          <ac:chgData name="Steve Shellhammer" userId="0e71f22d-ee3e-49c0-82ff-dbc290af8082" providerId="ADAL" clId="{0339B477-AE6E-4A57-B1EC-AF6179526094}" dt="2021-02-12T21:00:02.842" v="827"/>
          <ac:spMkLst>
            <pc:docMk/>
            <pc:sldMk cId="3697905575" sldId="283"/>
            <ac:spMk id="8" creationId="{36A19745-0C8A-494F-9DD8-1B4196E51702}"/>
          </ac:spMkLst>
        </pc:spChg>
        <pc:picChg chg="del">
          <ac:chgData name="Steve Shellhammer" userId="0e71f22d-ee3e-49c0-82ff-dbc290af8082" providerId="ADAL" clId="{0339B477-AE6E-4A57-B1EC-AF6179526094}" dt="2021-02-12T21:01:02.470" v="834" actId="478"/>
          <ac:picMkLst>
            <pc:docMk/>
            <pc:sldMk cId="3697905575" sldId="283"/>
            <ac:picMk id="9" creationId="{4E81EFBF-45B8-4591-B3CE-6C31AF663F44}"/>
          </ac:picMkLst>
        </pc:picChg>
        <pc:picChg chg="add del mod">
          <ac:chgData name="Steve Shellhammer" userId="0e71f22d-ee3e-49c0-82ff-dbc290af8082" providerId="ADAL" clId="{0339B477-AE6E-4A57-B1EC-AF6179526094}" dt="2021-02-12T21:11:54.041" v="838" actId="478"/>
          <ac:picMkLst>
            <pc:docMk/>
            <pc:sldMk cId="3697905575" sldId="283"/>
            <ac:picMk id="11" creationId="{BD8F7365-CC1C-4826-BC3B-E17AEC139580}"/>
          </ac:picMkLst>
        </pc:picChg>
        <pc:picChg chg="add mod">
          <ac:chgData name="Steve Shellhammer" userId="0e71f22d-ee3e-49c0-82ff-dbc290af8082" providerId="ADAL" clId="{0339B477-AE6E-4A57-B1EC-AF6179526094}" dt="2021-02-12T21:12:07.563" v="842" actId="1076"/>
          <ac:picMkLst>
            <pc:docMk/>
            <pc:sldMk cId="3697905575" sldId="283"/>
            <ac:picMk id="13" creationId="{5B7793B2-3A4E-499A-92B4-ECC5E77D1904}"/>
          </ac:picMkLst>
        </pc:picChg>
        <pc:picChg chg="add del">
          <ac:chgData name="Steve Shellhammer" userId="0e71f22d-ee3e-49c0-82ff-dbc290af8082" providerId="ADAL" clId="{0339B477-AE6E-4A57-B1EC-AF6179526094}" dt="2021-02-12T21:00:02.842" v="827"/>
          <ac:picMkLst>
            <pc:docMk/>
            <pc:sldMk cId="3697905575" sldId="283"/>
            <ac:picMk id="2049" creationId="{2CC7C259-06DA-4F40-AE25-A7373D2BB998}"/>
          </ac:picMkLst>
        </pc:picChg>
        <pc:picChg chg="add del">
          <ac:chgData name="Steve Shellhammer" userId="0e71f22d-ee3e-49c0-82ff-dbc290af8082" providerId="ADAL" clId="{0339B477-AE6E-4A57-B1EC-AF6179526094}" dt="2021-02-12T21:00:02.842" v="827"/>
          <ac:picMkLst>
            <pc:docMk/>
            <pc:sldMk cId="3697905575" sldId="283"/>
            <ac:picMk id="2050" creationId="{C216B2C6-B28F-42A8-BDA1-E75C526B085E}"/>
          </ac:picMkLst>
        </pc:picChg>
        <pc:picChg chg="add del">
          <ac:chgData name="Steve Shellhammer" userId="0e71f22d-ee3e-49c0-82ff-dbc290af8082" providerId="ADAL" clId="{0339B477-AE6E-4A57-B1EC-AF6179526094}" dt="2021-02-12T21:00:02.842" v="827"/>
          <ac:picMkLst>
            <pc:docMk/>
            <pc:sldMk cId="3697905575" sldId="283"/>
            <ac:picMk id="2051" creationId="{BC4294CA-D476-4981-8690-6AD3324AABE5}"/>
          </ac:picMkLst>
        </pc:picChg>
        <pc:picChg chg="add del">
          <ac:chgData name="Steve Shellhammer" userId="0e71f22d-ee3e-49c0-82ff-dbc290af8082" providerId="ADAL" clId="{0339B477-AE6E-4A57-B1EC-AF6179526094}" dt="2021-02-12T21:00:02.842" v="827"/>
          <ac:picMkLst>
            <pc:docMk/>
            <pc:sldMk cId="3697905575" sldId="283"/>
            <ac:picMk id="2052" creationId="{2E578FEF-853B-41B3-BA4B-FD4B29B633E3}"/>
          </ac:picMkLst>
        </pc:picChg>
        <pc:picChg chg="add del">
          <ac:chgData name="Steve Shellhammer" userId="0e71f22d-ee3e-49c0-82ff-dbc290af8082" providerId="ADAL" clId="{0339B477-AE6E-4A57-B1EC-AF6179526094}" dt="2021-02-12T21:00:02.842" v="827"/>
          <ac:picMkLst>
            <pc:docMk/>
            <pc:sldMk cId="3697905575" sldId="283"/>
            <ac:picMk id="2053" creationId="{B2FC7457-748D-4F15-A368-8E09DC745EDE}"/>
          </ac:picMkLst>
        </pc:picChg>
        <pc:picChg chg="add del">
          <ac:chgData name="Steve Shellhammer" userId="0e71f22d-ee3e-49c0-82ff-dbc290af8082" providerId="ADAL" clId="{0339B477-AE6E-4A57-B1EC-AF6179526094}" dt="2021-02-12T21:00:02.842" v="827"/>
          <ac:picMkLst>
            <pc:docMk/>
            <pc:sldMk cId="3697905575" sldId="283"/>
            <ac:picMk id="2054" creationId="{CB99A135-BAEF-4D1C-AE78-60371599878A}"/>
          </ac:picMkLst>
        </pc:picChg>
        <pc:picChg chg="add del">
          <ac:chgData name="Steve Shellhammer" userId="0e71f22d-ee3e-49c0-82ff-dbc290af8082" providerId="ADAL" clId="{0339B477-AE6E-4A57-B1EC-AF6179526094}" dt="2021-02-12T21:00:02.842" v="827"/>
          <ac:picMkLst>
            <pc:docMk/>
            <pc:sldMk cId="3697905575" sldId="283"/>
            <ac:picMk id="2055" creationId="{C2C151D4-8526-4BD5-8AF4-CECD36AE5512}"/>
          </ac:picMkLst>
        </pc:picChg>
        <pc:picChg chg="add del">
          <ac:chgData name="Steve Shellhammer" userId="0e71f22d-ee3e-49c0-82ff-dbc290af8082" providerId="ADAL" clId="{0339B477-AE6E-4A57-B1EC-AF6179526094}" dt="2021-02-12T21:00:02.842" v="827"/>
          <ac:picMkLst>
            <pc:docMk/>
            <pc:sldMk cId="3697905575" sldId="283"/>
            <ac:picMk id="2056" creationId="{C8270671-0379-41C1-91FA-3F70E389BE0B}"/>
          </ac:picMkLst>
        </pc:picChg>
        <pc:picChg chg="add del">
          <ac:chgData name="Steve Shellhammer" userId="0e71f22d-ee3e-49c0-82ff-dbc290af8082" providerId="ADAL" clId="{0339B477-AE6E-4A57-B1EC-AF6179526094}" dt="2021-02-12T21:00:02.842" v="827"/>
          <ac:picMkLst>
            <pc:docMk/>
            <pc:sldMk cId="3697905575" sldId="283"/>
            <ac:picMk id="2057" creationId="{76C49B71-DEDC-4D1E-925A-210C7053906C}"/>
          </ac:picMkLst>
        </pc:picChg>
        <pc:picChg chg="add del">
          <ac:chgData name="Steve Shellhammer" userId="0e71f22d-ee3e-49c0-82ff-dbc290af8082" providerId="ADAL" clId="{0339B477-AE6E-4A57-B1EC-AF6179526094}" dt="2021-02-12T21:00:02.842" v="827"/>
          <ac:picMkLst>
            <pc:docMk/>
            <pc:sldMk cId="3697905575" sldId="283"/>
            <ac:picMk id="2058" creationId="{5CEE13CC-E0F5-4595-B326-88FE821B06CA}"/>
          </ac:picMkLst>
        </pc:picChg>
        <pc:picChg chg="add del">
          <ac:chgData name="Steve Shellhammer" userId="0e71f22d-ee3e-49c0-82ff-dbc290af8082" providerId="ADAL" clId="{0339B477-AE6E-4A57-B1EC-AF6179526094}" dt="2021-02-12T21:00:02.842" v="827"/>
          <ac:picMkLst>
            <pc:docMk/>
            <pc:sldMk cId="3697905575" sldId="283"/>
            <ac:picMk id="2059" creationId="{97E0DC69-45DE-4B14-B217-951A086175B2}"/>
          </ac:picMkLst>
        </pc:picChg>
        <pc:picChg chg="add del">
          <ac:chgData name="Steve Shellhammer" userId="0e71f22d-ee3e-49c0-82ff-dbc290af8082" providerId="ADAL" clId="{0339B477-AE6E-4A57-B1EC-AF6179526094}" dt="2021-02-12T21:00:02.842" v="827"/>
          <ac:picMkLst>
            <pc:docMk/>
            <pc:sldMk cId="3697905575" sldId="283"/>
            <ac:picMk id="2060" creationId="{6A34CC30-C762-486D-A02B-590D694BE320}"/>
          </ac:picMkLst>
        </pc:picChg>
        <pc:picChg chg="add del">
          <ac:chgData name="Steve Shellhammer" userId="0e71f22d-ee3e-49c0-82ff-dbc290af8082" providerId="ADAL" clId="{0339B477-AE6E-4A57-B1EC-AF6179526094}" dt="2021-02-12T21:00:53.316" v="833"/>
          <ac:picMkLst>
            <pc:docMk/>
            <pc:sldMk cId="3697905575" sldId="283"/>
            <ac:picMk id="2063" creationId="{2ABB3FD0-9C00-467E-A740-5B65AD090D89}"/>
          </ac:picMkLst>
        </pc:picChg>
      </pc:sldChg>
    </pc:docChg>
  </pc:docChgLst>
  <pc:docChgLst>
    <pc:chgData name="Steve Shellhammer" userId="0e71f22d-ee3e-49c0-82ff-dbc290af8082" providerId="ADAL" clId="{D2DC5BC1-0035-441E-A72E-FF03F88A0F77}"/>
    <pc:docChg chg="undo custSel addSld modSld modMainMaster">
      <pc:chgData name="Steve Shellhammer" userId="0e71f22d-ee3e-49c0-82ff-dbc290af8082" providerId="ADAL" clId="{D2DC5BC1-0035-441E-A72E-FF03F88A0F77}" dt="2021-03-03T01:28:46.142" v="235" actId="15"/>
      <pc:docMkLst>
        <pc:docMk/>
      </pc:docMkLst>
      <pc:sldChg chg="modSp mod">
        <pc:chgData name="Steve Shellhammer" userId="0e71f22d-ee3e-49c0-82ff-dbc290af8082" providerId="ADAL" clId="{D2DC5BC1-0035-441E-A72E-FF03F88A0F77}" dt="2021-03-03T01:19:41.770" v="3" actId="20577"/>
        <pc:sldMkLst>
          <pc:docMk/>
          <pc:sldMk cId="0" sldId="256"/>
        </pc:sldMkLst>
        <pc:spChg chg="mod">
          <ac:chgData name="Steve Shellhammer" userId="0e71f22d-ee3e-49c0-82ff-dbc290af8082" providerId="ADAL" clId="{D2DC5BC1-0035-441E-A72E-FF03F88A0F77}" dt="2021-03-03T01:19:41.770" v="3" actId="20577"/>
          <ac:spMkLst>
            <pc:docMk/>
            <pc:sldMk cId="0" sldId="256"/>
            <ac:spMk id="3074" creationId="{00000000-0000-0000-0000-000000000000}"/>
          </ac:spMkLst>
        </pc:spChg>
      </pc:sldChg>
      <pc:sldChg chg="addSp modSp new mod">
        <pc:chgData name="Steve Shellhammer" userId="0e71f22d-ee3e-49c0-82ff-dbc290af8082" providerId="ADAL" clId="{D2DC5BC1-0035-441E-A72E-FF03F88A0F77}" dt="2021-03-03T01:28:46.142" v="235" actId="15"/>
        <pc:sldMkLst>
          <pc:docMk/>
          <pc:sldMk cId="623526073" sldId="294"/>
        </pc:sldMkLst>
        <pc:spChg chg="mod">
          <ac:chgData name="Steve Shellhammer" userId="0e71f22d-ee3e-49c0-82ff-dbc290af8082" providerId="ADAL" clId="{D2DC5BC1-0035-441E-A72E-FF03F88A0F77}" dt="2021-03-03T01:28:27.486" v="229" actId="20577"/>
          <ac:spMkLst>
            <pc:docMk/>
            <pc:sldMk cId="623526073" sldId="294"/>
            <ac:spMk id="2" creationId="{A758718C-1B8E-47D2-9483-B70C376322AC}"/>
          </ac:spMkLst>
        </pc:spChg>
        <pc:spChg chg="mod">
          <ac:chgData name="Steve Shellhammer" userId="0e71f22d-ee3e-49c0-82ff-dbc290af8082" providerId="ADAL" clId="{D2DC5BC1-0035-441E-A72E-FF03F88A0F77}" dt="2021-03-03T01:28:46.142" v="235" actId="15"/>
          <ac:spMkLst>
            <pc:docMk/>
            <pc:sldMk cId="623526073" sldId="294"/>
            <ac:spMk id="3" creationId="{E98F49A2-653D-48F4-B60A-E5A22EFE7216}"/>
          </ac:spMkLst>
        </pc:spChg>
        <pc:picChg chg="add mod">
          <ac:chgData name="Steve Shellhammer" userId="0e71f22d-ee3e-49c0-82ff-dbc290af8082" providerId="ADAL" clId="{D2DC5BC1-0035-441E-A72E-FF03F88A0F77}" dt="2021-03-03T01:27:05.555" v="207" actId="1076"/>
          <ac:picMkLst>
            <pc:docMk/>
            <pc:sldMk cId="623526073" sldId="294"/>
            <ac:picMk id="7" creationId="{46EC8FEE-4E23-4F7E-B848-F7B745DABD33}"/>
          </ac:picMkLst>
        </pc:picChg>
      </pc:sldChg>
      <pc:sldChg chg="addSp modSp new mod">
        <pc:chgData name="Steve Shellhammer" userId="0e71f22d-ee3e-49c0-82ff-dbc290af8082" providerId="ADAL" clId="{D2DC5BC1-0035-441E-A72E-FF03F88A0F77}" dt="2021-03-03T01:27:51.928" v="225" actId="1076"/>
        <pc:sldMkLst>
          <pc:docMk/>
          <pc:sldMk cId="3747174669" sldId="295"/>
        </pc:sldMkLst>
        <pc:spChg chg="mod">
          <ac:chgData name="Steve Shellhammer" userId="0e71f22d-ee3e-49c0-82ff-dbc290af8082" providerId="ADAL" clId="{D2DC5BC1-0035-441E-A72E-FF03F88A0F77}" dt="2021-03-03T01:27:21.219" v="221" actId="20577"/>
          <ac:spMkLst>
            <pc:docMk/>
            <pc:sldMk cId="3747174669" sldId="295"/>
            <ac:spMk id="2" creationId="{E1324D85-47DC-4EDA-B903-1F9CC9808877}"/>
          </ac:spMkLst>
        </pc:spChg>
        <pc:spChg chg="mod">
          <ac:chgData name="Steve Shellhammer" userId="0e71f22d-ee3e-49c0-82ff-dbc290af8082" providerId="ADAL" clId="{D2DC5BC1-0035-441E-A72E-FF03F88A0F77}" dt="2021-03-03T01:27:38.558" v="223" actId="14100"/>
          <ac:spMkLst>
            <pc:docMk/>
            <pc:sldMk cId="3747174669" sldId="295"/>
            <ac:spMk id="3" creationId="{3023391B-3D05-4C52-A9F5-5895936312EC}"/>
          </ac:spMkLst>
        </pc:spChg>
        <pc:picChg chg="add mod">
          <ac:chgData name="Steve Shellhammer" userId="0e71f22d-ee3e-49c0-82ff-dbc290af8082" providerId="ADAL" clId="{D2DC5BC1-0035-441E-A72E-FF03F88A0F77}" dt="2021-03-03T01:27:51.928" v="225" actId="1076"/>
          <ac:picMkLst>
            <pc:docMk/>
            <pc:sldMk cId="3747174669" sldId="295"/>
            <ac:picMk id="7" creationId="{9C60684B-6C43-4358-B899-6AB98789AE71}"/>
          </ac:picMkLst>
        </pc:picChg>
      </pc:sldChg>
      <pc:sldMasterChg chg="modSldLayout">
        <pc:chgData name="Steve Shellhammer" userId="0e71f22d-ee3e-49c0-82ff-dbc290af8082" providerId="ADAL" clId="{D2DC5BC1-0035-441E-A72E-FF03F88A0F77}" dt="2021-03-03T01:19:35.035" v="1" actId="20577"/>
        <pc:sldMasterMkLst>
          <pc:docMk/>
          <pc:sldMasterMk cId="0" sldId="2147483648"/>
        </pc:sldMasterMkLst>
        <pc:sldLayoutChg chg="modSp mod">
          <pc:chgData name="Steve Shellhammer" userId="0e71f22d-ee3e-49c0-82ff-dbc290af8082" providerId="ADAL" clId="{D2DC5BC1-0035-441E-A72E-FF03F88A0F77}" dt="2021-03-03T01:19:35.035" v="1" actId="20577"/>
          <pc:sldLayoutMkLst>
            <pc:docMk/>
            <pc:sldMasterMk cId="0" sldId="2147483648"/>
            <pc:sldLayoutMk cId="0" sldId="2147483650"/>
          </pc:sldLayoutMkLst>
          <pc:spChg chg="mod">
            <ac:chgData name="Steve Shellhammer" userId="0e71f22d-ee3e-49c0-82ff-dbc290af8082" providerId="ADAL" clId="{D2DC5BC1-0035-441E-A72E-FF03F88A0F77}" dt="2021-03-03T01:19:35.035" v="1"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15D2E57B-90B1-4299-AAE8-E38CA9C07C36}"/>
    <pc:docChg chg="undo custSel addSld delSld modSld">
      <pc:chgData name="Steve Shellhammer" userId="0e71f22d-ee3e-49c0-82ff-dbc290af8082" providerId="ADAL" clId="{15D2E57B-90B1-4299-AAE8-E38CA9C07C36}" dt="2020-12-15T23:44:53.822" v="1685" actId="20577"/>
      <pc:docMkLst>
        <pc:docMk/>
      </pc:docMkLst>
      <pc:sldChg chg="modSp mod">
        <pc:chgData name="Steve Shellhammer" userId="0e71f22d-ee3e-49c0-82ff-dbc290af8082" providerId="ADAL" clId="{15D2E57B-90B1-4299-AAE8-E38CA9C07C36}" dt="2020-12-15T21:19:12.744" v="13" actId="20577"/>
        <pc:sldMkLst>
          <pc:docMk/>
          <pc:sldMk cId="0" sldId="256"/>
        </pc:sldMkLst>
        <pc:spChg chg="mod">
          <ac:chgData name="Steve Shellhammer" userId="0e71f22d-ee3e-49c0-82ff-dbc290af8082" providerId="ADAL" clId="{15D2E57B-90B1-4299-AAE8-E38CA9C07C36}" dt="2020-12-15T21:19:12.744" v="13" actId="20577"/>
          <ac:spMkLst>
            <pc:docMk/>
            <pc:sldMk cId="0" sldId="256"/>
            <ac:spMk id="3073" creationId="{00000000-0000-0000-0000-000000000000}"/>
          </ac:spMkLst>
        </pc:spChg>
      </pc:sldChg>
      <pc:sldChg chg="modSp mod">
        <pc:chgData name="Steve Shellhammer" userId="0e71f22d-ee3e-49c0-82ff-dbc290af8082" providerId="ADAL" clId="{15D2E57B-90B1-4299-AAE8-E38CA9C07C36}" dt="2020-12-15T21:20:45.877" v="14" actId="6549"/>
        <pc:sldMkLst>
          <pc:docMk/>
          <pc:sldMk cId="2575438809" sldId="258"/>
        </pc:sldMkLst>
        <pc:spChg chg="mod">
          <ac:chgData name="Steve Shellhammer" userId="0e71f22d-ee3e-49c0-82ff-dbc290af8082" providerId="ADAL" clId="{15D2E57B-90B1-4299-AAE8-E38CA9C07C36}" dt="2020-12-15T21:20:45.877" v="14" actId="6549"/>
          <ac:spMkLst>
            <pc:docMk/>
            <pc:sldMk cId="2575438809" sldId="258"/>
            <ac:spMk id="3" creationId="{CF75258C-834D-4DA5-936A-E29454C3E521}"/>
          </ac:spMkLst>
        </pc:spChg>
      </pc:sldChg>
      <pc:sldChg chg="modSp mod">
        <pc:chgData name="Steve Shellhammer" userId="0e71f22d-ee3e-49c0-82ff-dbc290af8082" providerId="ADAL" clId="{15D2E57B-90B1-4299-AAE8-E38CA9C07C36}" dt="2020-12-15T22:41:25.414" v="568" actId="20577"/>
        <pc:sldMkLst>
          <pc:docMk/>
          <pc:sldMk cId="938961678" sldId="259"/>
        </pc:sldMkLst>
        <pc:spChg chg="mod">
          <ac:chgData name="Steve Shellhammer" userId="0e71f22d-ee3e-49c0-82ff-dbc290af8082" providerId="ADAL" clId="{15D2E57B-90B1-4299-AAE8-E38CA9C07C36}" dt="2020-12-15T22:41:25.414" v="568" actId="20577"/>
          <ac:spMkLst>
            <pc:docMk/>
            <pc:sldMk cId="938961678" sldId="259"/>
            <ac:spMk id="7" creationId="{8CE921E6-B8C9-4D0E-ADDE-FB85C099B27C}"/>
          </ac:spMkLst>
        </pc:spChg>
        <pc:graphicFrameChg chg="modGraphic">
          <ac:chgData name="Steve Shellhammer" userId="0e71f22d-ee3e-49c0-82ff-dbc290af8082" providerId="ADAL" clId="{15D2E57B-90B1-4299-AAE8-E38CA9C07C36}" dt="2020-12-15T22:38:53.110" v="479" actId="404"/>
          <ac:graphicFrameMkLst>
            <pc:docMk/>
            <pc:sldMk cId="938961678" sldId="259"/>
            <ac:graphicFrameMk id="8" creationId="{72F84D60-E663-4FAB-A674-C68E53C9139B}"/>
          </ac:graphicFrameMkLst>
        </pc:graphicFrameChg>
      </pc:sldChg>
      <pc:sldChg chg="addSp delSp modSp add mod">
        <pc:chgData name="Steve Shellhammer" userId="0e71f22d-ee3e-49c0-82ff-dbc290af8082" providerId="ADAL" clId="{15D2E57B-90B1-4299-AAE8-E38CA9C07C36}" dt="2020-12-15T22:39:00.604" v="480" actId="403"/>
        <pc:sldMkLst>
          <pc:docMk/>
          <pc:sldMk cId="637874448" sldId="260"/>
        </pc:sldMkLst>
        <pc:spChg chg="mod">
          <ac:chgData name="Steve Shellhammer" userId="0e71f22d-ee3e-49c0-82ff-dbc290af8082" providerId="ADAL" clId="{15D2E57B-90B1-4299-AAE8-E38CA9C07C36}" dt="2020-12-15T22:38:13.354" v="477" actId="20577"/>
          <ac:spMkLst>
            <pc:docMk/>
            <pc:sldMk cId="637874448" sldId="260"/>
            <ac:spMk id="2" creationId="{36A4F317-1BEC-49FE-B64E-14F47B858668}"/>
          </ac:spMkLst>
        </pc:spChg>
        <pc:spChg chg="del">
          <ac:chgData name="Steve Shellhammer" userId="0e71f22d-ee3e-49c0-82ff-dbc290af8082" providerId="ADAL" clId="{15D2E57B-90B1-4299-AAE8-E38CA9C07C36}" dt="2020-12-15T21:21:09.174" v="25" actId="478"/>
          <ac:spMkLst>
            <pc:docMk/>
            <pc:sldMk cId="637874448" sldId="260"/>
            <ac:spMk id="3" creationId="{CF75258C-834D-4DA5-936A-E29454C3E521}"/>
          </ac:spMkLst>
        </pc:spChg>
        <pc:spChg chg="add mod">
          <ac:chgData name="Steve Shellhammer" userId="0e71f22d-ee3e-49c0-82ff-dbc290af8082" providerId="ADAL" clId="{15D2E57B-90B1-4299-AAE8-E38CA9C07C36}" dt="2020-12-15T21:30:19.654" v="458" actId="404"/>
          <ac:spMkLst>
            <pc:docMk/>
            <pc:sldMk cId="637874448" sldId="260"/>
            <ac:spMk id="9" creationId="{40251830-CEB9-4D49-B2B7-3B3AA905FECE}"/>
          </ac:spMkLst>
        </pc:spChg>
        <pc:graphicFrameChg chg="mod modGraphic">
          <ac:chgData name="Steve Shellhammer" userId="0e71f22d-ee3e-49c0-82ff-dbc290af8082" providerId="ADAL" clId="{15D2E57B-90B1-4299-AAE8-E38CA9C07C36}" dt="2020-12-15T22:39:00.604" v="480" actId="403"/>
          <ac:graphicFrameMkLst>
            <pc:docMk/>
            <pc:sldMk cId="637874448" sldId="260"/>
            <ac:graphicFrameMk id="7" creationId="{3DDCC74F-FEBA-4D0E-9647-36663F9109B3}"/>
          </ac:graphicFrameMkLst>
        </pc:graphicFrameChg>
      </pc:sldChg>
      <pc:sldChg chg="addSp delSp modSp add mod">
        <pc:chgData name="Steve Shellhammer" userId="0e71f22d-ee3e-49c0-82ff-dbc290af8082" providerId="ADAL" clId="{15D2E57B-90B1-4299-AAE8-E38CA9C07C36}" dt="2020-12-15T23:44:53.822" v="1685" actId="20577"/>
        <pc:sldMkLst>
          <pc:docMk/>
          <pc:sldMk cId="1844262480" sldId="261"/>
        </pc:sldMkLst>
        <pc:spChg chg="mod">
          <ac:chgData name="Steve Shellhammer" userId="0e71f22d-ee3e-49c0-82ff-dbc290af8082" providerId="ADAL" clId="{15D2E57B-90B1-4299-AAE8-E38CA9C07C36}" dt="2020-12-15T22:56:57.004" v="1415" actId="20577"/>
          <ac:spMkLst>
            <pc:docMk/>
            <pc:sldMk cId="1844262480" sldId="261"/>
            <ac:spMk id="2" creationId="{B720719E-A4FC-4D7B-8F7F-F352A24DAD82}"/>
          </ac:spMkLst>
        </pc:spChg>
        <pc:spChg chg="del mod">
          <ac:chgData name="Steve Shellhammer" userId="0e71f22d-ee3e-49c0-82ff-dbc290af8082" providerId="ADAL" clId="{15D2E57B-90B1-4299-AAE8-E38CA9C07C36}" dt="2020-12-15T22:54:32.483" v="1347" actId="478"/>
          <ac:spMkLst>
            <pc:docMk/>
            <pc:sldMk cId="1844262480" sldId="261"/>
            <ac:spMk id="7" creationId="{8CE921E6-B8C9-4D0E-ADDE-FB85C099B27C}"/>
          </ac:spMkLst>
        </pc:spChg>
        <pc:spChg chg="add del mod">
          <ac:chgData name="Steve Shellhammer" userId="0e71f22d-ee3e-49c0-82ff-dbc290af8082" providerId="ADAL" clId="{15D2E57B-90B1-4299-AAE8-E38CA9C07C36}" dt="2020-12-15T22:54:35.759" v="1348" actId="478"/>
          <ac:spMkLst>
            <pc:docMk/>
            <pc:sldMk cId="1844262480" sldId="261"/>
            <ac:spMk id="9" creationId="{8A21DBA3-43E6-4BD2-9237-31E7C4F204FD}"/>
          </ac:spMkLst>
        </pc:spChg>
        <pc:spChg chg="add mod">
          <ac:chgData name="Steve Shellhammer" userId="0e71f22d-ee3e-49c0-82ff-dbc290af8082" providerId="ADAL" clId="{15D2E57B-90B1-4299-AAE8-E38CA9C07C36}" dt="2020-12-15T23:06:51.346" v="1527" actId="5793"/>
          <ac:spMkLst>
            <pc:docMk/>
            <pc:sldMk cId="1844262480" sldId="261"/>
            <ac:spMk id="10" creationId="{E4874D9A-2759-4A0A-AFFF-A3B274A34BB6}"/>
          </ac:spMkLst>
        </pc:spChg>
        <pc:graphicFrameChg chg="mod modGraphic">
          <ac:chgData name="Steve Shellhammer" userId="0e71f22d-ee3e-49c0-82ff-dbc290af8082" providerId="ADAL" clId="{15D2E57B-90B1-4299-AAE8-E38CA9C07C36}" dt="2020-12-15T23:44:53.822" v="1685" actId="20577"/>
          <ac:graphicFrameMkLst>
            <pc:docMk/>
            <pc:sldMk cId="1844262480" sldId="261"/>
            <ac:graphicFrameMk id="8" creationId="{72F84D60-E663-4FAB-A674-C68E53C9139B}"/>
          </ac:graphicFrameMkLst>
        </pc:graphicFrameChg>
      </pc:sldChg>
      <pc:sldChg chg="modSp new del mod">
        <pc:chgData name="Steve Shellhammer" userId="0e71f22d-ee3e-49c0-82ff-dbc290af8082" providerId="ADAL" clId="{15D2E57B-90B1-4299-AAE8-E38CA9C07C36}" dt="2020-12-15T22:57:03.919" v="1416" actId="47"/>
        <pc:sldMkLst>
          <pc:docMk/>
          <pc:sldMk cId="3631726312" sldId="262"/>
        </pc:sldMkLst>
        <pc:spChg chg="mod">
          <ac:chgData name="Steve Shellhammer" userId="0e71f22d-ee3e-49c0-82ff-dbc290af8082" providerId="ADAL" clId="{15D2E57B-90B1-4299-AAE8-E38CA9C07C36}" dt="2020-12-15T22:54:26.211" v="1346" actId="1076"/>
          <ac:spMkLst>
            <pc:docMk/>
            <pc:sldMk cId="3631726312" sldId="262"/>
            <ac:spMk id="3" creationId="{B5F389A9-5706-40F7-BF9B-0652D748EE61}"/>
          </ac:spMkLst>
        </pc:spChg>
      </pc:sldChg>
    </pc:docChg>
  </pc:docChgLst>
  <pc:docChgLst>
    <pc:chgData name="Steve Shellhammer" userId="0e71f22d-ee3e-49c0-82ff-dbc290af8082" providerId="ADAL" clId="{D578F7A2-CD6F-47BA-8A52-2D2AF476026E}"/>
    <pc:docChg chg="modSld">
      <pc:chgData name="Steve Shellhammer" userId="0e71f22d-ee3e-49c0-82ff-dbc290af8082" providerId="ADAL" clId="{D578F7A2-CD6F-47BA-8A52-2D2AF476026E}" dt="2021-01-04T19:05:17.205" v="2" actId="20577"/>
      <pc:docMkLst>
        <pc:docMk/>
      </pc:docMkLst>
      <pc:sldChg chg="modSp mod">
        <pc:chgData name="Steve Shellhammer" userId="0e71f22d-ee3e-49c0-82ff-dbc290af8082" providerId="ADAL" clId="{D578F7A2-CD6F-47BA-8A52-2D2AF476026E}" dt="2021-01-04T19:05:17.205" v="2" actId="20577"/>
        <pc:sldMkLst>
          <pc:docMk/>
          <pc:sldMk cId="637874448" sldId="260"/>
        </pc:sldMkLst>
        <pc:graphicFrameChg chg="modGraphic">
          <ac:chgData name="Steve Shellhammer" userId="0e71f22d-ee3e-49c0-82ff-dbc290af8082" providerId="ADAL" clId="{D578F7A2-CD6F-47BA-8A52-2D2AF476026E}" dt="2021-01-04T19:05:17.205" v="2" actId="20577"/>
          <ac:graphicFrameMkLst>
            <pc:docMk/>
            <pc:sldMk cId="637874448" sldId="260"/>
            <ac:graphicFrameMk id="7" creationId="{3DDCC74F-FEBA-4D0E-9647-36663F9109B3}"/>
          </ac:graphicFrameMkLst>
        </pc:graphicFrameChg>
      </pc:sldChg>
    </pc:docChg>
  </pc:docChgLst>
  <pc:docChgLst>
    <pc:chgData name="Steve Shellhammer" userId="0e71f22d-ee3e-49c0-82ff-dbc290af8082" providerId="ADAL" clId="{CA656BCD-9632-4D46-9ADA-CAB38A6ADBAB}"/>
    <pc:docChg chg="undo custSel addSld delSld modSld sldOrd">
      <pc:chgData name="Steve Shellhammer" userId="0e71f22d-ee3e-49c0-82ff-dbc290af8082" providerId="ADAL" clId="{CA656BCD-9632-4D46-9ADA-CAB38A6ADBAB}" dt="2020-08-24T17:36:27.181" v="3309" actId="14100"/>
      <pc:docMkLst>
        <pc:docMk/>
      </pc:docMkLst>
      <pc:sldChg chg="modSp mod">
        <pc:chgData name="Steve Shellhammer" userId="0e71f22d-ee3e-49c0-82ff-dbc290af8082" providerId="ADAL" clId="{CA656BCD-9632-4D46-9ADA-CAB38A6ADBAB}" dt="2020-08-23T00:18:19.212" v="1026" actId="14100"/>
        <pc:sldMkLst>
          <pc:docMk/>
          <pc:sldMk cId="0" sldId="256"/>
        </pc:sldMkLst>
        <pc:spChg chg="mod">
          <ac:chgData name="Steve Shellhammer" userId="0e71f22d-ee3e-49c0-82ff-dbc290af8082" providerId="ADAL" clId="{CA656BCD-9632-4D46-9ADA-CAB38A6ADBAB}" dt="2020-08-23T00:18:19.212" v="1026" actId="14100"/>
          <ac:spMkLst>
            <pc:docMk/>
            <pc:sldMk cId="0" sldId="256"/>
            <ac:spMk id="3073" creationId="{00000000-0000-0000-0000-000000000000}"/>
          </ac:spMkLst>
        </pc:spChg>
        <pc:graphicFrameChg chg="modGraphic">
          <ac:chgData name="Steve Shellhammer" userId="0e71f22d-ee3e-49c0-82ff-dbc290af8082" providerId="ADAL" clId="{CA656BCD-9632-4D46-9ADA-CAB38A6ADBAB}" dt="2020-08-23T00:15:42.286" v="887" actId="14734"/>
          <ac:graphicFrameMkLst>
            <pc:docMk/>
            <pc:sldMk cId="0" sldId="256"/>
            <ac:graphicFrameMk id="10" creationId="{56BFF8FC-15E6-4208-9DB8-296FB6B5AC3E}"/>
          </ac:graphicFrameMkLst>
        </pc:graphicFrameChg>
      </pc:sldChg>
      <pc:sldChg chg="del">
        <pc:chgData name="Steve Shellhammer" userId="0e71f22d-ee3e-49c0-82ff-dbc290af8082" providerId="ADAL" clId="{CA656BCD-9632-4D46-9ADA-CAB38A6ADBAB}" dt="2020-08-22T21:19:07.840" v="886" actId="47"/>
        <pc:sldMkLst>
          <pc:docMk/>
          <pc:sldMk cId="2903092331" sldId="478"/>
        </pc:sldMkLst>
      </pc:sldChg>
      <pc:sldChg chg="modSp mod">
        <pc:chgData name="Steve Shellhammer" userId="0e71f22d-ee3e-49c0-82ff-dbc290af8082" providerId="ADAL" clId="{CA656BCD-9632-4D46-9ADA-CAB38A6ADBAB}" dt="2020-08-23T17:21:27.401" v="2842" actId="14100"/>
        <pc:sldMkLst>
          <pc:docMk/>
          <pc:sldMk cId="1632125" sldId="479"/>
        </pc:sldMkLst>
        <pc:spChg chg="mod">
          <ac:chgData name="Steve Shellhammer" userId="0e71f22d-ee3e-49c0-82ff-dbc290af8082" providerId="ADAL" clId="{CA656BCD-9632-4D46-9ADA-CAB38A6ADBAB}" dt="2020-08-23T17:21:27.401" v="2842" actId="14100"/>
          <ac:spMkLst>
            <pc:docMk/>
            <pc:sldMk cId="1632125" sldId="479"/>
            <ac:spMk id="2" creationId="{2C020233-FE15-4BD2-9B7F-7589D99A575D}"/>
          </ac:spMkLst>
        </pc:spChg>
        <pc:spChg chg="mod">
          <ac:chgData name="Steve Shellhammer" userId="0e71f22d-ee3e-49c0-82ff-dbc290af8082" providerId="ADAL" clId="{CA656BCD-9632-4D46-9ADA-CAB38A6ADBAB}" dt="2020-08-23T17:21:16.526" v="2841" actId="255"/>
          <ac:spMkLst>
            <pc:docMk/>
            <pc:sldMk cId="1632125" sldId="479"/>
            <ac:spMk id="3" creationId="{95F00F21-C9D4-41E9-8AE4-5CB8F3844943}"/>
          </ac:spMkLst>
        </pc:spChg>
      </pc:sldChg>
      <pc:sldChg chg="modSp mod">
        <pc:chgData name="Steve Shellhammer" userId="0e71f22d-ee3e-49c0-82ff-dbc290af8082" providerId="ADAL" clId="{CA656BCD-9632-4D46-9ADA-CAB38A6ADBAB}" dt="2020-08-24T17:33:47.219" v="3094" actId="20577"/>
        <pc:sldMkLst>
          <pc:docMk/>
          <pc:sldMk cId="1014374459" sldId="480"/>
        </pc:sldMkLst>
        <pc:spChg chg="mod">
          <ac:chgData name="Steve Shellhammer" userId="0e71f22d-ee3e-49c0-82ff-dbc290af8082" providerId="ADAL" clId="{CA656BCD-9632-4D46-9ADA-CAB38A6ADBAB}" dt="2020-08-24T17:33:47.219" v="3094" actId="20577"/>
          <ac:spMkLst>
            <pc:docMk/>
            <pc:sldMk cId="1014374459" sldId="480"/>
            <ac:spMk id="3" creationId="{06AD7F19-BBE7-42D5-81E1-D0A5F4F8AB06}"/>
          </ac:spMkLst>
        </pc:spChg>
      </pc:sldChg>
      <pc:sldChg chg="modSp mod">
        <pc:chgData name="Steve Shellhammer" userId="0e71f22d-ee3e-49c0-82ff-dbc290af8082" providerId="ADAL" clId="{CA656BCD-9632-4D46-9ADA-CAB38A6ADBAB}" dt="2020-08-23T17:14:03.379" v="2649" actId="20577"/>
        <pc:sldMkLst>
          <pc:docMk/>
          <pc:sldMk cId="4238986428" sldId="481"/>
        </pc:sldMkLst>
        <pc:spChg chg="mod">
          <ac:chgData name="Steve Shellhammer" userId="0e71f22d-ee3e-49c0-82ff-dbc290af8082" providerId="ADAL" clId="{CA656BCD-9632-4D46-9ADA-CAB38A6ADBAB}" dt="2020-08-23T17:14:03.379" v="2649" actId="20577"/>
          <ac:spMkLst>
            <pc:docMk/>
            <pc:sldMk cId="4238986428" sldId="481"/>
            <ac:spMk id="3" creationId="{85E764BB-08F0-4F5B-87CC-541A3CA35AB1}"/>
          </ac:spMkLst>
        </pc:spChg>
      </pc:sldChg>
      <pc:sldChg chg="modSp mod">
        <pc:chgData name="Steve Shellhammer" userId="0e71f22d-ee3e-49c0-82ff-dbc290af8082" providerId="ADAL" clId="{CA656BCD-9632-4D46-9ADA-CAB38A6ADBAB}" dt="2020-08-23T17:18:52.123" v="2764" actId="1076"/>
        <pc:sldMkLst>
          <pc:docMk/>
          <pc:sldMk cId="3145523729" sldId="482"/>
        </pc:sldMkLst>
        <pc:spChg chg="mod">
          <ac:chgData name="Steve Shellhammer" userId="0e71f22d-ee3e-49c0-82ff-dbc290af8082" providerId="ADAL" clId="{CA656BCD-9632-4D46-9ADA-CAB38A6ADBAB}" dt="2020-08-23T00:30:24.442" v="1669" actId="14100"/>
          <ac:spMkLst>
            <pc:docMk/>
            <pc:sldMk cId="3145523729" sldId="482"/>
            <ac:spMk id="2" creationId="{005DAA92-A641-45E9-9B1B-72663ACAA312}"/>
          </ac:spMkLst>
        </pc:spChg>
        <pc:spChg chg="mod">
          <ac:chgData name="Steve Shellhammer" userId="0e71f22d-ee3e-49c0-82ff-dbc290af8082" providerId="ADAL" clId="{CA656BCD-9632-4D46-9ADA-CAB38A6ADBAB}" dt="2020-08-23T17:18:52.123" v="2764" actId="1076"/>
          <ac:spMkLst>
            <pc:docMk/>
            <pc:sldMk cId="3145523729" sldId="482"/>
            <ac:spMk id="3" creationId="{85E764BB-08F0-4F5B-87CC-541A3CA35AB1}"/>
          </ac:spMkLst>
        </pc:spChg>
      </pc:sldChg>
      <pc:sldChg chg="modSp mod ord">
        <pc:chgData name="Steve Shellhammer" userId="0e71f22d-ee3e-49c0-82ff-dbc290af8082" providerId="ADAL" clId="{CA656BCD-9632-4D46-9ADA-CAB38A6ADBAB}" dt="2020-08-24T17:33:58.603" v="3099" actId="20577"/>
        <pc:sldMkLst>
          <pc:docMk/>
          <pc:sldMk cId="323650932" sldId="483"/>
        </pc:sldMkLst>
        <pc:spChg chg="mod">
          <ac:chgData name="Steve Shellhammer" userId="0e71f22d-ee3e-49c0-82ff-dbc290af8082" providerId="ADAL" clId="{CA656BCD-9632-4D46-9ADA-CAB38A6ADBAB}" dt="2020-08-24T17:33:58.603" v="3099" actId="20577"/>
          <ac:spMkLst>
            <pc:docMk/>
            <pc:sldMk cId="323650932" sldId="483"/>
            <ac:spMk id="3" creationId="{2568EDD7-0DD7-4C69-9997-C9202D2F8482}"/>
          </ac:spMkLst>
        </pc:spChg>
      </pc:sldChg>
      <pc:sldChg chg="modSp mod">
        <pc:chgData name="Steve Shellhammer" userId="0e71f22d-ee3e-49c0-82ff-dbc290af8082" providerId="ADAL" clId="{CA656BCD-9632-4D46-9ADA-CAB38A6ADBAB}" dt="2020-08-23T17:14:46.724" v="2650" actId="20577"/>
        <pc:sldMkLst>
          <pc:docMk/>
          <pc:sldMk cId="1165083760" sldId="484"/>
        </pc:sldMkLst>
        <pc:spChg chg="mod">
          <ac:chgData name="Steve Shellhammer" userId="0e71f22d-ee3e-49c0-82ff-dbc290af8082" providerId="ADAL" clId="{CA656BCD-9632-4D46-9ADA-CAB38A6ADBAB}" dt="2020-08-23T17:14:46.724" v="2650" actId="20577"/>
          <ac:spMkLst>
            <pc:docMk/>
            <pc:sldMk cId="1165083760" sldId="484"/>
            <ac:spMk id="3" creationId="{85E764BB-08F0-4F5B-87CC-541A3CA35AB1}"/>
          </ac:spMkLst>
        </pc:spChg>
      </pc:sldChg>
      <pc:sldChg chg="delSp modSp mod">
        <pc:chgData name="Steve Shellhammer" userId="0e71f22d-ee3e-49c0-82ff-dbc290af8082" providerId="ADAL" clId="{CA656BCD-9632-4D46-9ADA-CAB38A6ADBAB}" dt="2020-08-24T17:36:27.181" v="3309" actId="14100"/>
        <pc:sldMkLst>
          <pc:docMk/>
          <pc:sldMk cId="1334691016" sldId="485"/>
        </pc:sldMkLst>
        <pc:spChg chg="mod">
          <ac:chgData name="Steve Shellhammer" userId="0e71f22d-ee3e-49c0-82ff-dbc290af8082" providerId="ADAL" clId="{CA656BCD-9632-4D46-9ADA-CAB38A6ADBAB}" dt="2020-08-24T17:36:19.403" v="3308" actId="20577"/>
          <ac:spMkLst>
            <pc:docMk/>
            <pc:sldMk cId="1334691016" sldId="485"/>
            <ac:spMk id="2" creationId="{005DAA92-A641-45E9-9B1B-72663ACAA312}"/>
          </ac:spMkLst>
        </pc:spChg>
        <pc:spChg chg="mod">
          <ac:chgData name="Steve Shellhammer" userId="0e71f22d-ee3e-49c0-82ff-dbc290af8082" providerId="ADAL" clId="{CA656BCD-9632-4D46-9ADA-CAB38A6ADBAB}" dt="2020-08-24T17:36:27.181" v="3309" actId="14100"/>
          <ac:spMkLst>
            <pc:docMk/>
            <pc:sldMk cId="1334691016" sldId="485"/>
            <ac:spMk id="3" creationId="{85E764BB-08F0-4F5B-87CC-541A3CA35AB1}"/>
          </ac:spMkLst>
        </pc:spChg>
        <pc:picChg chg="del mod">
          <ac:chgData name="Steve Shellhammer" userId="0e71f22d-ee3e-49c0-82ff-dbc290af8082" providerId="ADAL" clId="{CA656BCD-9632-4D46-9ADA-CAB38A6ADBAB}" dt="2020-08-24T17:35:10.560" v="3131" actId="478"/>
          <ac:picMkLst>
            <pc:docMk/>
            <pc:sldMk cId="1334691016" sldId="485"/>
            <ac:picMk id="9" creationId="{9DD57DE5-AF6C-40B1-A155-AB448FE707D0}"/>
          </ac:picMkLst>
        </pc:picChg>
      </pc:sldChg>
      <pc:sldChg chg="modSp mod">
        <pc:chgData name="Steve Shellhammer" userId="0e71f22d-ee3e-49c0-82ff-dbc290af8082" providerId="ADAL" clId="{CA656BCD-9632-4D46-9ADA-CAB38A6ADBAB}" dt="2020-08-23T17:15:29.758" v="2653" actId="5793"/>
        <pc:sldMkLst>
          <pc:docMk/>
          <pc:sldMk cId="2415202813" sldId="486"/>
        </pc:sldMkLst>
        <pc:spChg chg="mod">
          <ac:chgData name="Steve Shellhammer" userId="0e71f22d-ee3e-49c0-82ff-dbc290af8082" providerId="ADAL" clId="{CA656BCD-9632-4D46-9ADA-CAB38A6ADBAB}" dt="2020-08-23T00:22:13.925" v="1140" actId="14100"/>
          <ac:spMkLst>
            <pc:docMk/>
            <pc:sldMk cId="2415202813" sldId="486"/>
            <ac:spMk id="2" creationId="{005DAA92-A641-45E9-9B1B-72663ACAA312}"/>
          </ac:spMkLst>
        </pc:spChg>
        <pc:spChg chg="mod">
          <ac:chgData name="Steve Shellhammer" userId="0e71f22d-ee3e-49c0-82ff-dbc290af8082" providerId="ADAL" clId="{CA656BCD-9632-4D46-9ADA-CAB38A6ADBAB}" dt="2020-08-23T17:15:29.758" v="2653" actId="5793"/>
          <ac:spMkLst>
            <pc:docMk/>
            <pc:sldMk cId="2415202813" sldId="486"/>
            <ac:spMk id="3" creationId="{85E764BB-08F0-4F5B-87CC-541A3CA35AB1}"/>
          </ac:spMkLst>
        </pc:spChg>
      </pc:sldChg>
      <pc:sldChg chg="modSp new mod">
        <pc:chgData name="Steve Shellhammer" userId="0e71f22d-ee3e-49c0-82ff-dbc290af8082" providerId="ADAL" clId="{CA656BCD-9632-4D46-9ADA-CAB38A6ADBAB}" dt="2020-08-23T17:16:34.767" v="2669" actId="404"/>
        <pc:sldMkLst>
          <pc:docMk/>
          <pc:sldMk cId="675243109" sldId="487"/>
        </pc:sldMkLst>
        <pc:spChg chg="mod">
          <ac:chgData name="Steve Shellhammer" userId="0e71f22d-ee3e-49c0-82ff-dbc290af8082" providerId="ADAL" clId="{CA656BCD-9632-4D46-9ADA-CAB38A6ADBAB}" dt="2020-08-23T00:23:30.580" v="1173" actId="14100"/>
          <ac:spMkLst>
            <pc:docMk/>
            <pc:sldMk cId="675243109" sldId="487"/>
            <ac:spMk id="2" creationId="{2F86EDF1-4E29-437A-AD3C-2E8D8E7985BE}"/>
          </ac:spMkLst>
        </pc:spChg>
        <pc:spChg chg="mod">
          <ac:chgData name="Steve Shellhammer" userId="0e71f22d-ee3e-49c0-82ff-dbc290af8082" providerId="ADAL" clId="{CA656BCD-9632-4D46-9ADA-CAB38A6ADBAB}" dt="2020-08-23T17:16:34.767" v="2669" actId="404"/>
          <ac:spMkLst>
            <pc:docMk/>
            <pc:sldMk cId="675243109" sldId="487"/>
            <ac:spMk id="3" creationId="{F7F3A0E5-FAAC-4B6F-9E0C-21E97D74B750}"/>
          </ac:spMkLst>
        </pc:spChg>
      </pc:sldChg>
      <pc:sldChg chg="addSp delSp modSp new mod">
        <pc:chgData name="Steve Shellhammer" userId="0e71f22d-ee3e-49c0-82ff-dbc290af8082" providerId="ADAL" clId="{CA656BCD-9632-4D46-9ADA-CAB38A6ADBAB}" dt="2020-08-23T17:20:16.556" v="2804" actId="20577"/>
        <pc:sldMkLst>
          <pc:docMk/>
          <pc:sldMk cId="3208908905" sldId="488"/>
        </pc:sldMkLst>
        <pc:spChg chg="mod">
          <ac:chgData name="Steve Shellhammer" userId="0e71f22d-ee3e-49c0-82ff-dbc290af8082" providerId="ADAL" clId="{CA656BCD-9632-4D46-9ADA-CAB38A6ADBAB}" dt="2020-08-23T00:33:38.002" v="1900" actId="313"/>
          <ac:spMkLst>
            <pc:docMk/>
            <pc:sldMk cId="3208908905" sldId="488"/>
            <ac:spMk id="2" creationId="{1745118A-C841-436F-9D07-60380C878B95}"/>
          </ac:spMkLst>
        </pc:spChg>
        <pc:spChg chg="del">
          <ac:chgData name="Steve Shellhammer" userId="0e71f22d-ee3e-49c0-82ff-dbc290af8082" providerId="ADAL" clId="{CA656BCD-9632-4D46-9ADA-CAB38A6ADBAB}" dt="2020-08-23T00:33:18.211" v="1897" actId="3680"/>
          <ac:spMkLst>
            <pc:docMk/>
            <pc:sldMk cId="3208908905" sldId="488"/>
            <ac:spMk id="3" creationId="{260D66F0-47B9-4151-8646-0999C7EC2E4C}"/>
          </ac:spMkLst>
        </pc:spChg>
        <pc:graphicFrameChg chg="add mod ord modGraphic">
          <ac:chgData name="Steve Shellhammer" userId="0e71f22d-ee3e-49c0-82ff-dbc290af8082" providerId="ADAL" clId="{CA656BCD-9632-4D46-9ADA-CAB38A6ADBAB}" dt="2020-08-23T17:20:16.556" v="2804" actId="20577"/>
          <ac:graphicFrameMkLst>
            <pc:docMk/>
            <pc:sldMk cId="3208908905" sldId="488"/>
            <ac:graphicFrameMk id="7" creationId="{000B318F-0BF1-442D-95EA-0B75D102DB6D}"/>
          </ac:graphicFrameMkLst>
        </pc:graphicFrameChg>
      </pc:sldChg>
      <pc:sldChg chg="modSp new mod">
        <pc:chgData name="Steve Shellhammer" userId="0e71f22d-ee3e-49c0-82ff-dbc290af8082" providerId="ADAL" clId="{CA656BCD-9632-4D46-9ADA-CAB38A6ADBAB}" dt="2020-08-23T00:36:06.962" v="2335" actId="20577"/>
        <pc:sldMkLst>
          <pc:docMk/>
          <pc:sldMk cId="847141214" sldId="489"/>
        </pc:sldMkLst>
        <pc:spChg chg="mod">
          <ac:chgData name="Steve Shellhammer" userId="0e71f22d-ee3e-49c0-82ff-dbc290af8082" providerId="ADAL" clId="{CA656BCD-9632-4D46-9ADA-CAB38A6ADBAB}" dt="2020-08-23T00:34:08.266" v="1957" actId="20577"/>
          <ac:spMkLst>
            <pc:docMk/>
            <pc:sldMk cId="847141214" sldId="489"/>
            <ac:spMk id="2" creationId="{D475D428-45AF-41CA-9480-9EDF278A57BE}"/>
          </ac:spMkLst>
        </pc:spChg>
        <pc:spChg chg="mod">
          <ac:chgData name="Steve Shellhammer" userId="0e71f22d-ee3e-49c0-82ff-dbc290af8082" providerId="ADAL" clId="{CA656BCD-9632-4D46-9ADA-CAB38A6ADBAB}" dt="2020-08-23T00:36:06.962" v="2335" actId="20577"/>
          <ac:spMkLst>
            <pc:docMk/>
            <pc:sldMk cId="847141214" sldId="489"/>
            <ac:spMk id="3" creationId="{2FECA816-EEB6-4F6E-AF54-D0FEA8EB7482}"/>
          </ac:spMkLst>
        </pc:spChg>
      </pc:sldChg>
      <pc:sldChg chg="add">
        <pc:chgData name="Steve Shellhammer" userId="0e71f22d-ee3e-49c0-82ff-dbc290af8082" providerId="ADAL" clId="{CA656BCD-9632-4D46-9ADA-CAB38A6ADBAB}" dt="2020-08-24T17:35:02.126" v="3130"/>
        <pc:sldMkLst>
          <pc:docMk/>
          <pc:sldMk cId="506027600" sldId="490"/>
        </pc:sldMkLst>
      </pc:sldChg>
    </pc:docChg>
  </pc:docChgLst>
  <pc:docChgLst>
    <pc:chgData name="Steve Shellhammer" userId="0e71f22d-ee3e-49c0-82ff-dbc290af8082" providerId="ADAL" clId="{D86E2A8C-7DC0-4299-8352-96DDF95F9463}"/>
    <pc:docChg chg="custSel addSld delSld modSld modMainMaster">
      <pc:chgData name="Steve Shellhammer" userId="0e71f22d-ee3e-49c0-82ff-dbc290af8082" providerId="ADAL" clId="{D86E2A8C-7DC0-4299-8352-96DDF95F9463}" dt="2021-01-13T20:06:15.947" v="3283" actId="20577"/>
      <pc:docMkLst>
        <pc:docMk/>
      </pc:docMkLst>
      <pc:sldChg chg="modSp add mod">
        <pc:chgData name="Steve Shellhammer" userId="0e71f22d-ee3e-49c0-82ff-dbc290af8082" providerId="ADAL" clId="{D86E2A8C-7DC0-4299-8352-96DDF95F9463}" dt="2021-01-13T19:45:00.971" v="3070" actId="20577"/>
        <pc:sldMkLst>
          <pc:docMk/>
          <pc:sldMk cId="0" sldId="256"/>
        </pc:sldMkLst>
        <pc:spChg chg="mod">
          <ac:chgData name="Steve Shellhammer" userId="0e71f22d-ee3e-49c0-82ff-dbc290af8082" providerId="ADAL" clId="{D86E2A8C-7DC0-4299-8352-96DDF95F9463}" dt="2021-01-13T19:16:52.392" v="51" actId="20577"/>
          <ac:spMkLst>
            <pc:docMk/>
            <pc:sldMk cId="0" sldId="256"/>
            <ac:spMk id="3073" creationId="{00000000-0000-0000-0000-000000000000}"/>
          </ac:spMkLst>
        </pc:spChg>
        <pc:spChg chg="mod">
          <ac:chgData name="Steve Shellhammer" userId="0e71f22d-ee3e-49c0-82ff-dbc290af8082" providerId="ADAL" clId="{D86E2A8C-7DC0-4299-8352-96DDF95F9463}" dt="2021-01-13T19:45:00.971" v="3070" actId="20577"/>
          <ac:spMkLst>
            <pc:docMk/>
            <pc:sldMk cId="0" sldId="256"/>
            <ac:spMk id="3074" creationId="{00000000-0000-0000-0000-000000000000}"/>
          </ac:spMkLst>
        </pc:spChg>
      </pc:sldChg>
      <pc:sldChg chg="modSp new mod">
        <pc:chgData name="Steve Shellhammer" userId="0e71f22d-ee3e-49c0-82ff-dbc290af8082" providerId="ADAL" clId="{D86E2A8C-7DC0-4299-8352-96DDF95F9463}" dt="2021-01-13T19:45:29.936" v="3071" actId="6549"/>
        <pc:sldMkLst>
          <pc:docMk/>
          <pc:sldMk cId="1469444791" sldId="257"/>
        </pc:sldMkLst>
        <pc:spChg chg="mod">
          <ac:chgData name="Steve Shellhammer" userId="0e71f22d-ee3e-49c0-82ff-dbc290af8082" providerId="ADAL" clId="{D86E2A8C-7DC0-4299-8352-96DDF95F9463}" dt="2021-01-13T19:23:15.788" v="852" actId="14100"/>
          <ac:spMkLst>
            <pc:docMk/>
            <pc:sldMk cId="1469444791" sldId="257"/>
            <ac:spMk id="2" creationId="{A8AB252F-FB9D-4527-94C9-04FAB4BEB548}"/>
          </ac:spMkLst>
        </pc:spChg>
        <pc:spChg chg="mod">
          <ac:chgData name="Steve Shellhammer" userId="0e71f22d-ee3e-49c0-82ff-dbc290af8082" providerId="ADAL" clId="{D86E2A8C-7DC0-4299-8352-96DDF95F9463}" dt="2021-01-13T19:45:29.936" v="3071" actId="6549"/>
          <ac:spMkLst>
            <pc:docMk/>
            <pc:sldMk cId="1469444791" sldId="257"/>
            <ac:spMk id="3" creationId="{FA3B5494-A23A-45C2-88D7-0D4DB4AE7B78}"/>
          </ac:spMkLst>
        </pc:spChg>
      </pc:sldChg>
      <pc:sldChg chg="del">
        <pc:chgData name="Steve Shellhammer" userId="0e71f22d-ee3e-49c0-82ff-dbc290af8082" providerId="ADAL" clId="{D86E2A8C-7DC0-4299-8352-96DDF95F9463}" dt="2021-01-13T19:18:08.702" v="60" actId="47"/>
        <pc:sldMkLst>
          <pc:docMk/>
          <pc:sldMk cId="3741961761" sldId="257"/>
        </pc:sldMkLst>
      </pc:sldChg>
      <pc:sldChg chg="modSp new mod">
        <pc:chgData name="Steve Shellhammer" userId="0e71f22d-ee3e-49c0-82ff-dbc290af8082" providerId="ADAL" clId="{D86E2A8C-7DC0-4299-8352-96DDF95F9463}" dt="2021-01-13T19:50:17.128" v="3269" actId="20577"/>
        <pc:sldMkLst>
          <pc:docMk/>
          <pc:sldMk cId="4279591397" sldId="258"/>
        </pc:sldMkLst>
        <pc:spChg chg="mod">
          <ac:chgData name="Steve Shellhammer" userId="0e71f22d-ee3e-49c0-82ff-dbc290af8082" providerId="ADAL" clId="{D86E2A8C-7DC0-4299-8352-96DDF95F9463}" dt="2021-01-13T19:23:45.973" v="870" actId="20577"/>
          <ac:spMkLst>
            <pc:docMk/>
            <pc:sldMk cId="4279591397" sldId="258"/>
            <ac:spMk id="2" creationId="{F32D3EC7-FB32-4841-A93B-53604A8A11C2}"/>
          </ac:spMkLst>
        </pc:spChg>
        <pc:spChg chg="mod">
          <ac:chgData name="Steve Shellhammer" userId="0e71f22d-ee3e-49c0-82ff-dbc290af8082" providerId="ADAL" clId="{D86E2A8C-7DC0-4299-8352-96DDF95F9463}" dt="2021-01-13T19:50:17.128" v="3269" actId="20577"/>
          <ac:spMkLst>
            <pc:docMk/>
            <pc:sldMk cId="4279591397" sldId="258"/>
            <ac:spMk id="3" creationId="{F16C8A86-6061-4754-A5AA-442680CB7C1C}"/>
          </ac:spMkLst>
        </pc:spChg>
      </pc:sldChg>
      <pc:sldChg chg="modSp new mod">
        <pc:chgData name="Steve Shellhammer" userId="0e71f22d-ee3e-49c0-82ff-dbc290af8082" providerId="ADAL" clId="{D86E2A8C-7DC0-4299-8352-96DDF95F9463}" dt="2021-01-13T19:50:35.083" v="3270" actId="20577"/>
        <pc:sldMkLst>
          <pc:docMk/>
          <pc:sldMk cId="1465134236" sldId="259"/>
        </pc:sldMkLst>
        <pc:spChg chg="mod">
          <ac:chgData name="Steve Shellhammer" userId="0e71f22d-ee3e-49c0-82ff-dbc290af8082" providerId="ADAL" clId="{D86E2A8C-7DC0-4299-8352-96DDF95F9463}" dt="2021-01-13T19:27:44.609" v="1191" actId="20577"/>
          <ac:spMkLst>
            <pc:docMk/>
            <pc:sldMk cId="1465134236" sldId="259"/>
            <ac:spMk id="2" creationId="{72934201-6306-4486-91B0-F1D96AEAE117}"/>
          </ac:spMkLst>
        </pc:spChg>
        <pc:spChg chg="mod">
          <ac:chgData name="Steve Shellhammer" userId="0e71f22d-ee3e-49c0-82ff-dbc290af8082" providerId="ADAL" clId="{D86E2A8C-7DC0-4299-8352-96DDF95F9463}" dt="2021-01-13T19:50:35.083" v="3270" actId="20577"/>
          <ac:spMkLst>
            <pc:docMk/>
            <pc:sldMk cId="1465134236" sldId="259"/>
            <ac:spMk id="3" creationId="{CB93370E-FF19-440D-88E2-6034E3EF488B}"/>
          </ac:spMkLst>
        </pc:spChg>
      </pc:sldChg>
      <pc:sldChg chg="del">
        <pc:chgData name="Steve Shellhammer" userId="0e71f22d-ee3e-49c0-82ff-dbc290af8082" providerId="ADAL" clId="{D86E2A8C-7DC0-4299-8352-96DDF95F9463}" dt="2021-01-13T19:18:08.702" v="60" actId="47"/>
        <pc:sldMkLst>
          <pc:docMk/>
          <pc:sldMk cId="637874448" sldId="260"/>
        </pc:sldMkLst>
      </pc:sldChg>
      <pc:sldChg chg="modSp new mod">
        <pc:chgData name="Steve Shellhammer" userId="0e71f22d-ee3e-49c0-82ff-dbc290af8082" providerId="ADAL" clId="{D86E2A8C-7DC0-4299-8352-96DDF95F9463}" dt="2021-01-13T19:47:45.458" v="3107" actId="14100"/>
        <pc:sldMkLst>
          <pc:docMk/>
          <pc:sldMk cId="924830131" sldId="260"/>
        </pc:sldMkLst>
        <pc:spChg chg="mod">
          <ac:chgData name="Steve Shellhammer" userId="0e71f22d-ee3e-49c0-82ff-dbc290af8082" providerId="ADAL" clId="{D86E2A8C-7DC0-4299-8352-96DDF95F9463}" dt="2021-01-13T19:39:13.454" v="2387" actId="14100"/>
          <ac:spMkLst>
            <pc:docMk/>
            <pc:sldMk cId="924830131" sldId="260"/>
            <ac:spMk id="2" creationId="{186A32D7-BD7A-4CDF-9DB8-8AAF2AB34957}"/>
          </ac:spMkLst>
        </pc:spChg>
        <pc:spChg chg="mod">
          <ac:chgData name="Steve Shellhammer" userId="0e71f22d-ee3e-49c0-82ff-dbc290af8082" providerId="ADAL" clId="{D86E2A8C-7DC0-4299-8352-96DDF95F9463}" dt="2021-01-13T19:47:45.458" v="3107" actId="14100"/>
          <ac:spMkLst>
            <pc:docMk/>
            <pc:sldMk cId="924830131" sldId="260"/>
            <ac:spMk id="3" creationId="{7A0E3140-B462-47B5-BC17-6FA742D7F801}"/>
          </ac:spMkLst>
        </pc:spChg>
      </pc:sldChg>
      <pc:sldChg chg="modSp new mod">
        <pc:chgData name="Steve Shellhammer" userId="0e71f22d-ee3e-49c0-82ff-dbc290af8082" providerId="ADAL" clId="{D86E2A8C-7DC0-4299-8352-96DDF95F9463}" dt="2021-01-13T20:06:15.947" v="3283" actId="20577"/>
        <pc:sldMkLst>
          <pc:docMk/>
          <pc:sldMk cId="1545110722" sldId="261"/>
        </pc:sldMkLst>
        <pc:spChg chg="mod">
          <ac:chgData name="Steve Shellhammer" userId="0e71f22d-ee3e-49c0-82ff-dbc290af8082" providerId="ADAL" clId="{D86E2A8C-7DC0-4299-8352-96DDF95F9463}" dt="2021-01-13T19:40:14.129" v="2478" actId="20577"/>
          <ac:spMkLst>
            <pc:docMk/>
            <pc:sldMk cId="1545110722" sldId="261"/>
            <ac:spMk id="2" creationId="{49A1E4FE-ADDB-44F4-AD79-664CEAF10B27}"/>
          </ac:spMkLst>
        </pc:spChg>
        <pc:spChg chg="mod">
          <ac:chgData name="Steve Shellhammer" userId="0e71f22d-ee3e-49c0-82ff-dbc290af8082" providerId="ADAL" clId="{D86E2A8C-7DC0-4299-8352-96DDF95F9463}" dt="2021-01-13T20:06:15.947" v="3283" actId="20577"/>
          <ac:spMkLst>
            <pc:docMk/>
            <pc:sldMk cId="1545110722" sldId="261"/>
            <ac:spMk id="3" creationId="{07D2970C-5388-47E2-8456-CFBDB3B25C8B}"/>
          </ac:spMkLst>
        </pc:spChg>
      </pc:sldChg>
      <pc:sldChg chg="del">
        <pc:chgData name="Steve Shellhammer" userId="0e71f22d-ee3e-49c0-82ff-dbc290af8082" providerId="ADAL" clId="{D86E2A8C-7DC0-4299-8352-96DDF95F9463}" dt="2021-01-13T19:18:08.702" v="60" actId="47"/>
        <pc:sldMkLst>
          <pc:docMk/>
          <pc:sldMk cId="2663979738" sldId="261"/>
        </pc:sldMkLst>
      </pc:sldChg>
      <pc:sldMasterChg chg="modSldLayout">
        <pc:chgData name="Steve Shellhammer" userId="0e71f22d-ee3e-49c0-82ff-dbc290af8082" providerId="ADAL" clId="{D86E2A8C-7DC0-4299-8352-96DDF95F9463}" dt="2021-01-13T19:17:54.433" v="59" actId="20577"/>
        <pc:sldMasterMkLst>
          <pc:docMk/>
          <pc:sldMasterMk cId="0" sldId="2147483648"/>
        </pc:sldMasterMkLst>
        <pc:sldLayoutChg chg="modSp mod">
          <pc:chgData name="Steve Shellhammer" userId="0e71f22d-ee3e-49c0-82ff-dbc290af8082" providerId="ADAL" clId="{D86E2A8C-7DC0-4299-8352-96DDF95F9463}" dt="2021-01-13T19:17:54.433" v="59" actId="20577"/>
          <pc:sldLayoutMkLst>
            <pc:docMk/>
            <pc:sldMasterMk cId="0" sldId="2147483648"/>
            <pc:sldLayoutMk cId="0" sldId="2147483650"/>
          </pc:sldLayoutMkLst>
          <pc:spChg chg="mod">
            <ac:chgData name="Steve Shellhammer" userId="0e71f22d-ee3e-49c0-82ff-dbc290af8082" providerId="ADAL" clId="{D86E2A8C-7DC0-4299-8352-96DDF95F9463}" dt="2021-01-13T19:17:54.433" v="59" actId="20577"/>
            <ac:spMkLst>
              <pc:docMk/>
              <pc:sldMasterMk cId="0" sldId="2147483648"/>
              <pc:sldLayoutMk cId="0" sldId="2147483650"/>
              <ac:spMk id="7" creationId="{686E15EF-98CC-45E2-B245-536D41247871}"/>
            </ac:spMkLst>
          </pc:spChg>
        </pc:sldLayoutChg>
      </pc:sldMasterChg>
    </pc:docChg>
  </pc:docChgLst>
  <pc:docChgLst>
    <pc:chgData name="Steve Shellhammer" userId="0e71f22d-ee3e-49c0-82ff-dbc290af8082" providerId="ADAL" clId="{A3A9B26B-3239-4199-89DA-1643415418B6}"/>
    <pc:docChg chg="custSel addSld delSld modSld">
      <pc:chgData name="Steve Shellhammer" userId="0e71f22d-ee3e-49c0-82ff-dbc290af8082" providerId="ADAL" clId="{A3A9B26B-3239-4199-89DA-1643415418B6}" dt="2021-01-22T21:36:40.599" v="1062" actId="20577"/>
      <pc:docMkLst>
        <pc:docMk/>
      </pc:docMkLst>
      <pc:sldChg chg="modSp mod">
        <pc:chgData name="Steve Shellhammer" userId="0e71f22d-ee3e-49c0-82ff-dbc290af8082" providerId="ADAL" clId="{A3A9B26B-3239-4199-89DA-1643415418B6}" dt="2021-01-22T16:46:55.163" v="3" actId="20577"/>
        <pc:sldMkLst>
          <pc:docMk/>
          <pc:sldMk cId="0" sldId="256"/>
        </pc:sldMkLst>
        <pc:spChg chg="mod">
          <ac:chgData name="Steve Shellhammer" userId="0e71f22d-ee3e-49c0-82ff-dbc290af8082" providerId="ADAL" clId="{A3A9B26B-3239-4199-89DA-1643415418B6}" dt="2021-01-22T16:46:55.163" v="3" actId="20577"/>
          <ac:spMkLst>
            <pc:docMk/>
            <pc:sldMk cId="0" sldId="256"/>
            <ac:spMk id="3074" creationId="{00000000-0000-0000-0000-000000000000}"/>
          </ac:spMkLst>
        </pc:spChg>
      </pc:sldChg>
      <pc:sldChg chg="modSp mod">
        <pc:chgData name="Steve Shellhammer" userId="0e71f22d-ee3e-49c0-82ff-dbc290af8082" providerId="ADAL" clId="{A3A9B26B-3239-4199-89DA-1643415418B6}" dt="2021-01-22T16:47:21.827" v="6" actId="20577"/>
        <pc:sldMkLst>
          <pc:docMk/>
          <pc:sldMk cId="1469444791" sldId="257"/>
        </pc:sldMkLst>
        <pc:spChg chg="mod">
          <ac:chgData name="Steve Shellhammer" userId="0e71f22d-ee3e-49c0-82ff-dbc290af8082" providerId="ADAL" clId="{A3A9B26B-3239-4199-89DA-1643415418B6}" dt="2021-01-22T16:47:21.827" v="6" actId="20577"/>
          <ac:spMkLst>
            <pc:docMk/>
            <pc:sldMk cId="1469444791" sldId="257"/>
            <ac:spMk id="3" creationId="{FA3B5494-A23A-45C2-88D7-0D4DB4AE7B78}"/>
          </ac:spMkLst>
        </pc:spChg>
      </pc:sldChg>
      <pc:sldChg chg="modSp mod">
        <pc:chgData name="Steve Shellhammer" userId="0e71f22d-ee3e-49c0-82ff-dbc290af8082" providerId="ADAL" clId="{A3A9B26B-3239-4199-89DA-1643415418B6}" dt="2021-01-22T16:51:22.534" v="314" actId="1076"/>
        <pc:sldMkLst>
          <pc:docMk/>
          <pc:sldMk cId="1465134236" sldId="259"/>
        </pc:sldMkLst>
        <pc:spChg chg="mod">
          <ac:chgData name="Steve Shellhammer" userId="0e71f22d-ee3e-49c0-82ff-dbc290af8082" providerId="ADAL" clId="{A3A9B26B-3239-4199-89DA-1643415418B6}" dt="2021-01-22T16:51:22.534" v="314" actId="1076"/>
          <ac:spMkLst>
            <pc:docMk/>
            <pc:sldMk cId="1465134236" sldId="259"/>
            <ac:spMk id="3" creationId="{CB93370E-FF19-440D-88E2-6034E3EF488B}"/>
          </ac:spMkLst>
        </pc:spChg>
      </pc:sldChg>
      <pc:sldChg chg="modSp mod">
        <pc:chgData name="Steve Shellhammer" userId="0e71f22d-ee3e-49c0-82ff-dbc290af8082" providerId="ADAL" clId="{A3A9B26B-3239-4199-89DA-1643415418B6}" dt="2021-01-22T16:51:54.424" v="316" actId="20577"/>
        <pc:sldMkLst>
          <pc:docMk/>
          <pc:sldMk cId="924830131" sldId="260"/>
        </pc:sldMkLst>
        <pc:spChg chg="mod">
          <ac:chgData name="Steve Shellhammer" userId="0e71f22d-ee3e-49c0-82ff-dbc290af8082" providerId="ADAL" clId="{A3A9B26B-3239-4199-89DA-1643415418B6}" dt="2021-01-22T16:51:54.424" v="316" actId="20577"/>
          <ac:spMkLst>
            <pc:docMk/>
            <pc:sldMk cId="924830131" sldId="260"/>
            <ac:spMk id="3" creationId="{7A0E3140-B462-47B5-BC17-6FA742D7F801}"/>
          </ac:spMkLst>
        </pc:spChg>
      </pc:sldChg>
      <pc:sldChg chg="modSp mod">
        <pc:chgData name="Steve Shellhammer" userId="0e71f22d-ee3e-49c0-82ff-dbc290af8082" providerId="ADAL" clId="{A3A9B26B-3239-4199-89DA-1643415418B6}" dt="2021-01-22T21:36:40.599" v="1062" actId="20577"/>
        <pc:sldMkLst>
          <pc:docMk/>
          <pc:sldMk cId="1545110722" sldId="261"/>
        </pc:sldMkLst>
        <pc:spChg chg="mod">
          <ac:chgData name="Steve Shellhammer" userId="0e71f22d-ee3e-49c0-82ff-dbc290af8082" providerId="ADAL" clId="{A3A9B26B-3239-4199-89DA-1643415418B6}" dt="2021-01-22T21:36:40.599" v="1062" actId="20577"/>
          <ac:spMkLst>
            <pc:docMk/>
            <pc:sldMk cId="1545110722" sldId="261"/>
            <ac:spMk id="3" creationId="{07D2970C-5388-47E2-8456-CFBDB3B25C8B}"/>
          </ac:spMkLst>
        </pc:spChg>
      </pc:sldChg>
      <pc:sldChg chg="modSp new mod">
        <pc:chgData name="Steve Shellhammer" userId="0e71f22d-ee3e-49c0-82ff-dbc290af8082" providerId="ADAL" clId="{A3A9B26B-3239-4199-89DA-1643415418B6}" dt="2021-01-22T16:58:45.909" v="1054" actId="20577"/>
        <pc:sldMkLst>
          <pc:docMk/>
          <pc:sldMk cId="3726462536" sldId="262"/>
        </pc:sldMkLst>
        <pc:spChg chg="mod">
          <ac:chgData name="Steve Shellhammer" userId="0e71f22d-ee3e-49c0-82ff-dbc290af8082" providerId="ADAL" clId="{A3A9B26B-3239-4199-89DA-1643415418B6}" dt="2021-01-22T16:52:17.898" v="335" actId="20577"/>
          <ac:spMkLst>
            <pc:docMk/>
            <pc:sldMk cId="3726462536" sldId="262"/>
            <ac:spMk id="2" creationId="{714B6F88-669C-43E8-98B3-0172DCEED3E5}"/>
          </ac:spMkLst>
        </pc:spChg>
        <pc:spChg chg="mod">
          <ac:chgData name="Steve Shellhammer" userId="0e71f22d-ee3e-49c0-82ff-dbc290af8082" providerId="ADAL" clId="{A3A9B26B-3239-4199-89DA-1643415418B6}" dt="2021-01-22T16:58:45.909" v="1054" actId="20577"/>
          <ac:spMkLst>
            <pc:docMk/>
            <pc:sldMk cId="3726462536" sldId="262"/>
            <ac:spMk id="3" creationId="{8A8A83AA-1089-4147-B739-96228538437C}"/>
          </ac:spMkLst>
        </pc:spChg>
      </pc:sldChg>
      <pc:sldChg chg="add del">
        <pc:chgData name="Steve Shellhammer" userId="0e71f22d-ee3e-49c0-82ff-dbc290af8082" providerId="ADAL" clId="{A3A9B26B-3239-4199-89DA-1643415418B6}" dt="2021-01-22T16:58:10.351" v="1050" actId="47"/>
        <pc:sldMkLst>
          <pc:docMk/>
          <pc:sldMk cId="2121513569" sldId="263"/>
        </pc:sldMkLst>
      </pc:sldChg>
    </pc:docChg>
  </pc:docChgLst>
  <pc:docChgLst>
    <pc:chgData name="Steve Shellhammer" userId="0e71f22d-ee3e-49c0-82ff-dbc290af8082" providerId="ADAL" clId="{0C2CC1C2-E273-42E5-8E0F-65847F02E61B}"/>
    <pc:docChg chg="modSld">
      <pc:chgData name="Steve Shellhammer" userId="0e71f22d-ee3e-49c0-82ff-dbc290af8082" providerId="ADAL" clId="{0C2CC1C2-E273-42E5-8E0F-65847F02E61B}" dt="2020-08-24T19:47:46.467" v="284" actId="20577"/>
      <pc:docMkLst>
        <pc:docMk/>
      </pc:docMkLst>
      <pc:sldChg chg="addSp modSp mod">
        <pc:chgData name="Steve Shellhammer" userId="0e71f22d-ee3e-49c0-82ff-dbc290af8082" providerId="ADAL" clId="{0C2CC1C2-E273-42E5-8E0F-65847F02E61B}" dt="2020-08-24T19:47:46.467" v="284" actId="20577"/>
        <pc:sldMkLst>
          <pc:docMk/>
          <pc:sldMk cId="1334691016" sldId="485"/>
        </pc:sldMkLst>
        <pc:spChg chg="mod">
          <ac:chgData name="Steve Shellhammer" userId="0e71f22d-ee3e-49c0-82ff-dbc290af8082" providerId="ADAL" clId="{0C2CC1C2-E273-42E5-8E0F-65847F02E61B}" dt="2020-08-24T19:43:48.156" v="112" actId="14100"/>
          <ac:spMkLst>
            <pc:docMk/>
            <pc:sldMk cId="1334691016" sldId="485"/>
            <ac:spMk id="2" creationId="{005DAA92-A641-45E9-9B1B-72663ACAA312}"/>
          </ac:spMkLst>
        </pc:spChg>
        <pc:spChg chg="mod">
          <ac:chgData name="Steve Shellhammer" userId="0e71f22d-ee3e-49c0-82ff-dbc290af8082" providerId="ADAL" clId="{0C2CC1C2-E273-42E5-8E0F-65847F02E61B}" dt="2020-08-24T19:43:50.586" v="113" actId="1076"/>
          <ac:spMkLst>
            <pc:docMk/>
            <pc:sldMk cId="1334691016" sldId="485"/>
            <ac:spMk id="3" creationId="{85E764BB-08F0-4F5B-87CC-541A3CA35AB1}"/>
          </ac:spMkLst>
        </pc:spChg>
        <pc:spChg chg="add mod">
          <ac:chgData name="Steve Shellhammer" userId="0e71f22d-ee3e-49c0-82ff-dbc290af8082" providerId="ADAL" clId="{0C2CC1C2-E273-42E5-8E0F-65847F02E61B}" dt="2020-08-24T19:47:46.467" v="284" actId="20577"/>
          <ac:spMkLst>
            <pc:docMk/>
            <pc:sldMk cId="1334691016" sldId="485"/>
            <ac:spMk id="8" creationId="{C6408CF9-5173-4895-BDD9-547491810A88}"/>
          </ac:spMkLst>
        </pc:spChg>
        <pc:picChg chg="mod">
          <ac:chgData name="Steve Shellhammer" userId="0e71f22d-ee3e-49c0-82ff-dbc290af8082" providerId="ADAL" clId="{0C2CC1C2-E273-42E5-8E0F-65847F02E61B}" dt="2020-08-24T19:43:53.234" v="114" actId="1076"/>
          <ac:picMkLst>
            <pc:docMk/>
            <pc:sldMk cId="1334691016" sldId="485"/>
            <ac:picMk id="7" creationId="{5DDC645C-1EC6-4D45-A9C1-97D679B27F80}"/>
          </ac:picMkLst>
        </pc:picChg>
      </pc:sldChg>
      <pc:sldChg chg="modSp mod">
        <pc:chgData name="Steve Shellhammer" userId="0e71f22d-ee3e-49c0-82ff-dbc290af8082" providerId="ADAL" clId="{0C2CC1C2-E273-42E5-8E0F-65847F02E61B}" dt="2020-08-24T19:45:50.772" v="224" actId="20577"/>
        <pc:sldMkLst>
          <pc:docMk/>
          <pc:sldMk cId="675243109" sldId="487"/>
        </pc:sldMkLst>
        <pc:spChg chg="mod">
          <ac:chgData name="Steve Shellhammer" userId="0e71f22d-ee3e-49c0-82ff-dbc290af8082" providerId="ADAL" clId="{0C2CC1C2-E273-42E5-8E0F-65847F02E61B}" dt="2020-08-24T19:45:35.417" v="221" actId="1076"/>
          <ac:spMkLst>
            <pc:docMk/>
            <pc:sldMk cId="675243109" sldId="487"/>
            <ac:spMk id="7" creationId="{C3FF793B-028C-4B28-85CC-FD8D7C5052C6}"/>
          </ac:spMkLst>
        </pc:spChg>
        <pc:graphicFrameChg chg="mod modGraphic">
          <ac:chgData name="Steve Shellhammer" userId="0e71f22d-ee3e-49c0-82ff-dbc290af8082" providerId="ADAL" clId="{0C2CC1C2-E273-42E5-8E0F-65847F02E61B}" dt="2020-08-24T19:45:50.772" v="224" actId="20577"/>
          <ac:graphicFrameMkLst>
            <pc:docMk/>
            <pc:sldMk cId="675243109" sldId="487"/>
            <ac:graphicFrameMk id="8" creationId="{3EE1DFF0-4B1A-4854-A798-EB1E74EF18D8}"/>
          </ac:graphicFrameMkLst>
        </pc:graphicFrameChg>
      </pc:sldChg>
    </pc:docChg>
  </pc:docChgLst>
  <pc:docChgLst>
    <pc:chgData name="Steve Shellhammer" userId="0e71f22d-ee3e-49c0-82ff-dbc290af8082" providerId="ADAL" clId="{BD19F985-274F-49BA-A35A-A0619268C4E5}"/>
    <pc:docChg chg="undo custSel addSld delSld modSld">
      <pc:chgData name="Steve Shellhammer" userId="0e71f22d-ee3e-49c0-82ff-dbc290af8082" providerId="ADAL" clId="{BD19F985-274F-49BA-A35A-A0619268C4E5}" dt="2020-12-08T19:20:25.401" v="1776" actId="14100"/>
      <pc:docMkLst>
        <pc:docMk/>
      </pc:docMkLst>
      <pc:sldChg chg="modSp mod">
        <pc:chgData name="Steve Shellhammer" userId="0e71f22d-ee3e-49c0-82ff-dbc290af8082" providerId="ADAL" clId="{BD19F985-274F-49BA-A35A-A0619268C4E5}" dt="2020-12-08T18:44:18.891" v="328" actId="403"/>
        <pc:sldMkLst>
          <pc:docMk/>
          <pc:sldMk cId="0" sldId="256"/>
        </pc:sldMkLst>
        <pc:spChg chg="mod">
          <ac:chgData name="Steve Shellhammer" userId="0e71f22d-ee3e-49c0-82ff-dbc290af8082" providerId="ADAL" clId="{BD19F985-274F-49BA-A35A-A0619268C4E5}" dt="2020-12-08T18:44:18.891" v="328" actId="403"/>
          <ac:spMkLst>
            <pc:docMk/>
            <pc:sldMk cId="0" sldId="256"/>
            <ac:spMk id="3073" creationId="{00000000-0000-0000-0000-000000000000}"/>
          </ac:spMkLst>
        </pc:spChg>
        <pc:spChg chg="mod">
          <ac:chgData name="Steve Shellhammer" userId="0e71f22d-ee3e-49c0-82ff-dbc290af8082" providerId="ADAL" clId="{BD19F985-274F-49BA-A35A-A0619268C4E5}" dt="2020-12-08T18:34:54.889" v="20" actId="20577"/>
          <ac:spMkLst>
            <pc:docMk/>
            <pc:sldMk cId="0" sldId="256"/>
            <ac:spMk id="3074" creationId="{00000000-0000-0000-0000-000000000000}"/>
          </ac:spMkLst>
        </pc:spChg>
      </pc:sldChg>
      <pc:sldChg chg="addSp delSp modSp new mod">
        <pc:chgData name="Steve Shellhammer" userId="0e71f22d-ee3e-49c0-82ff-dbc290af8082" providerId="ADAL" clId="{BD19F985-274F-49BA-A35A-A0619268C4E5}" dt="2020-12-08T18:57:22.403" v="539" actId="113"/>
        <pc:sldMkLst>
          <pc:docMk/>
          <pc:sldMk cId="3741961761" sldId="257"/>
        </pc:sldMkLst>
        <pc:spChg chg="mod">
          <ac:chgData name="Steve Shellhammer" userId="0e71f22d-ee3e-49c0-82ff-dbc290af8082" providerId="ADAL" clId="{BD19F985-274F-49BA-A35A-A0619268C4E5}" dt="2020-12-08T18:36:46.596" v="46" actId="14100"/>
          <ac:spMkLst>
            <pc:docMk/>
            <pc:sldMk cId="3741961761" sldId="257"/>
            <ac:spMk id="2" creationId="{BFC1EF4B-06FA-4DDA-BB95-0E99D3BC8DB8}"/>
          </ac:spMkLst>
        </pc:spChg>
        <pc:spChg chg="del">
          <ac:chgData name="Steve Shellhammer" userId="0e71f22d-ee3e-49c0-82ff-dbc290af8082" providerId="ADAL" clId="{BD19F985-274F-49BA-A35A-A0619268C4E5}" dt="2020-12-08T18:35:35.067" v="34" actId="478"/>
          <ac:spMkLst>
            <pc:docMk/>
            <pc:sldMk cId="3741961761" sldId="257"/>
            <ac:spMk id="3" creationId="{75763231-D32F-4318-901A-CC0365010413}"/>
          </ac:spMkLst>
        </pc:spChg>
        <pc:graphicFrameChg chg="add mod modGraphic">
          <ac:chgData name="Steve Shellhammer" userId="0e71f22d-ee3e-49c0-82ff-dbc290af8082" providerId="ADAL" clId="{BD19F985-274F-49BA-A35A-A0619268C4E5}" dt="2020-12-08T18:57:22.403" v="539" actId="113"/>
          <ac:graphicFrameMkLst>
            <pc:docMk/>
            <pc:sldMk cId="3741961761" sldId="257"/>
            <ac:graphicFrameMk id="7" creationId="{08DC0533-CD77-4779-97DE-2AF96EC8C5F4}"/>
          </ac:graphicFrameMkLst>
        </pc:graphicFrameChg>
      </pc:sldChg>
      <pc:sldChg chg="addSp modSp new mod">
        <pc:chgData name="Steve Shellhammer" userId="0e71f22d-ee3e-49c0-82ff-dbc290af8082" providerId="ADAL" clId="{BD19F985-274F-49BA-A35A-A0619268C4E5}" dt="2020-12-08T19:06:01.780" v="1506" actId="20577"/>
        <pc:sldMkLst>
          <pc:docMk/>
          <pc:sldMk cId="2575438809" sldId="258"/>
        </pc:sldMkLst>
        <pc:spChg chg="mod">
          <ac:chgData name="Steve Shellhammer" userId="0e71f22d-ee3e-49c0-82ff-dbc290af8082" providerId="ADAL" clId="{BD19F985-274F-49BA-A35A-A0619268C4E5}" dt="2020-12-08T18:41:33.472" v="105" actId="14100"/>
          <ac:spMkLst>
            <pc:docMk/>
            <pc:sldMk cId="2575438809" sldId="258"/>
            <ac:spMk id="2" creationId="{36A4F317-1BEC-49FE-B64E-14F47B858668}"/>
          </ac:spMkLst>
        </pc:spChg>
        <pc:spChg chg="mod">
          <ac:chgData name="Steve Shellhammer" userId="0e71f22d-ee3e-49c0-82ff-dbc290af8082" providerId="ADAL" clId="{BD19F985-274F-49BA-A35A-A0619268C4E5}" dt="2020-12-08T19:06:01.780" v="1506" actId="20577"/>
          <ac:spMkLst>
            <pc:docMk/>
            <pc:sldMk cId="2575438809" sldId="258"/>
            <ac:spMk id="3" creationId="{CF75258C-834D-4DA5-936A-E29454C3E521}"/>
          </ac:spMkLst>
        </pc:spChg>
        <pc:graphicFrameChg chg="add mod modGraphic">
          <ac:chgData name="Steve Shellhammer" userId="0e71f22d-ee3e-49c0-82ff-dbc290af8082" providerId="ADAL" clId="{BD19F985-274F-49BA-A35A-A0619268C4E5}" dt="2020-12-08T19:03:11.107" v="1143" actId="14734"/>
          <ac:graphicFrameMkLst>
            <pc:docMk/>
            <pc:sldMk cId="2575438809" sldId="258"/>
            <ac:graphicFrameMk id="7" creationId="{3DDCC74F-FEBA-4D0E-9647-36663F9109B3}"/>
          </ac:graphicFrameMkLst>
        </pc:graphicFrameChg>
      </pc:sldChg>
      <pc:sldChg chg="addSp delSp modSp new mod">
        <pc:chgData name="Steve Shellhammer" userId="0e71f22d-ee3e-49c0-82ff-dbc290af8082" providerId="ADAL" clId="{BD19F985-274F-49BA-A35A-A0619268C4E5}" dt="2020-12-08T19:20:25.401" v="1776" actId="14100"/>
        <pc:sldMkLst>
          <pc:docMk/>
          <pc:sldMk cId="938961678" sldId="259"/>
        </pc:sldMkLst>
        <pc:spChg chg="mod">
          <ac:chgData name="Steve Shellhammer" userId="0e71f22d-ee3e-49c0-82ff-dbc290af8082" providerId="ADAL" clId="{BD19F985-274F-49BA-A35A-A0619268C4E5}" dt="2020-12-08T19:20:17.028" v="1774" actId="14100"/>
          <ac:spMkLst>
            <pc:docMk/>
            <pc:sldMk cId="938961678" sldId="259"/>
            <ac:spMk id="2" creationId="{B720719E-A4FC-4D7B-8F7F-F352A24DAD82}"/>
          </ac:spMkLst>
        </pc:spChg>
        <pc:spChg chg="del">
          <ac:chgData name="Steve Shellhammer" userId="0e71f22d-ee3e-49c0-82ff-dbc290af8082" providerId="ADAL" clId="{BD19F985-274F-49BA-A35A-A0619268C4E5}" dt="2020-12-08T18:44:41.263" v="358" actId="478"/>
          <ac:spMkLst>
            <pc:docMk/>
            <pc:sldMk cId="938961678" sldId="259"/>
            <ac:spMk id="3" creationId="{964B4967-2A3B-4C94-B128-E99C9507673E}"/>
          </ac:spMkLst>
        </pc:spChg>
        <pc:spChg chg="add mod">
          <ac:chgData name="Steve Shellhammer" userId="0e71f22d-ee3e-49c0-82ff-dbc290af8082" providerId="ADAL" clId="{BD19F985-274F-49BA-A35A-A0619268C4E5}" dt="2020-12-08T19:20:25.401" v="1776" actId="14100"/>
          <ac:spMkLst>
            <pc:docMk/>
            <pc:sldMk cId="938961678" sldId="259"/>
            <ac:spMk id="7" creationId="{8CE921E6-B8C9-4D0E-ADDE-FB85C099B27C}"/>
          </ac:spMkLst>
        </pc:spChg>
        <pc:graphicFrameChg chg="add mod modGraphic">
          <ac:chgData name="Steve Shellhammer" userId="0e71f22d-ee3e-49c0-82ff-dbc290af8082" providerId="ADAL" clId="{BD19F985-274F-49BA-A35A-A0619268C4E5}" dt="2020-12-08T18:57:08.615" v="537" actId="113"/>
          <ac:graphicFrameMkLst>
            <pc:docMk/>
            <pc:sldMk cId="938961678" sldId="259"/>
            <ac:graphicFrameMk id="8" creationId="{72F84D60-E663-4FAB-A674-C68E53C9139B}"/>
          </ac:graphicFrameMkLst>
        </pc:graphicFrameChg>
      </pc:sldChg>
      <pc:sldChg chg="del">
        <pc:chgData name="Steve Shellhammer" userId="0e71f22d-ee3e-49c0-82ff-dbc290af8082" providerId="ADAL" clId="{BD19F985-274F-49BA-A35A-A0619268C4E5}" dt="2020-12-08T18:35:16.922" v="21" actId="47"/>
        <pc:sldMkLst>
          <pc:docMk/>
          <pc:sldMk cId="4203516816" sldId="285"/>
        </pc:sldMkLst>
      </pc:sldChg>
      <pc:sldChg chg="del">
        <pc:chgData name="Steve Shellhammer" userId="0e71f22d-ee3e-49c0-82ff-dbc290af8082" providerId="ADAL" clId="{BD19F985-274F-49BA-A35A-A0619268C4E5}" dt="2020-12-08T18:35:16.922" v="21" actId="47"/>
        <pc:sldMkLst>
          <pc:docMk/>
          <pc:sldMk cId="3292809088" sldId="286"/>
        </pc:sldMkLst>
      </pc:sldChg>
      <pc:sldChg chg="del">
        <pc:chgData name="Steve Shellhammer" userId="0e71f22d-ee3e-49c0-82ff-dbc290af8082" providerId="ADAL" clId="{BD19F985-274F-49BA-A35A-A0619268C4E5}" dt="2020-12-08T18:35:16.922" v="21" actId="47"/>
        <pc:sldMkLst>
          <pc:docMk/>
          <pc:sldMk cId="1747785114" sldId="287"/>
        </pc:sldMkLst>
      </pc:sldChg>
      <pc:sldChg chg="del">
        <pc:chgData name="Steve Shellhammer" userId="0e71f22d-ee3e-49c0-82ff-dbc290af8082" providerId="ADAL" clId="{BD19F985-274F-49BA-A35A-A0619268C4E5}" dt="2020-12-08T18:35:16.922" v="21" actId="47"/>
        <pc:sldMkLst>
          <pc:docMk/>
          <pc:sldMk cId="2957960818" sldId="289"/>
        </pc:sldMkLst>
      </pc:sldChg>
      <pc:sldChg chg="del">
        <pc:chgData name="Steve Shellhammer" userId="0e71f22d-ee3e-49c0-82ff-dbc290af8082" providerId="ADAL" clId="{BD19F985-274F-49BA-A35A-A0619268C4E5}" dt="2020-12-08T18:35:16.922" v="21" actId="47"/>
        <pc:sldMkLst>
          <pc:docMk/>
          <pc:sldMk cId="39225173" sldId="290"/>
        </pc:sldMkLst>
      </pc:sldChg>
      <pc:sldChg chg="del">
        <pc:chgData name="Steve Shellhammer" userId="0e71f22d-ee3e-49c0-82ff-dbc290af8082" providerId="ADAL" clId="{BD19F985-274F-49BA-A35A-A0619268C4E5}" dt="2020-12-08T18:35:16.922" v="21" actId="47"/>
        <pc:sldMkLst>
          <pc:docMk/>
          <pc:sldMk cId="3843651974" sldId="291"/>
        </pc:sldMkLst>
      </pc:sldChg>
      <pc:sldChg chg="del">
        <pc:chgData name="Steve Shellhammer" userId="0e71f22d-ee3e-49c0-82ff-dbc290af8082" providerId="ADAL" clId="{BD19F985-274F-49BA-A35A-A0619268C4E5}" dt="2020-12-08T18:35:16.922" v="21" actId="47"/>
        <pc:sldMkLst>
          <pc:docMk/>
          <pc:sldMk cId="1996546894" sldId="292"/>
        </pc:sldMkLst>
      </pc:sldChg>
      <pc:sldChg chg="del">
        <pc:chgData name="Steve Shellhammer" userId="0e71f22d-ee3e-49c0-82ff-dbc290af8082" providerId="ADAL" clId="{BD19F985-274F-49BA-A35A-A0619268C4E5}" dt="2020-12-08T18:35:16.922" v="21" actId="47"/>
        <pc:sldMkLst>
          <pc:docMk/>
          <pc:sldMk cId="4145748694" sldId="295"/>
        </pc:sldMkLst>
      </pc:sldChg>
      <pc:sldChg chg="del">
        <pc:chgData name="Steve Shellhammer" userId="0e71f22d-ee3e-49c0-82ff-dbc290af8082" providerId="ADAL" clId="{BD19F985-274F-49BA-A35A-A0619268C4E5}" dt="2020-12-08T18:35:16.922" v="21" actId="47"/>
        <pc:sldMkLst>
          <pc:docMk/>
          <pc:sldMk cId="3989063926" sldId="296"/>
        </pc:sldMkLst>
      </pc:sldChg>
      <pc:sldChg chg="del">
        <pc:chgData name="Steve Shellhammer" userId="0e71f22d-ee3e-49c0-82ff-dbc290af8082" providerId="ADAL" clId="{BD19F985-274F-49BA-A35A-A0619268C4E5}" dt="2020-12-08T18:35:16.922" v="21" actId="47"/>
        <pc:sldMkLst>
          <pc:docMk/>
          <pc:sldMk cId="2360651508" sldId="297"/>
        </pc:sldMkLst>
      </pc:sldChg>
    </pc:docChg>
  </pc:docChgLst>
  <pc:docChgLst>
    <pc:chgData name="Steve Shellhammer" userId="0e71f22d-ee3e-49c0-82ff-dbc290af8082" providerId="ADAL" clId="{9A8F5A9B-1CB4-4C7E-9B2A-DC94F0BD82DD}"/>
    <pc:docChg chg="undo custSel modSld">
      <pc:chgData name="Steve Shellhammer" userId="0e71f22d-ee3e-49c0-82ff-dbc290af8082" providerId="ADAL" clId="{9A8F5A9B-1CB4-4C7E-9B2A-DC94F0BD82DD}" dt="2020-08-26T16:51:41.966" v="570" actId="14100"/>
      <pc:docMkLst>
        <pc:docMk/>
      </pc:docMkLst>
      <pc:sldChg chg="modSp mod">
        <pc:chgData name="Steve Shellhammer" userId="0e71f22d-ee3e-49c0-82ff-dbc290af8082" providerId="ADAL" clId="{9A8F5A9B-1CB4-4C7E-9B2A-DC94F0BD82DD}" dt="2020-08-26T16:46:09.517" v="425" actId="14100"/>
        <pc:sldMkLst>
          <pc:docMk/>
          <pc:sldMk cId="3145523729" sldId="482"/>
        </pc:sldMkLst>
        <pc:spChg chg="mod">
          <ac:chgData name="Steve Shellhammer" userId="0e71f22d-ee3e-49c0-82ff-dbc290af8082" providerId="ADAL" clId="{9A8F5A9B-1CB4-4C7E-9B2A-DC94F0BD82DD}" dt="2020-08-26T16:45:47.609" v="420" actId="1076"/>
          <ac:spMkLst>
            <pc:docMk/>
            <pc:sldMk cId="3145523729" sldId="482"/>
            <ac:spMk id="2" creationId="{005DAA92-A641-45E9-9B1B-72663ACAA312}"/>
          </ac:spMkLst>
        </pc:spChg>
        <pc:spChg chg="mod">
          <ac:chgData name="Steve Shellhammer" userId="0e71f22d-ee3e-49c0-82ff-dbc290af8082" providerId="ADAL" clId="{9A8F5A9B-1CB4-4C7E-9B2A-DC94F0BD82DD}" dt="2020-08-26T16:46:09.517" v="425" actId="14100"/>
          <ac:spMkLst>
            <pc:docMk/>
            <pc:sldMk cId="3145523729" sldId="482"/>
            <ac:spMk id="3" creationId="{85E764BB-08F0-4F5B-87CC-541A3CA35AB1}"/>
          </ac:spMkLst>
        </pc:spChg>
      </pc:sldChg>
      <pc:sldChg chg="modSp mod">
        <pc:chgData name="Steve Shellhammer" userId="0e71f22d-ee3e-49c0-82ff-dbc290af8082" providerId="ADAL" clId="{9A8F5A9B-1CB4-4C7E-9B2A-DC94F0BD82DD}" dt="2020-08-26T16:51:41.966" v="570" actId="14100"/>
        <pc:sldMkLst>
          <pc:docMk/>
          <pc:sldMk cId="675243109" sldId="487"/>
        </pc:sldMkLst>
        <pc:spChg chg="mod">
          <ac:chgData name="Steve Shellhammer" userId="0e71f22d-ee3e-49c0-82ff-dbc290af8082" providerId="ADAL" clId="{9A8F5A9B-1CB4-4C7E-9B2A-DC94F0BD82DD}" dt="2020-08-26T00:00:23.060" v="3" actId="1076"/>
          <ac:spMkLst>
            <pc:docMk/>
            <pc:sldMk cId="675243109" sldId="487"/>
            <ac:spMk id="2" creationId="{2F86EDF1-4E29-437A-AD3C-2E8D8E7985BE}"/>
          </ac:spMkLst>
        </pc:spChg>
        <pc:spChg chg="mod">
          <ac:chgData name="Steve Shellhammer" userId="0e71f22d-ee3e-49c0-82ff-dbc290af8082" providerId="ADAL" clId="{9A8F5A9B-1CB4-4C7E-9B2A-DC94F0BD82DD}" dt="2020-08-26T16:51:41.966" v="570" actId="14100"/>
          <ac:spMkLst>
            <pc:docMk/>
            <pc:sldMk cId="675243109" sldId="487"/>
            <ac:spMk id="3" creationId="{F7F3A0E5-FAAC-4B6F-9E0C-21E97D74B750}"/>
          </ac:spMkLst>
        </pc:spChg>
        <pc:spChg chg="mod">
          <ac:chgData name="Steve Shellhammer" userId="0e71f22d-ee3e-49c0-82ff-dbc290af8082" providerId="ADAL" clId="{9A8F5A9B-1CB4-4C7E-9B2A-DC94F0BD82DD}" dt="2020-08-26T16:49:11.643" v="468" actId="1035"/>
          <ac:spMkLst>
            <pc:docMk/>
            <pc:sldMk cId="675243109" sldId="487"/>
            <ac:spMk id="7" creationId="{C3FF793B-028C-4B28-85CC-FD8D7C5052C6}"/>
          </ac:spMkLst>
        </pc:spChg>
        <pc:graphicFrameChg chg="mod modGraphic">
          <ac:chgData name="Steve Shellhammer" userId="0e71f22d-ee3e-49c0-82ff-dbc290af8082" providerId="ADAL" clId="{9A8F5A9B-1CB4-4C7E-9B2A-DC94F0BD82DD}" dt="2020-08-26T16:51:23.387" v="568" actId="1035"/>
          <ac:graphicFrameMkLst>
            <pc:docMk/>
            <pc:sldMk cId="675243109" sldId="487"/>
            <ac:graphicFrameMk id="8" creationId="{3EE1DFF0-4B1A-4854-A798-EB1E74EF18D8}"/>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27154" cy="463709"/>
          </a:xfrm>
          <a:prstGeom prst="rect">
            <a:avLst/>
          </a:prstGeom>
        </p:spPr>
        <p:txBody>
          <a:bodyPr vert="horz" lIns="91742" tIns="45871" rIns="91742" bIns="45871" rtlCol="0"/>
          <a:lstStyle>
            <a:lvl1pPr algn="l">
              <a:defRPr sz="1200"/>
            </a:lvl1pPr>
          </a:lstStyle>
          <a:p>
            <a:endParaRPr lang="en-US" dirty="0"/>
          </a:p>
        </p:txBody>
      </p:sp>
      <p:sp>
        <p:nvSpPr>
          <p:cNvPr id="3" name="Date Placeholder 2"/>
          <p:cNvSpPr>
            <a:spLocks noGrp="1"/>
          </p:cNvSpPr>
          <p:nvPr>
            <p:ph type="dt" sz="quarter" idx="1"/>
          </p:nvPr>
        </p:nvSpPr>
        <p:spPr>
          <a:xfrm>
            <a:off x="3956248" y="0"/>
            <a:ext cx="3027154" cy="463709"/>
          </a:xfrm>
          <a:prstGeom prst="rect">
            <a:avLst/>
          </a:prstGeom>
        </p:spPr>
        <p:txBody>
          <a:bodyPr vert="horz" lIns="91742" tIns="45871" rIns="91742" bIns="45871" rtlCol="0"/>
          <a:lstStyle>
            <a:lvl1pPr algn="r">
              <a:defRPr sz="1200"/>
            </a:lvl1pPr>
          </a:lstStyle>
          <a:p>
            <a:fld id="{B87CCAAF-252C-4847-8D16-EDD6B40E4912}" type="datetimeFigureOut">
              <a:rPr lang="en-US" smtClean="0"/>
              <a:pPr/>
              <a:t>3/3/2021</a:t>
            </a:fld>
            <a:endParaRPr lang="en-US" dirty="0"/>
          </a:p>
        </p:txBody>
      </p:sp>
      <p:sp>
        <p:nvSpPr>
          <p:cNvPr id="4" name="Footer Placeholder 3"/>
          <p:cNvSpPr>
            <a:spLocks noGrp="1"/>
          </p:cNvSpPr>
          <p:nvPr>
            <p:ph type="ftr" sz="quarter" idx="2"/>
          </p:nvPr>
        </p:nvSpPr>
        <p:spPr>
          <a:xfrm>
            <a:off x="0" y="8818404"/>
            <a:ext cx="3027154" cy="463709"/>
          </a:xfrm>
          <a:prstGeom prst="rect">
            <a:avLst/>
          </a:prstGeom>
        </p:spPr>
        <p:txBody>
          <a:bodyPr vert="horz" lIns="91742" tIns="45871" rIns="91742" bIns="45871"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56248" y="8818404"/>
            <a:ext cx="3027154" cy="463709"/>
          </a:xfrm>
          <a:prstGeom prst="rect">
            <a:avLst/>
          </a:prstGeom>
        </p:spPr>
        <p:txBody>
          <a:bodyPr vert="horz" lIns="91742" tIns="45871" rIns="91742" bIns="45871"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6985000" cy="9283700"/>
          </a:xfrm>
          <a:prstGeom prst="roundRect">
            <a:avLst>
              <a:gd name="adj" fmla="val 19"/>
            </a:avLst>
          </a:prstGeom>
          <a:solidFill>
            <a:srgbClr val="FFFFFF"/>
          </a:solidFill>
          <a:ln w="9525">
            <a:noFill/>
            <a:round/>
            <a:headEnd/>
            <a:tailEnd/>
          </a:ln>
          <a:effectLst/>
        </p:spPr>
        <p:txBody>
          <a:bodyPr wrap="none" lIns="91742" tIns="45871" rIns="91742" bIns="45871" anchor="ctr"/>
          <a:lstStyle/>
          <a:p>
            <a:endParaRPr lang="en-GB" dirty="0"/>
          </a:p>
        </p:txBody>
      </p:sp>
      <p:sp>
        <p:nvSpPr>
          <p:cNvPr id="2050" name="Rectangle 2"/>
          <p:cNvSpPr>
            <a:spLocks noGrp="1" noChangeArrowheads="1"/>
          </p:cNvSpPr>
          <p:nvPr>
            <p:ph type="hdr"/>
          </p:nvPr>
        </p:nvSpPr>
        <p:spPr bwMode="auto">
          <a:xfrm>
            <a:off x="5681709" y="96872"/>
            <a:ext cx="644449"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8841" y="96872"/>
            <a:ext cx="831548" cy="211209"/>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79513" y="701675"/>
            <a:ext cx="4624387" cy="3468688"/>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30694" y="4409997"/>
            <a:ext cx="5122014" cy="4176553"/>
          </a:xfrm>
          <a:prstGeom prst="rect">
            <a:avLst/>
          </a:prstGeom>
          <a:noFill/>
          <a:ln w="9525">
            <a:noFill/>
            <a:round/>
            <a:headEnd/>
            <a:tailEnd/>
          </a:ln>
          <a:effectLst/>
        </p:spPr>
        <p:txBody>
          <a:bodyPr vert="horz" wrap="square" lIns="93909" tIns="46232" rIns="93909" bIns="46232"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97065" y="8988324"/>
            <a:ext cx="929094" cy="1810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8709" algn="l"/>
                <a:tab pos="1376126" algn="l"/>
                <a:tab pos="2293544" algn="l"/>
                <a:tab pos="3210961" algn="l"/>
                <a:tab pos="4128379" algn="l"/>
                <a:tab pos="5045796" algn="l"/>
                <a:tab pos="5963214" algn="l"/>
                <a:tab pos="6880631" algn="l"/>
                <a:tab pos="7798049" algn="l"/>
                <a:tab pos="8715466" algn="l"/>
                <a:tab pos="9632884" algn="l"/>
                <a:tab pos="10550301"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46234" y="8988324"/>
            <a:ext cx="514920" cy="363662"/>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7418" algn="l"/>
                <a:tab pos="1834835" algn="l"/>
                <a:tab pos="2752253" algn="l"/>
                <a:tab pos="3669670" algn="l"/>
                <a:tab pos="4587088" algn="l"/>
                <a:tab pos="5504505" algn="l"/>
                <a:tab pos="6421923" algn="l"/>
                <a:tab pos="7339340" algn="l"/>
                <a:tab pos="8256758" algn="l"/>
                <a:tab pos="9174175" algn="l"/>
                <a:tab pos="10091593"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7605" y="8988325"/>
            <a:ext cx="718145" cy="184666"/>
          </a:xfrm>
          <a:prstGeom prst="rect">
            <a:avLst/>
          </a:prstGeom>
          <a:noFill/>
          <a:ln w="9525">
            <a:noFill/>
            <a:round/>
            <a:headEnd/>
            <a:tailEnd/>
          </a:ln>
          <a:effectLst/>
        </p:spPr>
        <p:txBody>
          <a:bodyPr wrap="none" lIns="0" tIns="0" rIns="0" bIns="0">
            <a:spAutoFit/>
          </a:bodyPr>
          <a:lstStyle/>
          <a:p>
            <a:pPr>
              <a:tabLst>
                <a:tab pos="0" algn="l"/>
                <a:tab pos="917418" algn="l"/>
                <a:tab pos="1834835" algn="l"/>
                <a:tab pos="2752253" algn="l"/>
                <a:tab pos="3669670" algn="l"/>
                <a:tab pos="4587088" algn="l"/>
                <a:tab pos="5504505" algn="l"/>
                <a:tab pos="6421923" algn="l"/>
                <a:tab pos="7339340" algn="l"/>
                <a:tab pos="8256758" algn="l"/>
                <a:tab pos="9174175" algn="l"/>
                <a:tab pos="10091593" algn="l"/>
              </a:tabLst>
            </a:pPr>
            <a:r>
              <a:rPr lang="en-US" sz="1200" dirty="0">
                <a:solidFill>
                  <a:srgbClr val="000000"/>
                </a:solidFill>
              </a:rPr>
              <a:t>Submission</a:t>
            </a:r>
          </a:p>
        </p:txBody>
      </p:sp>
      <p:sp>
        <p:nvSpPr>
          <p:cNvPr id="2057" name="Line 9"/>
          <p:cNvSpPr>
            <a:spLocks noChangeShapeType="1"/>
          </p:cNvSpPr>
          <p:nvPr/>
        </p:nvSpPr>
        <p:spPr bwMode="auto">
          <a:xfrm>
            <a:off x="729204" y="8986737"/>
            <a:ext cx="5526593"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
        <p:nvSpPr>
          <p:cNvPr id="2058" name="Line 10"/>
          <p:cNvSpPr>
            <a:spLocks noChangeShapeType="1"/>
          </p:cNvSpPr>
          <p:nvPr/>
        </p:nvSpPr>
        <p:spPr bwMode="auto">
          <a:xfrm>
            <a:off x="652445" y="296965"/>
            <a:ext cx="5680110" cy="1588"/>
          </a:xfrm>
          <a:prstGeom prst="line">
            <a:avLst/>
          </a:prstGeom>
          <a:noFill/>
          <a:ln w="12600">
            <a:solidFill>
              <a:srgbClr val="000000"/>
            </a:solidFill>
            <a:miter lim="800000"/>
            <a:headEnd/>
            <a:tailEnd/>
          </a:ln>
          <a:effectLst/>
        </p:spPr>
        <p:txBody>
          <a:bodyPr lIns="91742" tIns="45871" rIns="91742" bIns="45871"/>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1pPr>
    <a:lvl2pPr marL="785372" indent="-302066"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2pPr>
    <a:lvl3pPr marL="1208265"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3pPr>
    <a:lvl4pPr marL="1691571"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4pPr>
    <a:lvl5pPr marL="2174878" indent="-241653" algn="l" defTabSz="474916" rtl="0" eaLnBrk="0" fontAlgn="base" hangingPunct="0">
      <a:spcBef>
        <a:spcPct val="30000"/>
      </a:spcBef>
      <a:spcAft>
        <a:spcPct val="0"/>
      </a:spcAft>
      <a:buClr>
        <a:srgbClr val="000000"/>
      </a:buClr>
      <a:buSzPct val="100000"/>
      <a:buFont typeface="Times New Roman" pitchFamily="16" charset="0"/>
      <a:defRPr sz="1269" kern="1200">
        <a:solidFill>
          <a:srgbClr val="000000"/>
        </a:solidFill>
        <a:latin typeface="Times New Roman" pitchFamily="16" charset="0"/>
        <a:ea typeface="+mn-ea"/>
        <a:cs typeface="+mn-cs"/>
      </a:defRPr>
    </a:lvl5pPr>
    <a:lvl6pPr marL="2416531" algn="l" defTabSz="966612" rtl="0" eaLnBrk="1" latinLnBrk="0" hangingPunct="1">
      <a:defRPr sz="1269" kern="1200">
        <a:solidFill>
          <a:schemeClr val="tx1"/>
        </a:solidFill>
        <a:latin typeface="+mn-lt"/>
        <a:ea typeface="+mn-ea"/>
        <a:cs typeface="+mn-cs"/>
      </a:defRPr>
    </a:lvl6pPr>
    <a:lvl7pPr marL="2899837" algn="l" defTabSz="966612" rtl="0" eaLnBrk="1" latinLnBrk="0" hangingPunct="1">
      <a:defRPr sz="1269" kern="1200">
        <a:solidFill>
          <a:schemeClr val="tx1"/>
        </a:solidFill>
        <a:latin typeface="+mn-lt"/>
        <a:ea typeface="+mn-ea"/>
        <a:cs typeface="+mn-cs"/>
      </a:defRPr>
    </a:lvl7pPr>
    <a:lvl8pPr marL="3383143" algn="l" defTabSz="966612" rtl="0" eaLnBrk="1" latinLnBrk="0" hangingPunct="1">
      <a:defRPr sz="1269" kern="1200">
        <a:solidFill>
          <a:schemeClr val="tx1"/>
        </a:solidFill>
        <a:latin typeface="+mn-lt"/>
        <a:ea typeface="+mn-ea"/>
        <a:cs typeface="+mn-cs"/>
      </a:defRPr>
    </a:lvl8pPr>
    <a:lvl9pPr marL="3866449" algn="l" defTabSz="966612" rtl="0" eaLnBrk="1" latinLnBrk="0" hangingPunct="1">
      <a:defRPr sz="1269"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62569" y="701915"/>
            <a:ext cx="4659865" cy="3469875"/>
          </a:xfrm>
          <a:prstGeom prst="rect">
            <a:avLst/>
          </a:prstGeom>
          <a:solidFill>
            <a:srgbClr val="FFFFFF"/>
          </a:solidFill>
          <a:ln w="9525">
            <a:solidFill>
              <a:srgbClr val="000000"/>
            </a:solidFill>
            <a:miter lim="800000"/>
            <a:headEnd/>
            <a:tailEnd/>
          </a:ln>
          <a:effectLst/>
        </p:spPr>
        <p:txBody>
          <a:bodyPr wrap="none" lIns="91742" tIns="45871" rIns="91742" bIns="45871" anchor="ctr"/>
          <a:lstStyle/>
          <a:p>
            <a:endParaRPr lang="en-GB" dirty="0"/>
          </a:p>
        </p:txBody>
      </p:sp>
      <p:sp>
        <p:nvSpPr>
          <p:cNvPr id="12290" name="Rectangle 2"/>
          <p:cNvSpPr txBox="1">
            <a:spLocks noGrp="1" noChangeArrowheads="1"/>
          </p:cNvSpPr>
          <p:nvPr>
            <p:ph type="body"/>
          </p:nvPr>
        </p:nvSpPr>
        <p:spPr bwMode="auto">
          <a:xfrm>
            <a:off x="930694" y="4409997"/>
            <a:ext cx="5123613" cy="4271836"/>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3600"/>
            </a:lvl1pPr>
          </a:lstStyle>
          <a:p>
            <a:r>
              <a:rPr lang="en-US" dirty="0"/>
              <a:t>Click to edit Master title style</a:t>
            </a:r>
            <a:endParaRPr lang="en-GB" dirty="0"/>
          </a:p>
        </p:txBody>
      </p:sp>
      <p:sp>
        <p:nvSpPr>
          <p:cNvPr id="3" name="Content Placeholder 2"/>
          <p:cNvSpPr>
            <a:spLocks noGrp="1"/>
          </p:cNvSpPr>
          <p:nvPr>
            <p:ph idx="1"/>
          </p:nvPr>
        </p:nvSpPr>
        <p:spPr/>
        <p:txBody>
          <a:bodyPr/>
          <a:lstStyle>
            <a:lvl1pPr>
              <a:buFont typeface="Arial" panose="020B0604020202020204" pitchFamily="34" charset="0"/>
              <a:buChar char="•"/>
              <a:defRPr sz="2400"/>
            </a:lvl1pPr>
            <a:lvl2pPr marL="853463" indent="-365770">
              <a:buFont typeface="Courier New" panose="02070309020205020404" pitchFamily="49" charset="0"/>
              <a:buChar char="o"/>
              <a:defRPr sz="2200" b="1"/>
            </a:lvl2pPr>
            <a:lvl3pPr marL="1280195" indent="-304809">
              <a:buFont typeface="Arial" panose="020B0604020202020204" pitchFamily="34" charset="0"/>
              <a:buChar char="•"/>
              <a:defRPr sz="2000"/>
            </a:lvl3pPr>
            <a:lvl4pPr marL="1767887" indent="-304809">
              <a:buFont typeface="Arial" panose="020B0604020202020204" pitchFamily="34" charset="0"/>
              <a:buChar char="•"/>
              <a:defRPr/>
            </a:lvl4pPr>
          </a:lstStyle>
          <a:p>
            <a:pPr lvl="0"/>
            <a:r>
              <a:rPr lang="en-US" dirty="0"/>
              <a:t>Click to edit Master text styles</a:t>
            </a:r>
          </a:p>
          <a:p>
            <a:pPr lvl="1"/>
            <a:r>
              <a:rPr lang="en-US" dirty="0"/>
              <a:t>Second level</a:t>
            </a:r>
          </a:p>
          <a:p>
            <a:pPr lvl="2"/>
            <a:r>
              <a:rPr lang="en-US" dirty="0"/>
              <a:t>Third level</a:t>
            </a:r>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715006" y="6907109"/>
            <a:ext cx="3396821" cy="24553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cs typeface="Arial Unicode MS" charset="0"/>
              </a:defRPr>
            </a:lvl1pPr>
          </a:lstStyle>
          <a:p>
            <a:r>
              <a:rPr lang="en-GB" dirty="0"/>
              <a:t>Steve Shellhammer (Qualcomm)</a:t>
            </a:r>
          </a:p>
        </p:txBody>
      </p:sp>
      <p:sp>
        <p:nvSpPr>
          <p:cNvPr id="12" name="Rectangle 3"/>
          <p:cNvSpPr>
            <a:spLocks noGrp="1" noChangeArrowheads="1"/>
          </p:cNvSpPr>
          <p:nvPr>
            <p:ph type="dt" idx="15"/>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cs typeface="Arial Unicode MS" charset="0"/>
              </a:defRPr>
            </a:lvl1pPr>
          </a:lstStyle>
          <a:p>
            <a:r>
              <a:rPr lang="en-US" dirty="0"/>
              <a:t>March 2021</a:t>
            </a:r>
            <a:endParaRPr lang="en-GB" dirty="0"/>
          </a:p>
        </p:txBody>
      </p:sp>
      <p:sp>
        <p:nvSpPr>
          <p:cNvPr id="7" name="Date Placeholder 3">
            <a:extLst>
              <a:ext uri="{FF2B5EF4-FFF2-40B4-BE49-F238E27FC236}">
                <a16:creationId xmlns:a16="http://schemas.microsoft.com/office/drawing/2014/main" id="{686E15EF-98CC-45E2-B245-536D41247871}"/>
              </a:ext>
            </a:extLst>
          </p:cNvPr>
          <p:cNvSpPr txBox="1">
            <a:spLocks/>
          </p:cNvSpPr>
          <p:nvPr userDrawn="1"/>
        </p:nvSpPr>
        <p:spPr bwMode="auto">
          <a:xfrm>
            <a:off x="5494805" y="397809"/>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Calibri" panose="020F0502020204030204" pitchFamily="34" charset="0"/>
                <a:ea typeface="MS Gothic" charset="-128"/>
                <a:cs typeface="Arial Unicode MS" charset="0"/>
              </a:rPr>
              <a:t>doc.: IEEE 802.11-21/0344r2</a:t>
            </a:r>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731520" y="731522"/>
            <a:ext cx="8288868" cy="1136227"/>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731520" y="2113282"/>
            <a:ext cx="8288868" cy="4387427"/>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p:txBody>
      </p:sp>
      <p:sp>
        <p:nvSpPr>
          <p:cNvPr id="1027" name="Rectangle 3"/>
          <p:cNvSpPr>
            <a:spLocks noGrp="1" noChangeArrowheads="1"/>
          </p:cNvSpPr>
          <p:nvPr>
            <p:ph type="dt"/>
          </p:nvPr>
        </p:nvSpPr>
        <p:spPr bwMode="auto">
          <a:xfrm>
            <a:off x="743373" y="355601"/>
            <a:ext cx="1999811" cy="29125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920" b="1">
                <a:solidFill>
                  <a:srgbClr val="000000"/>
                </a:solidFill>
                <a:latin typeface="Calibri" panose="020F0502020204030204" pitchFamily="34" charset="0"/>
                <a:cs typeface="Arial Unicode MS" charset="0"/>
              </a:defRPr>
            </a:lvl1pPr>
          </a:lstStyle>
          <a:p>
            <a:r>
              <a:rPr lang="en-US" dirty="0"/>
              <a:t>March 2021</a:t>
            </a:r>
            <a:endParaRPr lang="en-GB" dirty="0"/>
          </a:p>
        </p:txBody>
      </p:sp>
      <p:sp>
        <p:nvSpPr>
          <p:cNvPr id="1028" name="Rectangle 4"/>
          <p:cNvSpPr>
            <a:spLocks noGrp="1" noChangeArrowheads="1"/>
          </p:cNvSpPr>
          <p:nvPr>
            <p:ph type="ftr"/>
          </p:nvPr>
        </p:nvSpPr>
        <p:spPr bwMode="auto">
          <a:xfrm>
            <a:off x="5715006" y="6907108"/>
            <a:ext cx="3396821" cy="2626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Steve Shellhammer (Qualcomm)</a:t>
            </a:r>
          </a:p>
        </p:txBody>
      </p:sp>
      <p:sp>
        <p:nvSpPr>
          <p:cNvPr id="1029" name="Rectangle 5"/>
          <p:cNvSpPr>
            <a:spLocks noGrp="1" noChangeArrowheads="1"/>
          </p:cNvSpPr>
          <p:nvPr>
            <p:ph type="sldNum"/>
          </p:nvPr>
        </p:nvSpPr>
        <p:spPr bwMode="auto">
          <a:xfrm>
            <a:off x="4470401" y="6907109"/>
            <a:ext cx="728133" cy="38777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75386" algn="l"/>
                <a:tab pos="1950772" algn="l"/>
                <a:tab pos="2926158" algn="l"/>
                <a:tab pos="3901544" algn="l"/>
                <a:tab pos="4876930" algn="l"/>
                <a:tab pos="5852315" algn="l"/>
                <a:tab pos="6827701" algn="l"/>
                <a:tab pos="7803087" algn="l"/>
                <a:tab pos="8778473" algn="l"/>
                <a:tab pos="9753859" algn="l"/>
                <a:tab pos="10729245" algn="l"/>
              </a:tabLst>
              <a:defRPr sz="1707">
                <a:solidFill>
                  <a:srgbClr val="000000"/>
                </a:solidFill>
                <a:latin typeface="Calibri" panose="020F0502020204030204" pitchFamily="34" charset="0"/>
                <a:cs typeface="Arial Unicode MS" charset="0"/>
              </a:defRPr>
            </a:lvl1pPr>
          </a:lstStyle>
          <a:p>
            <a:r>
              <a:rPr lang="en-GB" dirty="0"/>
              <a:t>Slide </a:t>
            </a:r>
            <a:fld id="{D09C756B-EB39-4236-ADBB-73052B179AE4}" type="slidenum">
              <a:rPr lang="en-GB" smtClean="0"/>
              <a:pPr/>
              <a:t>‹#›</a:t>
            </a:fld>
            <a:endParaRPr lang="en-GB" dirty="0"/>
          </a:p>
        </p:txBody>
      </p:sp>
      <p:sp>
        <p:nvSpPr>
          <p:cNvPr id="1030" name="Line 6"/>
          <p:cNvSpPr>
            <a:spLocks noChangeShapeType="1"/>
          </p:cNvSpPr>
          <p:nvPr/>
        </p:nvSpPr>
        <p:spPr bwMode="auto">
          <a:xfrm>
            <a:off x="731520" y="650240"/>
            <a:ext cx="8290560" cy="1694"/>
          </a:xfrm>
          <a:prstGeom prst="line">
            <a:avLst/>
          </a:prstGeom>
          <a:noFill/>
          <a:ln w="12600">
            <a:solidFill>
              <a:srgbClr val="000000"/>
            </a:solidFill>
            <a:miter lim="800000"/>
            <a:headEnd/>
            <a:tailEnd/>
          </a:ln>
          <a:effectLst/>
        </p:spPr>
        <p:txBody>
          <a:bodyPr/>
          <a:lstStyle/>
          <a:p>
            <a:endParaRPr lang="en-GB" sz="2706" dirty="0">
              <a:latin typeface="Calibri" panose="020F0502020204030204" pitchFamily="34" charset="0"/>
            </a:endParaRPr>
          </a:p>
        </p:txBody>
      </p:sp>
      <p:sp>
        <p:nvSpPr>
          <p:cNvPr id="1031" name="Rectangle 7"/>
          <p:cNvSpPr>
            <a:spLocks noChangeArrowheads="1"/>
          </p:cNvSpPr>
          <p:nvPr/>
        </p:nvSpPr>
        <p:spPr bwMode="auto">
          <a:xfrm>
            <a:off x="729828" y="6907108"/>
            <a:ext cx="1022665" cy="262701"/>
          </a:xfrm>
          <a:prstGeom prst="rect">
            <a:avLst/>
          </a:prstGeom>
          <a:noFill/>
          <a:ln w="9525">
            <a:noFill/>
            <a:round/>
            <a:headEnd/>
            <a:tailEnd/>
          </a:ln>
          <a:effectLst/>
        </p:spPr>
        <p:txBody>
          <a:bodyPr wrap="none" lIns="0" tIns="0" rIns="0" bIns="0">
            <a:spAutoFit/>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1707" dirty="0">
                <a:solidFill>
                  <a:srgbClr val="000000"/>
                </a:solidFill>
                <a:latin typeface="Calibri" panose="020F0502020204030204" pitchFamily="34" charset="0"/>
              </a:rPr>
              <a:t>Submission</a:t>
            </a:r>
          </a:p>
        </p:txBody>
      </p:sp>
      <p:sp>
        <p:nvSpPr>
          <p:cNvPr id="1032" name="Line 8"/>
          <p:cNvSpPr>
            <a:spLocks noChangeShapeType="1"/>
          </p:cNvSpPr>
          <p:nvPr/>
        </p:nvSpPr>
        <p:spPr bwMode="auto">
          <a:xfrm>
            <a:off x="731520" y="6908800"/>
            <a:ext cx="8371840" cy="1694"/>
          </a:xfrm>
          <a:prstGeom prst="line">
            <a:avLst/>
          </a:prstGeom>
          <a:noFill/>
          <a:ln w="12600">
            <a:solidFill>
              <a:srgbClr val="000000"/>
            </a:solidFill>
            <a:miter lim="800000"/>
            <a:headEnd/>
            <a:tailEnd/>
          </a:ln>
          <a:effectLst/>
        </p:spPr>
        <p:txBody>
          <a:bodyPr/>
          <a:lstStyle/>
          <a:p>
            <a:endParaRPr lang="en-GB" sz="2987" dirty="0">
              <a:latin typeface="Calibri" panose="020F0502020204030204" pitchFamily="34" charset="0"/>
            </a:endParaRP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79226" rtl="0" eaLnBrk="1" fontAlgn="base" hangingPunct="1">
        <a:spcBef>
          <a:spcPct val="0"/>
        </a:spcBef>
        <a:spcAft>
          <a:spcPct val="0"/>
        </a:spcAft>
        <a:buClr>
          <a:srgbClr val="000000"/>
        </a:buClr>
        <a:buSzPct val="100000"/>
        <a:buFont typeface="Times New Roman" pitchFamily="16" charset="0"/>
        <a:defRPr sz="3600" b="1">
          <a:solidFill>
            <a:srgbClr val="000000"/>
          </a:solidFill>
          <a:latin typeface="Calibri" panose="020F0502020204030204" pitchFamily="34" charset="0"/>
          <a:ea typeface="+mj-ea"/>
          <a:cs typeface="+mj-cs"/>
        </a:defRPr>
      </a:lvl1pPr>
      <a:lvl2pPr marL="792502" indent="-304809"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2pPr>
      <a:lvl3pPr marL="1219232"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3pPr>
      <a:lvl4pPr marL="1706925"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4pPr>
      <a:lvl5pPr marL="2194618"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5pPr>
      <a:lvl6pPr marL="2682311"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6pPr>
      <a:lvl7pPr marL="3170004"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7pPr>
      <a:lvl8pPr marL="3657697"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8pPr>
      <a:lvl9pPr marL="4145390" indent="-243846" algn="ctr" defTabSz="479226" rtl="0" eaLnBrk="1" fontAlgn="base" hangingPunct="1">
        <a:spcBef>
          <a:spcPct val="0"/>
        </a:spcBef>
        <a:spcAft>
          <a:spcPct val="0"/>
        </a:spcAft>
        <a:buClr>
          <a:srgbClr val="000000"/>
        </a:buClr>
        <a:buSzPct val="100000"/>
        <a:buFont typeface="Times New Roman" pitchFamily="16" charset="0"/>
        <a:defRPr sz="3413" b="1">
          <a:solidFill>
            <a:srgbClr val="000000"/>
          </a:solidFill>
          <a:latin typeface="Times New Roman" pitchFamily="16" charset="0"/>
          <a:ea typeface="MS Gothic" charset="-128"/>
        </a:defRPr>
      </a:lvl9pPr>
    </p:titleStyle>
    <p:bodyStyle>
      <a:lvl1pPr marL="365770" indent="-365770" algn="l" defTabSz="479226" rtl="0" eaLnBrk="1" fontAlgn="base" hangingPunct="1">
        <a:spcBef>
          <a:spcPts val="640"/>
        </a:spcBef>
        <a:spcAft>
          <a:spcPct val="0"/>
        </a:spcAft>
        <a:buClr>
          <a:srgbClr val="000000"/>
        </a:buClr>
        <a:buSzPct val="100000"/>
        <a:buFont typeface="Times New Roman" pitchFamily="16" charset="0"/>
        <a:defRPr sz="2400" b="1">
          <a:solidFill>
            <a:srgbClr val="000000"/>
          </a:solidFill>
          <a:latin typeface="Calibri" panose="020F0502020204030204" pitchFamily="34" charset="0"/>
          <a:ea typeface="+mn-ea"/>
          <a:cs typeface="+mn-cs"/>
        </a:defRPr>
      </a:lvl1pPr>
      <a:lvl2pPr marL="792502" indent="-304809" algn="l" defTabSz="479226" rtl="0" eaLnBrk="1" fontAlgn="base" hangingPunct="1">
        <a:spcBef>
          <a:spcPts val="533"/>
        </a:spcBef>
        <a:spcAft>
          <a:spcPct val="0"/>
        </a:spcAft>
        <a:buClr>
          <a:srgbClr val="000000"/>
        </a:buClr>
        <a:buSzPct val="100000"/>
        <a:buFont typeface="Times New Roman" pitchFamily="16" charset="0"/>
        <a:defRPr sz="2000">
          <a:solidFill>
            <a:srgbClr val="000000"/>
          </a:solidFill>
          <a:latin typeface="Calibri" panose="020F0502020204030204" pitchFamily="34" charset="0"/>
          <a:ea typeface="+mn-ea"/>
        </a:defRPr>
      </a:lvl2pPr>
      <a:lvl3pPr marL="1219232" indent="-243846" algn="l" defTabSz="479226" rtl="0" eaLnBrk="1" fontAlgn="base" hangingPunct="1">
        <a:spcBef>
          <a:spcPts val="480"/>
        </a:spcBef>
        <a:spcAft>
          <a:spcPct val="0"/>
        </a:spcAft>
        <a:buClr>
          <a:srgbClr val="000000"/>
        </a:buClr>
        <a:buSzPct val="100000"/>
        <a:buFont typeface="Times New Roman" pitchFamily="16" charset="0"/>
        <a:defRPr sz="1600">
          <a:solidFill>
            <a:srgbClr val="000000"/>
          </a:solidFill>
          <a:latin typeface="Calibri" panose="020F0502020204030204" pitchFamily="34" charset="0"/>
          <a:ea typeface="+mn-ea"/>
        </a:defRPr>
      </a:lvl3pPr>
      <a:lvl4pPr marL="1706925"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p:bodyStyle>
    <p:otherStyle>
      <a:defPPr>
        <a:defRPr lang="en-US"/>
      </a:defPPr>
      <a:lvl1pPr marL="0" algn="l" defTabSz="975386" rtl="0" eaLnBrk="1" latinLnBrk="0" hangingPunct="1">
        <a:defRPr sz="1920" kern="1200">
          <a:solidFill>
            <a:schemeClr val="tx1"/>
          </a:solidFill>
          <a:latin typeface="+mn-lt"/>
          <a:ea typeface="+mn-ea"/>
          <a:cs typeface="+mn-cs"/>
        </a:defRPr>
      </a:lvl1pPr>
      <a:lvl2pPr marL="487693" algn="l" defTabSz="975386" rtl="0" eaLnBrk="1" latinLnBrk="0" hangingPunct="1">
        <a:defRPr sz="1920" kern="1200">
          <a:solidFill>
            <a:schemeClr val="tx1"/>
          </a:solidFill>
          <a:latin typeface="+mn-lt"/>
          <a:ea typeface="+mn-ea"/>
          <a:cs typeface="+mn-cs"/>
        </a:defRPr>
      </a:lvl2pPr>
      <a:lvl3pPr marL="975386" algn="l" defTabSz="975386" rtl="0" eaLnBrk="1" latinLnBrk="0" hangingPunct="1">
        <a:defRPr sz="1920" kern="1200">
          <a:solidFill>
            <a:schemeClr val="tx1"/>
          </a:solidFill>
          <a:latin typeface="+mn-lt"/>
          <a:ea typeface="+mn-ea"/>
          <a:cs typeface="+mn-cs"/>
        </a:defRPr>
      </a:lvl3pPr>
      <a:lvl4pPr marL="1463079" algn="l" defTabSz="975386" rtl="0" eaLnBrk="1" latinLnBrk="0" hangingPunct="1">
        <a:defRPr sz="1920" kern="1200">
          <a:solidFill>
            <a:schemeClr val="tx1"/>
          </a:solidFill>
          <a:latin typeface="+mn-lt"/>
          <a:ea typeface="+mn-ea"/>
          <a:cs typeface="+mn-cs"/>
        </a:defRPr>
      </a:lvl4pPr>
      <a:lvl5pPr marL="1950772" algn="l" defTabSz="975386" rtl="0" eaLnBrk="1" latinLnBrk="0" hangingPunct="1">
        <a:defRPr sz="1920" kern="1200">
          <a:solidFill>
            <a:schemeClr val="tx1"/>
          </a:solidFill>
          <a:latin typeface="+mn-lt"/>
          <a:ea typeface="+mn-ea"/>
          <a:cs typeface="+mn-cs"/>
        </a:defRPr>
      </a:lvl5pPr>
      <a:lvl6pPr marL="2438465" algn="l" defTabSz="975386" rtl="0" eaLnBrk="1" latinLnBrk="0" hangingPunct="1">
        <a:defRPr sz="1920" kern="1200">
          <a:solidFill>
            <a:schemeClr val="tx1"/>
          </a:solidFill>
          <a:latin typeface="+mn-lt"/>
          <a:ea typeface="+mn-ea"/>
          <a:cs typeface="+mn-cs"/>
        </a:defRPr>
      </a:lvl6pPr>
      <a:lvl7pPr marL="2926158" algn="l" defTabSz="975386" rtl="0" eaLnBrk="1" latinLnBrk="0" hangingPunct="1">
        <a:defRPr sz="1920" kern="1200">
          <a:solidFill>
            <a:schemeClr val="tx1"/>
          </a:solidFill>
          <a:latin typeface="+mn-lt"/>
          <a:ea typeface="+mn-ea"/>
          <a:cs typeface="+mn-cs"/>
        </a:defRPr>
      </a:lvl7pPr>
      <a:lvl8pPr marL="3413851" algn="l" defTabSz="975386" rtl="0" eaLnBrk="1" latinLnBrk="0" hangingPunct="1">
        <a:defRPr sz="1920" kern="1200">
          <a:solidFill>
            <a:schemeClr val="tx1"/>
          </a:solidFill>
          <a:latin typeface="+mn-lt"/>
          <a:ea typeface="+mn-ea"/>
          <a:cs typeface="+mn-cs"/>
        </a:defRPr>
      </a:lvl8pPr>
      <a:lvl9pPr marL="3901544" algn="l" defTabSz="975386" rtl="0" eaLnBrk="1" latinLnBrk="0" hangingPunct="1">
        <a:defRPr sz="192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emf"/><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1.xml"/><Relationship Id="rId4" Type="http://schemas.openxmlformats.org/officeDocument/2006/relationships/image" Target="../media/image10.png"/></Relationships>
</file>

<file path=ppt/slides/_rels/slide15.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emf"/><Relationship Id="rId1" Type="http://schemas.openxmlformats.org/officeDocument/2006/relationships/slideLayout" Target="../slideLayouts/slideLayout1.xml"/><Relationship Id="rId4" Type="http://schemas.openxmlformats.org/officeDocument/2006/relationships/image" Target="../media/image5.emf"/></Relationships>
</file>

<file path=ppt/slides/_rels/slide18.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1.emf"/><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Footer Placeholder 4"/>
          <p:cNvSpPr>
            <a:spLocks noGrp="1"/>
          </p:cNvSpPr>
          <p:nvPr>
            <p:ph type="ftr" idx="14"/>
          </p:nvPr>
        </p:nvSpPr>
        <p:spPr>
          <a:xfrm>
            <a:off x="5867407" y="6907108"/>
            <a:ext cx="3244420" cy="193040"/>
          </a:xfrm>
        </p:spPr>
        <p:txBody>
          <a:bodyPr/>
          <a:lstStyle/>
          <a:p>
            <a:r>
              <a:rPr lang="en-GB" dirty="0"/>
              <a:t>Steve Shellhammer (Qualcomm)</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152400" y="646854"/>
            <a:ext cx="9448800" cy="1045880"/>
          </a:xfrm>
          <a:ln/>
        </p:spPr>
        <p:txBody>
          <a:bodyPr/>
          <a:lstStyle/>
          <a:p>
            <a:pPr>
              <a:tabLst>
                <a:tab pos="0" algn="l"/>
                <a:tab pos="975386" algn="l"/>
                <a:tab pos="1950772" algn="l"/>
                <a:tab pos="2926158" algn="l"/>
                <a:tab pos="3901544" algn="l"/>
                <a:tab pos="4876930" algn="l"/>
                <a:tab pos="5852315" algn="l"/>
                <a:tab pos="6827701" algn="l"/>
                <a:tab pos="7803087" algn="l"/>
                <a:tab pos="8778473" algn="l"/>
                <a:tab pos="9753859" algn="l"/>
                <a:tab pos="10729245" algn="l"/>
              </a:tabLst>
            </a:pPr>
            <a:r>
              <a:rPr lang="en-GB" sz="3200" dirty="0">
                <a:cs typeface="Calibri" panose="020F0502020204030204" pitchFamily="34" charset="0"/>
              </a:rPr>
              <a:t>Compressed Supported MCS and Nss Set Field</a:t>
            </a:r>
          </a:p>
        </p:txBody>
      </p:sp>
      <p:sp>
        <p:nvSpPr>
          <p:cNvPr id="3074" name="Rectangle 2"/>
          <p:cNvSpPr>
            <a:spLocks noGrp="1" noChangeArrowheads="1"/>
          </p:cNvSpPr>
          <p:nvPr>
            <p:ph type="body" idx="1"/>
          </p:nvPr>
        </p:nvSpPr>
        <p:spPr>
          <a:xfrm>
            <a:off x="731520" y="1720426"/>
            <a:ext cx="8290560" cy="423334"/>
          </a:xfrm>
          <a:ln/>
        </p:spPr>
        <p:txBody>
          <a:bodyPr/>
          <a:lstStyle/>
          <a:p>
            <a:pPr marL="0" indent="0" algn="ctr">
              <a:spcBef>
                <a:spcPts val="533"/>
              </a:spcBef>
              <a:buNone/>
              <a:tabLst>
                <a:tab pos="973693" algn="l"/>
                <a:tab pos="1949079" algn="l"/>
                <a:tab pos="2924465" algn="l"/>
                <a:tab pos="3899851" algn="l"/>
                <a:tab pos="4875237" algn="l"/>
                <a:tab pos="5850623" algn="l"/>
                <a:tab pos="6826009" algn="l"/>
                <a:tab pos="7801395" algn="l"/>
                <a:tab pos="8776781" algn="l"/>
                <a:tab pos="9752167" algn="l"/>
                <a:tab pos="10727552" algn="l"/>
              </a:tabLst>
            </a:pPr>
            <a:r>
              <a:rPr lang="en-GB" sz="2133" dirty="0"/>
              <a:t>Date:</a:t>
            </a:r>
            <a:r>
              <a:rPr lang="en-GB" sz="2133" b="0" dirty="0"/>
              <a:t> 2021-03-03</a:t>
            </a:r>
          </a:p>
        </p:txBody>
      </p:sp>
      <p:sp>
        <p:nvSpPr>
          <p:cNvPr id="3076" name="Rectangle 4"/>
          <p:cNvSpPr>
            <a:spLocks noChangeArrowheads="1"/>
          </p:cNvSpPr>
          <p:nvPr/>
        </p:nvSpPr>
        <p:spPr bwMode="auto">
          <a:xfrm>
            <a:off x="497524" y="2171452"/>
            <a:ext cx="1544320" cy="406400"/>
          </a:xfrm>
          <a:prstGeom prst="rect">
            <a:avLst/>
          </a:prstGeom>
          <a:noFill/>
          <a:ln w="9525">
            <a:noFill/>
            <a:round/>
            <a:headEnd/>
            <a:tailEnd/>
          </a:ln>
          <a:effectLst/>
        </p:spPr>
        <p:txBody>
          <a:bodyPr lIns="98304" tIns="49152" rIns="98304" bIns="49152"/>
          <a:lstStyle/>
          <a:p>
            <a:pPr>
              <a:spcBef>
                <a:spcPts val="533"/>
              </a:spcBef>
              <a:tabLst>
                <a:tab pos="365770" algn="l"/>
                <a:tab pos="1341156" algn="l"/>
                <a:tab pos="2316542" algn="l"/>
                <a:tab pos="3291927" algn="l"/>
                <a:tab pos="4267313" algn="l"/>
                <a:tab pos="5242699" algn="l"/>
                <a:tab pos="6218085" algn="l"/>
                <a:tab pos="7193471" algn="l"/>
                <a:tab pos="8168857" algn="l"/>
                <a:tab pos="9144243" algn="l"/>
                <a:tab pos="10119629" algn="l"/>
                <a:tab pos="11095015" algn="l"/>
              </a:tabLst>
            </a:pPr>
            <a:r>
              <a:rPr lang="en-GB" sz="2200" dirty="0">
                <a:solidFill>
                  <a:srgbClr val="000000"/>
                </a:solidFill>
                <a:latin typeface="Calibri" panose="020F0502020204030204" pitchFamily="34" charset="0"/>
              </a:rPr>
              <a:t>Authors:</a:t>
            </a:r>
          </a:p>
        </p:txBody>
      </p:sp>
      <p:sp>
        <p:nvSpPr>
          <p:cNvPr id="2" name="Date Placeholder 1">
            <a:extLst>
              <a:ext uri="{FF2B5EF4-FFF2-40B4-BE49-F238E27FC236}">
                <a16:creationId xmlns:a16="http://schemas.microsoft.com/office/drawing/2014/main" id="{7DDAD952-1B41-482B-A153-F47D4CB6A945}"/>
              </a:ext>
            </a:extLst>
          </p:cNvPr>
          <p:cNvSpPr>
            <a:spLocks noGrp="1"/>
          </p:cNvSpPr>
          <p:nvPr>
            <p:ph type="dt" idx="15"/>
          </p:nvPr>
        </p:nvSpPr>
        <p:spPr/>
        <p:txBody>
          <a:bodyPr/>
          <a:lstStyle/>
          <a:p>
            <a:r>
              <a:rPr lang="en-US" dirty="0"/>
              <a:t>March 2021</a:t>
            </a:r>
            <a:endParaRPr lang="en-GB" dirty="0"/>
          </a:p>
        </p:txBody>
      </p:sp>
      <p:graphicFrame>
        <p:nvGraphicFramePr>
          <p:cNvPr id="10" name="Table 9">
            <a:extLst>
              <a:ext uri="{FF2B5EF4-FFF2-40B4-BE49-F238E27FC236}">
                <a16:creationId xmlns:a16="http://schemas.microsoft.com/office/drawing/2014/main" id="{56BFF8FC-15E6-4208-9DB8-296FB6B5AC3E}"/>
              </a:ext>
            </a:extLst>
          </p:cNvPr>
          <p:cNvGraphicFramePr>
            <a:graphicFrameLocks noGrp="1"/>
          </p:cNvGraphicFramePr>
          <p:nvPr>
            <p:extLst>
              <p:ext uri="{D42A27DB-BD31-4B8C-83A1-F6EECF244321}">
                <p14:modId xmlns:p14="http://schemas.microsoft.com/office/powerpoint/2010/main" val="263199121"/>
              </p:ext>
            </p:extLst>
          </p:nvPr>
        </p:nvGraphicFramePr>
        <p:xfrm>
          <a:off x="497524" y="2590800"/>
          <a:ext cx="8856153" cy="2057400"/>
        </p:xfrm>
        <a:graphic>
          <a:graphicData uri="http://schemas.openxmlformats.org/drawingml/2006/table">
            <a:tbl>
              <a:tblPr>
                <a:tableStyleId>{5C22544A-7EE6-4342-B048-85BDC9FD1C3A}</a:tableStyleId>
              </a:tblPr>
              <a:tblGrid>
                <a:gridCol w="1982343">
                  <a:extLst>
                    <a:ext uri="{9D8B030D-6E8A-4147-A177-3AD203B41FA5}">
                      <a16:colId xmlns:a16="http://schemas.microsoft.com/office/drawing/2014/main" val="1982600515"/>
                    </a:ext>
                  </a:extLst>
                </a:gridCol>
                <a:gridCol w="1398865">
                  <a:extLst>
                    <a:ext uri="{9D8B030D-6E8A-4147-A177-3AD203B41FA5}">
                      <a16:colId xmlns:a16="http://schemas.microsoft.com/office/drawing/2014/main" val="2703258511"/>
                    </a:ext>
                  </a:extLst>
                </a:gridCol>
                <a:gridCol w="1126782">
                  <a:extLst>
                    <a:ext uri="{9D8B030D-6E8A-4147-A177-3AD203B41FA5}">
                      <a16:colId xmlns:a16="http://schemas.microsoft.com/office/drawing/2014/main" val="3387843035"/>
                    </a:ext>
                  </a:extLst>
                </a:gridCol>
                <a:gridCol w="1066800">
                  <a:extLst>
                    <a:ext uri="{9D8B030D-6E8A-4147-A177-3AD203B41FA5}">
                      <a16:colId xmlns:a16="http://schemas.microsoft.com/office/drawing/2014/main" val="1748239955"/>
                    </a:ext>
                  </a:extLst>
                </a:gridCol>
                <a:gridCol w="3281363">
                  <a:extLst>
                    <a:ext uri="{9D8B030D-6E8A-4147-A177-3AD203B41FA5}">
                      <a16:colId xmlns:a16="http://schemas.microsoft.com/office/drawing/2014/main" val="2006092477"/>
                    </a:ext>
                  </a:extLst>
                </a:gridCol>
              </a:tblGrid>
              <a:tr h="342900">
                <a:tc>
                  <a:txBody>
                    <a:bodyPr/>
                    <a:lstStyle/>
                    <a:p>
                      <a:pPr marL="0" marR="0">
                        <a:lnSpc>
                          <a:spcPct val="110000"/>
                        </a:lnSpc>
                        <a:spcBef>
                          <a:spcPts val="0"/>
                        </a:spcBef>
                        <a:spcAft>
                          <a:spcPts val="0"/>
                        </a:spcAft>
                      </a:pPr>
                      <a:r>
                        <a:rPr lang="en-US" sz="1800" b="1" kern="0" dirty="0">
                          <a:effectLst/>
                          <a:latin typeface="Calibri" panose="020F0502020204030204" pitchFamily="34" charset="0"/>
                          <a:cs typeface="Calibri" panose="020F0502020204030204" pitchFamily="34" charset="0"/>
                        </a:rPr>
                        <a:t>Name</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Affiliations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Address</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Phone</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b="1" dirty="0">
                          <a:effectLst/>
                          <a:latin typeface="Calibri" panose="020F0502020204030204" pitchFamily="34" charset="0"/>
                          <a:cs typeface="Calibri" panose="020F0502020204030204" pitchFamily="34" charset="0"/>
                        </a:rPr>
                        <a:t>email</a:t>
                      </a:r>
                      <a:endParaRPr lang="en-US" sz="1800" b="1"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62973176"/>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Steve Shellhammer</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3">
                  <a:txBody>
                    <a:bodyPr/>
                    <a:lstStyle/>
                    <a:p>
                      <a:pPr marL="0" marR="0" algn="ctr">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Qualcomm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r>
                        <a:rPr lang="en-US" sz="1800" dirty="0">
                          <a:effectLst/>
                          <a:latin typeface="Calibri" panose="020F0502020204030204" pitchFamily="34" charset="0"/>
                          <a:cs typeface="Calibri" panose="020F0502020204030204" pitchFamily="34" charset="0"/>
                        </a:rPr>
                        <a:t> </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shellhammer@ieee.org</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49572813"/>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Bin Tian</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endParaRPr lang="en-US"/>
                    </a:p>
                  </a:txBody>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cs typeface="Calibri" panose="020F0502020204030204" pitchFamily="34" charset="0"/>
                        </a:rPr>
                        <a:t>btian@qti.qualcomm.com</a:t>
                      </a: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320197843"/>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Youhan Kim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youhank@qti.qualcomm.com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988045423"/>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Rui Cao</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rowSpan="2">
                  <a:txBody>
                    <a:bodyPr/>
                    <a:lstStyle/>
                    <a:p>
                      <a:pPr marL="0" marR="0" algn="ctr">
                        <a:lnSpc>
                          <a:spcPct val="110000"/>
                        </a:lnSpc>
                        <a:spcBef>
                          <a:spcPts val="0"/>
                        </a:spcBef>
                        <a:spcAft>
                          <a:spcPts val="0"/>
                        </a:spcAft>
                      </a:pPr>
                      <a:r>
                        <a:rPr lang="en-US" sz="1800" dirty="0">
                          <a:effectLst/>
                          <a:latin typeface="Calibri" panose="020F0502020204030204" pitchFamily="34" charset="0"/>
                          <a:ea typeface="Times New Roman" panose="02020603050405020304" pitchFamily="18" charset="0"/>
                          <a:cs typeface="Calibri" panose="020F0502020204030204" pitchFamily="34" charset="0"/>
                        </a:rPr>
                        <a:t>NXP</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rui.cao_2@nxp.com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14521447"/>
                  </a:ext>
                </a:extLst>
              </a:tr>
              <a:tr h="342900">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Liwen Chu</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vMerge="1">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nSpc>
                          <a:spcPct val="110000"/>
                        </a:lnSpc>
                        <a:spcBef>
                          <a:spcPts val="0"/>
                        </a:spcBef>
                        <a:spcAft>
                          <a:spcPts val="0"/>
                        </a:spcAft>
                      </a:pPr>
                      <a:endParaRPr lang="en-US" sz="1800" dirty="0">
                        <a:effectLst/>
                        <a:latin typeface="Calibri" panose="020F0502020204030204" pitchFamily="34" charset="0"/>
                        <a:ea typeface="Times New Roman" panose="02020603050405020304" pitchFamily="18" charset="0"/>
                        <a:cs typeface="Calibri" panose="020F0502020204030204" pitchFamily="34"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lvl="0" indent="0" algn="l" defTabSz="975386" rtl="0" eaLnBrk="1" fontAlgn="auto" latinLnBrk="0" hangingPunct="1">
                        <a:lnSpc>
                          <a:spcPct val="110000"/>
                        </a:lnSpc>
                        <a:spcBef>
                          <a:spcPts val="0"/>
                        </a:spcBef>
                        <a:spcAft>
                          <a:spcPts val="0"/>
                        </a:spcAft>
                        <a:buClrTx/>
                        <a:buSzTx/>
                        <a:buFontTx/>
                        <a:buNone/>
                        <a:tabLst/>
                        <a:defRPr/>
                      </a:pPr>
                      <a:r>
                        <a:rPr lang="en-US" sz="1800" dirty="0">
                          <a:effectLst/>
                          <a:latin typeface="Calibri" panose="020F0502020204030204" pitchFamily="34" charset="0"/>
                          <a:ea typeface="Times New Roman" panose="02020603050405020304" pitchFamily="18" charset="0"/>
                          <a:cs typeface="Calibri" panose="020F0502020204030204" pitchFamily="34" charset="0"/>
                        </a:rPr>
                        <a:t>liwen.chu@nxp.com</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816303413"/>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8522A-321B-4725-8AEE-707F91020EA9}"/>
              </a:ext>
            </a:extLst>
          </p:cNvPr>
          <p:cNvSpPr>
            <a:spLocks noGrp="1"/>
          </p:cNvSpPr>
          <p:nvPr>
            <p:ph type="title"/>
          </p:nvPr>
        </p:nvSpPr>
        <p:spPr>
          <a:xfrm>
            <a:off x="731520" y="731523"/>
            <a:ext cx="8288868" cy="792478"/>
          </a:xfrm>
        </p:spPr>
        <p:txBody>
          <a:bodyPr/>
          <a:lstStyle/>
          <a:p>
            <a:r>
              <a:rPr lang="en-US" dirty="0"/>
              <a:t>Proposal for BW = 160 MHz</a:t>
            </a:r>
          </a:p>
        </p:txBody>
      </p:sp>
      <p:sp>
        <p:nvSpPr>
          <p:cNvPr id="3" name="Content Placeholder 2">
            <a:extLst>
              <a:ext uri="{FF2B5EF4-FFF2-40B4-BE49-F238E27FC236}">
                <a16:creationId xmlns:a16="http://schemas.microsoft.com/office/drawing/2014/main" id="{4669D603-3FCF-4034-BE11-ED3988DBA29D}"/>
              </a:ext>
            </a:extLst>
          </p:cNvPr>
          <p:cNvSpPr>
            <a:spLocks noGrp="1"/>
          </p:cNvSpPr>
          <p:nvPr>
            <p:ph idx="1"/>
          </p:nvPr>
        </p:nvSpPr>
        <p:spPr>
          <a:xfrm>
            <a:off x="609600" y="1676400"/>
            <a:ext cx="8422641" cy="457200"/>
          </a:xfrm>
        </p:spPr>
        <p:txBody>
          <a:bodyPr/>
          <a:lstStyle/>
          <a:p>
            <a:r>
              <a:rPr lang="en-US" dirty="0"/>
              <a:t>4-bit field for each MCS row</a:t>
            </a:r>
          </a:p>
        </p:txBody>
      </p:sp>
      <p:sp>
        <p:nvSpPr>
          <p:cNvPr id="4" name="Slide Number Placeholder 3">
            <a:extLst>
              <a:ext uri="{FF2B5EF4-FFF2-40B4-BE49-F238E27FC236}">
                <a16:creationId xmlns:a16="http://schemas.microsoft.com/office/drawing/2014/main" id="{98063FA5-2D5C-4C6E-BFC8-53E641C5F992}"/>
              </a:ext>
            </a:extLst>
          </p:cNvPr>
          <p:cNvSpPr>
            <a:spLocks noGrp="1"/>
          </p:cNvSpPr>
          <p:nvPr>
            <p:ph type="sldNum" idx="12"/>
          </p:nvPr>
        </p:nvSpPr>
        <p:spPr/>
        <p:txBody>
          <a:bodyPr/>
          <a:lstStyle/>
          <a:p>
            <a:r>
              <a:rPr lang="en-GB" dirty="0"/>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70D8A185-4A25-40F7-8AED-281A83CFD2C5}"/>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58657CE-CD6A-4DF3-BD0E-80BA92EAB5BD}"/>
              </a:ext>
            </a:extLst>
          </p:cNvPr>
          <p:cNvSpPr>
            <a:spLocks noGrp="1"/>
          </p:cNvSpPr>
          <p:nvPr>
            <p:ph type="dt" idx="15"/>
          </p:nvPr>
        </p:nvSpPr>
        <p:spPr/>
        <p:txBody>
          <a:bodyPr/>
          <a:lstStyle/>
          <a:p>
            <a:r>
              <a:rPr lang="en-US" dirty="0"/>
              <a:t>March 2021</a:t>
            </a:r>
            <a:endParaRPr lang="en-GB" dirty="0"/>
          </a:p>
        </p:txBody>
      </p:sp>
      <p:sp>
        <p:nvSpPr>
          <p:cNvPr id="8" name="Content Placeholder 2">
            <a:extLst>
              <a:ext uri="{FF2B5EF4-FFF2-40B4-BE49-F238E27FC236}">
                <a16:creationId xmlns:a16="http://schemas.microsoft.com/office/drawing/2014/main" id="{2E6357BA-60A6-47DB-A093-1B4D25D149AB}"/>
              </a:ext>
            </a:extLst>
          </p:cNvPr>
          <p:cNvSpPr txBox="1">
            <a:spLocks/>
          </p:cNvSpPr>
          <p:nvPr/>
        </p:nvSpPr>
        <p:spPr bwMode="auto">
          <a:xfrm>
            <a:off x="664633" y="5461463"/>
            <a:ext cx="8422641" cy="114014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kern="0" dirty="0"/>
              <a:t>Uses 3 Octets</a:t>
            </a:r>
          </a:p>
          <a:p>
            <a:r>
              <a:rPr lang="en-US" kern="0" dirty="0"/>
              <a:t>Ready to expand to support 16 SS in R2</a:t>
            </a:r>
          </a:p>
        </p:txBody>
      </p:sp>
      <p:pic>
        <p:nvPicPr>
          <p:cNvPr id="14" name="Picture 13">
            <a:extLst>
              <a:ext uri="{FF2B5EF4-FFF2-40B4-BE49-F238E27FC236}">
                <a16:creationId xmlns:a16="http://schemas.microsoft.com/office/drawing/2014/main" id="{6EC5DD8B-936F-4D6A-957F-EE3BED658130}"/>
              </a:ext>
            </a:extLst>
          </p:cNvPr>
          <p:cNvPicPr>
            <a:picLocks noChangeAspect="1"/>
          </p:cNvPicPr>
          <p:nvPr/>
        </p:nvPicPr>
        <p:blipFill>
          <a:blip r:embed="rId2"/>
          <a:stretch>
            <a:fillRect/>
          </a:stretch>
        </p:blipFill>
        <p:spPr>
          <a:xfrm>
            <a:off x="1204912" y="2876550"/>
            <a:ext cx="7343775" cy="1562100"/>
          </a:xfrm>
          <a:prstGeom prst="rect">
            <a:avLst/>
          </a:prstGeom>
        </p:spPr>
      </p:pic>
    </p:spTree>
    <p:extLst>
      <p:ext uri="{BB962C8B-B14F-4D97-AF65-F5344CB8AC3E}">
        <p14:creationId xmlns:p14="http://schemas.microsoft.com/office/powerpoint/2010/main" val="27659131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43C65-73BC-4BB0-84C4-9C6EA58CC7E7}"/>
              </a:ext>
            </a:extLst>
          </p:cNvPr>
          <p:cNvSpPr>
            <a:spLocks noGrp="1"/>
          </p:cNvSpPr>
          <p:nvPr>
            <p:ph type="title"/>
          </p:nvPr>
        </p:nvSpPr>
        <p:spPr>
          <a:xfrm>
            <a:off x="304800" y="688988"/>
            <a:ext cx="9144000" cy="716278"/>
          </a:xfrm>
        </p:spPr>
        <p:txBody>
          <a:bodyPr/>
          <a:lstStyle/>
          <a:p>
            <a:r>
              <a:rPr lang="en-US" sz="2800" dirty="0"/>
              <a:t>EHT 320 MHz</a:t>
            </a:r>
          </a:p>
        </p:txBody>
      </p:sp>
      <p:graphicFrame>
        <p:nvGraphicFramePr>
          <p:cNvPr id="7" name="Table 7">
            <a:extLst>
              <a:ext uri="{FF2B5EF4-FFF2-40B4-BE49-F238E27FC236}">
                <a16:creationId xmlns:a16="http://schemas.microsoft.com/office/drawing/2014/main" id="{C9DE17C5-7354-41DA-9102-661B3DC04528}"/>
              </a:ext>
            </a:extLst>
          </p:cNvPr>
          <p:cNvGraphicFramePr>
            <a:graphicFrameLocks noGrp="1"/>
          </p:cNvGraphicFramePr>
          <p:nvPr>
            <p:ph idx="1"/>
          </p:nvPr>
        </p:nvGraphicFramePr>
        <p:xfrm>
          <a:off x="432711" y="1371600"/>
          <a:ext cx="8863683" cy="2316480"/>
        </p:xfrm>
        <a:graphic>
          <a:graphicData uri="http://schemas.openxmlformats.org/drawingml/2006/table">
            <a:tbl>
              <a:tblPr firstRow="1" bandRow="1">
                <a:tableStyleId>{5C22544A-7EE6-4342-B048-85BDC9FD1C3A}</a:tableStyleId>
              </a:tblPr>
              <a:tblGrid>
                <a:gridCol w="681821">
                  <a:extLst>
                    <a:ext uri="{9D8B030D-6E8A-4147-A177-3AD203B41FA5}">
                      <a16:colId xmlns:a16="http://schemas.microsoft.com/office/drawing/2014/main" val="255148159"/>
                    </a:ext>
                  </a:extLst>
                </a:gridCol>
                <a:gridCol w="481286">
                  <a:extLst>
                    <a:ext uri="{9D8B030D-6E8A-4147-A177-3AD203B41FA5}">
                      <a16:colId xmlns:a16="http://schemas.microsoft.com/office/drawing/2014/main" val="4122911994"/>
                    </a:ext>
                  </a:extLst>
                </a:gridCol>
                <a:gridCol w="481286">
                  <a:extLst>
                    <a:ext uri="{9D8B030D-6E8A-4147-A177-3AD203B41FA5}">
                      <a16:colId xmlns:a16="http://schemas.microsoft.com/office/drawing/2014/main" val="237030923"/>
                    </a:ext>
                  </a:extLst>
                </a:gridCol>
                <a:gridCol w="481286">
                  <a:extLst>
                    <a:ext uri="{9D8B030D-6E8A-4147-A177-3AD203B41FA5}">
                      <a16:colId xmlns:a16="http://schemas.microsoft.com/office/drawing/2014/main" val="2390776564"/>
                    </a:ext>
                  </a:extLst>
                </a:gridCol>
                <a:gridCol w="481286">
                  <a:extLst>
                    <a:ext uri="{9D8B030D-6E8A-4147-A177-3AD203B41FA5}">
                      <a16:colId xmlns:a16="http://schemas.microsoft.com/office/drawing/2014/main" val="1770762795"/>
                    </a:ext>
                  </a:extLst>
                </a:gridCol>
                <a:gridCol w="481286">
                  <a:extLst>
                    <a:ext uri="{9D8B030D-6E8A-4147-A177-3AD203B41FA5}">
                      <a16:colId xmlns:a16="http://schemas.microsoft.com/office/drawing/2014/main" val="1675280975"/>
                    </a:ext>
                  </a:extLst>
                </a:gridCol>
                <a:gridCol w="481286">
                  <a:extLst>
                    <a:ext uri="{9D8B030D-6E8A-4147-A177-3AD203B41FA5}">
                      <a16:colId xmlns:a16="http://schemas.microsoft.com/office/drawing/2014/main" val="1911280008"/>
                    </a:ext>
                  </a:extLst>
                </a:gridCol>
                <a:gridCol w="481286">
                  <a:extLst>
                    <a:ext uri="{9D8B030D-6E8A-4147-A177-3AD203B41FA5}">
                      <a16:colId xmlns:a16="http://schemas.microsoft.com/office/drawing/2014/main" val="3280771985"/>
                    </a:ext>
                  </a:extLst>
                </a:gridCol>
                <a:gridCol w="481286">
                  <a:extLst>
                    <a:ext uri="{9D8B030D-6E8A-4147-A177-3AD203B41FA5}">
                      <a16:colId xmlns:a16="http://schemas.microsoft.com/office/drawing/2014/main" val="2268572512"/>
                    </a:ext>
                  </a:extLst>
                </a:gridCol>
                <a:gridCol w="481286">
                  <a:extLst>
                    <a:ext uri="{9D8B030D-6E8A-4147-A177-3AD203B41FA5}">
                      <a16:colId xmlns:a16="http://schemas.microsoft.com/office/drawing/2014/main" val="3968421699"/>
                    </a:ext>
                  </a:extLst>
                </a:gridCol>
                <a:gridCol w="481286">
                  <a:extLst>
                    <a:ext uri="{9D8B030D-6E8A-4147-A177-3AD203B41FA5}">
                      <a16:colId xmlns:a16="http://schemas.microsoft.com/office/drawing/2014/main" val="3624856075"/>
                    </a:ext>
                  </a:extLst>
                </a:gridCol>
                <a:gridCol w="481286">
                  <a:extLst>
                    <a:ext uri="{9D8B030D-6E8A-4147-A177-3AD203B41FA5}">
                      <a16:colId xmlns:a16="http://schemas.microsoft.com/office/drawing/2014/main" val="3126574066"/>
                    </a:ext>
                  </a:extLst>
                </a:gridCol>
                <a:gridCol w="481286">
                  <a:extLst>
                    <a:ext uri="{9D8B030D-6E8A-4147-A177-3AD203B41FA5}">
                      <a16:colId xmlns:a16="http://schemas.microsoft.com/office/drawing/2014/main" val="3769591261"/>
                    </a:ext>
                  </a:extLst>
                </a:gridCol>
                <a:gridCol w="481286">
                  <a:extLst>
                    <a:ext uri="{9D8B030D-6E8A-4147-A177-3AD203B41FA5}">
                      <a16:colId xmlns:a16="http://schemas.microsoft.com/office/drawing/2014/main" val="3099868568"/>
                    </a:ext>
                  </a:extLst>
                </a:gridCol>
                <a:gridCol w="481286">
                  <a:extLst>
                    <a:ext uri="{9D8B030D-6E8A-4147-A177-3AD203B41FA5}">
                      <a16:colId xmlns:a16="http://schemas.microsoft.com/office/drawing/2014/main" val="989876462"/>
                    </a:ext>
                  </a:extLst>
                </a:gridCol>
                <a:gridCol w="481286">
                  <a:extLst>
                    <a:ext uri="{9D8B030D-6E8A-4147-A177-3AD203B41FA5}">
                      <a16:colId xmlns:a16="http://schemas.microsoft.com/office/drawing/2014/main" val="2454804668"/>
                    </a:ext>
                  </a:extLst>
                </a:gridCol>
                <a:gridCol w="481286">
                  <a:extLst>
                    <a:ext uri="{9D8B030D-6E8A-4147-A177-3AD203B41FA5}">
                      <a16:colId xmlns:a16="http://schemas.microsoft.com/office/drawing/2014/main" val="4199424789"/>
                    </a:ext>
                  </a:extLst>
                </a:gridCol>
                <a:gridCol w="481286">
                  <a:extLst>
                    <a:ext uri="{9D8B030D-6E8A-4147-A177-3AD203B41FA5}">
                      <a16:colId xmlns:a16="http://schemas.microsoft.com/office/drawing/2014/main" val="1555370926"/>
                    </a:ext>
                  </a:extLst>
                </a:gridCol>
              </a:tblGrid>
              <a:tr h="370840">
                <a:tc>
                  <a:txBody>
                    <a:bodyPr/>
                    <a:lstStyle/>
                    <a:p>
                      <a:r>
                        <a:rPr lang="en-US" sz="1600" b="0" dirty="0">
                          <a:solidFill>
                            <a:schemeClr val="tx1"/>
                          </a:solidFill>
                          <a:latin typeface="Calibri" panose="020F0502020204030204" pitchFamily="34" charset="0"/>
                          <a:cs typeface="Calibri" panose="020F0502020204030204" pitchFamily="34" charset="0"/>
                        </a:rPr>
                        <a:t>MCS 12-13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extLst>
                  <a:ext uri="{0D108BD9-81ED-4DB2-BD59-A6C34878D82A}">
                    <a16:rowId xmlns:a16="http://schemas.microsoft.com/office/drawing/2014/main" val="1215037145"/>
                  </a:ext>
                </a:extLst>
              </a:tr>
              <a:tr h="370840">
                <a:tc>
                  <a:txBody>
                    <a:bodyPr/>
                    <a:lstStyle/>
                    <a:p>
                      <a:r>
                        <a:rPr lang="en-US" sz="1600" b="0" dirty="0">
                          <a:solidFill>
                            <a:schemeClr val="tx1"/>
                          </a:solidFill>
                          <a:latin typeface="Calibri" panose="020F0502020204030204" pitchFamily="34" charset="0"/>
                          <a:cs typeface="Calibri" panose="020F0502020204030204" pitchFamily="34" charset="0"/>
                        </a:rPr>
                        <a:t>MCS 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extLst>
                  <a:ext uri="{0D108BD9-81ED-4DB2-BD59-A6C34878D82A}">
                    <a16:rowId xmlns:a16="http://schemas.microsoft.com/office/drawing/2014/main" val="3954325306"/>
                  </a:ext>
                </a:extLst>
              </a:tr>
              <a:tr h="370840">
                <a:tc>
                  <a:txBody>
                    <a:bodyPr/>
                    <a:lstStyle/>
                    <a:p>
                      <a:r>
                        <a:rPr lang="en-US" sz="1600" b="0" dirty="0">
                          <a:solidFill>
                            <a:schemeClr val="tx1"/>
                          </a:solidFill>
                          <a:latin typeface="Calibri" panose="020F0502020204030204" pitchFamily="34" charset="0"/>
                          <a:cs typeface="Calibri" panose="020F0502020204030204" pitchFamily="34" charset="0"/>
                        </a:rPr>
                        <a:t>MCS 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extLst>
                  <a:ext uri="{0D108BD9-81ED-4DB2-BD59-A6C34878D82A}">
                    <a16:rowId xmlns:a16="http://schemas.microsoft.com/office/drawing/2014/main" val="3908628079"/>
                  </a:ext>
                </a:extLst>
              </a:tr>
              <a:tr h="370840">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0</a:t>
                      </a:r>
                    </a:p>
                    <a:p>
                      <a:r>
                        <a:rPr lang="en-US" sz="1600" b="0" dirty="0">
                          <a:solidFill>
                            <a:schemeClr val="tx1"/>
                          </a:solidFill>
                          <a:latin typeface="Calibri" panose="020F0502020204030204" pitchFamily="34" charset="0"/>
                          <a:cs typeface="Calibri" panose="020F0502020204030204" pitchFamily="34" charset="0"/>
                        </a:rPr>
                        <a:t>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2</a:t>
                      </a:r>
                    </a:p>
                    <a:p>
                      <a:r>
                        <a:rPr lang="en-US" sz="1600" b="0" dirty="0">
                          <a:solidFill>
                            <a:schemeClr val="tx1"/>
                          </a:solidFill>
                          <a:latin typeface="Calibri" panose="020F0502020204030204" pitchFamily="34" charset="0"/>
                          <a:cs typeface="Calibri" panose="020F0502020204030204" pitchFamily="34" charset="0"/>
                        </a:rPr>
                        <a:t>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3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4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5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6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7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8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9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10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11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12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13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14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15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16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05862846"/>
                  </a:ext>
                </a:extLst>
              </a:tr>
            </a:tbl>
          </a:graphicData>
        </a:graphic>
      </p:graphicFrame>
      <p:sp>
        <p:nvSpPr>
          <p:cNvPr id="4" name="Slide Number Placeholder 3">
            <a:extLst>
              <a:ext uri="{FF2B5EF4-FFF2-40B4-BE49-F238E27FC236}">
                <a16:creationId xmlns:a16="http://schemas.microsoft.com/office/drawing/2014/main" id="{3A5A7B75-9602-4970-A3DF-6966C77C5933}"/>
              </a:ext>
            </a:extLst>
          </p:cNvPr>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88BFEC3B-6B46-465E-BAC2-AD960392DA16}"/>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BD5A921D-C10A-4244-A942-4B7E81D178A9}"/>
              </a:ext>
            </a:extLst>
          </p:cNvPr>
          <p:cNvSpPr>
            <a:spLocks noGrp="1"/>
          </p:cNvSpPr>
          <p:nvPr>
            <p:ph type="dt" idx="15"/>
          </p:nvPr>
        </p:nvSpPr>
        <p:spPr/>
        <p:txBody>
          <a:bodyPr/>
          <a:lstStyle/>
          <a:p>
            <a:r>
              <a:rPr lang="en-US" dirty="0"/>
              <a:t>March 2021</a:t>
            </a:r>
            <a:endParaRPr lang="en-GB" dirty="0"/>
          </a:p>
        </p:txBody>
      </p:sp>
      <p:graphicFrame>
        <p:nvGraphicFramePr>
          <p:cNvPr id="8" name="Table 7">
            <a:extLst>
              <a:ext uri="{FF2B5EF4-FFF2-40B4-BE49-F238E27FC236}">
                <a16:creationId xmlns:a16="http://schemas.microsoft.com/office/drawing/2014/main" id="{13E6E54B-B6D2-4305-BCB7-5FABC612DAB8}"/>
              </a:ext>
            </a:extLst>
          </p:cNvPr>
          <p:cNvGraphicFramePr>
            <a:graphicFrameLocks/>
          </p:cNvGraphicFramePr>
          <p:nvPr/>
        </p:nvGraphicFramePr>
        <p:xfrm>
          <a:off x="5715006" y="5262265"/>
          <a:ext cx="3396821" cy="365760"/>
        </p:xfrm>
        <a:graphic>
          <a:graphicData uri="http://schemas.openxmlformats.org/drawingml/2006/table">
            <a:tbl>
              <a:tblPr firstRow="1" bandRow="1">
                <a:tableStyleId>{5C22544A-7EE6-4342-B048-85BDC9FD1C3A}</a:tableStyleId>
              </a:tblPr>
              <a:tblGrid>
                <a:gridCol w="2514594">
                  <a:extLst>
                    <a:ext uri="{9D8B030D-6E8A-4147-A177-3AD203B41FA5}">
                      <a16:colId xmlns:a16="http://schemas.microsoft.com/office/drawing/2014/main" val="255148159"/>
                    </a:ext>
                  </a:extLst>
                </a:gridCol>
                <a:gridCol w="882227">
                  <a:extLst>
                    <a:ext uri="{9D8B030D-6E8A-4147-A177-3AD203B41FA5}">
                      <a16:colId xmlns:a16="http://schemas.microsoft.com/office/drawing/2014/main" val="237030923"/>
                    </a:ext>
                  </a:extLst>
                </a:gridCol>
              </a:tblGrid>
              <a:tr h="0">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alibri" panose="020F0502020204030204" pitchFamily="34" charset="0"/>
                          <a:cs typeface="Calibri" panose="020F0502020204030204" pitchFamily="34" charset="0"/>
                        </a:rPr>
                        <a:t>EHT Signaling Required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extLst>
                  <a:ext uri="{0D108BD9-81ED-4DB2-BD59-A6C34878D82A}">
                    <a16:rowId xmlns:a16="http://schemas.microsoft.com/office/drawing/2014/main" val="2895472907"/>
                  </a:ext>
                </a:extLst>
              </a:tr>
            </a:tbl>
          </a:graphicData>
        </a:graphic>
      </p:graphicFrame>
      <p:sp>
        <p:nvSpPr>
          <p:cNvPr id="9" name="TextBox 8">
            <a:extLst>
              <a:ext uri="{FF2B5EF4-FFF2-40B4-BE49-F238E27FC236}">
                <a16:creationId xmlns:a16="http://schemas.microsoft.com/office/drawing/2014/main" id="{C6E8E3CE-8DCB-45FD-842F-1933C450953F}"/>
              </a:ext>
            </a:extLst>
          </p:cNvPr>
          <p:cNvSpPr txBox="1"/>
          <p:nvPr/>
        </p:nvSpPr>
        <p:spPr>
          <a:xfrm>
            <a:off x="6860219" y="4800600"/>
            <a:ext cx="1106393" cy="461665"/>
          </a:xfrm>
          <a:prstGeom prst="rect">
            <a:avLst/>
          </a:prstGeom>
          <a:noFill/>
        </p:spPr>
        <p:txBody>
          <a:bodyPr wrap="none" rtlCol="0">
            <a:spAutoFit/>
          </a:bodyPr>
          <a:lstStyle/>
          <a:p>
            <a:r>
              <a:rPr lang="en-US" sz="2400" b="1" dirty="0">
                <a:solidFill>
                  <a:schemeClr val="tx1"/>
                </a:solidFill>
                <a:latin typeface="Calibri" panose="020F0502020204030204" pitchFamily="34" charset="0"/>
                <a:cs typeface="Calibri" panose="020F0502020204030204" pitchFamily="34" charset="0"/>
              </a:rPr>
              <a:t>Legend</a:t>
            </a:r>
          </a:p>
        </p:txBody>
      </p:sp>
      <p:sp>
        <p:nvSpPr>
          <p:cNvPr id="10" name="Content Placeholder 2">
            <a:extLst>
              <a:ext uri="{FF2B5EF4-FFF2-40B4-BE49-F238E27FC236}">
                <a16:creationId xmlns:a16="http://schemas.microsoft.com/office/drawing/2014/main" id="{6402D126-CE20-4AA8-8704-085B229A5045}"/>
              </a:ext>
            </a:extLst>
          </p:cNvPr>
          <p:cNvSpPr txBox="1">
            <a:spLocks/>
          </p:cNvSpPr>
          <p:nvPr/>
        </p:nvSpPr>
        <p:spPr bwMode="auto">
          <a:xfrm>
            <a:off x="732366" y="5822216"/>
            <a:ext cx="8288868" cy="8488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kern="0" dirty="0"/>
              <a:t>MCS 0-9 mandatory in 320 MHz</a:t>
            </a:r>
          </a:p>
          <a:p>
            <a:r>
              <a:rPr lang="en-US" kern="0" dirty="0"/>
              <a:t>Only need three rows</a:t>
            </a:r>
          </a:p>
        </p:txBody>
      </p:sp>
    </p:spTree>
    <p:extLst>
      <p:ext uri="{BB962C8B-B14F-4D97-AF65-F5344CB8AC3E}">
        <p14:creationId xmlns:p14="http://schemas.microsoft.com/office/powerpoint/2010/main" val="35093881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88522A-321B-4725-8AEE-707F91020EA9}"/>
              </a:ext>
            </a:extLst>
          </p:cNvPr>
          <p:cNvSpPr>
            <a:spLocks noGrp="1"/>
          </p:cNvSpPr>
          <p:nvPr>
            <p:ph type="title"/>
          </p:nvPr>
        </p:nvSpPr>
        <p:spPr>
          <a:xfrm>
            <a:off x="731520" y="731523"/>
            <a:ext cx="8288868" cy="792478"/>
          </a:xfrm>
        </p:spPr>
        <p:txBody>
          <a:bodyPr/>
          <a:lstStyle/>
          <a:p>
            <a:r>
              <a:rPr lang="en-US" dirty="0"/>
              <a:t>Proposal for BW = 320 MHz</a:t>
            </a:r>
          </a:p>
        </p:txBody>
      </p:sp>
      <p:sp>
        <p:nvSpPr>
          <p:cNvPr id="3" name="Content Placeholder 2">
            <a:extLst>
              <a:ext uri="{FF2B5EF4-FFF2-40B4-BE49-F238E27FC236}">
                <a16:creationId xmlns:a16="http://schemas.microsoft.com/office/drawing/2014/main" id="{4669D603-3FCF-4034-BE11-ED3988DBA29D}"/>
              </a:ext>
            </a:extLst>
          </p:cNvPr>
          <p:cNvSpPr>
            <a:spLocks noGrp="1"/>
          </p:cNvSpPr>
          <p:nvPr>
            <p:ph idx="1"/>
          </p:nvPr>
        </p:nvSpPr>
        <p:spPr>
          <a:xfrm>
            <a:off x="609600" y="1676400"/>
            <a:ext cx="8422641" cy="457200"/>
          </a:xfrm>
        </p:spPr>
        <p:txBody>
          <a:bodyPr/>
          <a:lstStyle/>
          <a:p>
            <a:r>
              <a:rPr lang="en-US" dirty="0"/>
              <a:t>4-bit field for each MCS row</a:t>
            </a:r>
          </a:p>
        </p:txBody>
      </p:sp>
      <p:sp>
        <p:nvSpPr>
          <p:cNvPr id="4" name="Slide Number Placeholder 3">
            <a:extLst>
              <a:ext uri="{FF2B5EF4-FFF2-40B4-BE49-F238E27FC236}">
                <a16:creationId xmlns:a16="http://schemas.microsoft.com/office/drawing/2014/main" id="{98063FA5-2D5C-4C6E-BFC8-53E641C5F992}"/>
              </a:ext>
            </a:extLst>
          </p:cNvPr>
          <p:cNvSpPr>
            <a:spLocks noGrp="1"/>
          </p:cNvSpPr>
          <p:nvPr>
            <p:ph type="sldNum" idx="12"/>
          </p:nvPr>
        </p:nvSpPr>
        <p:spPr/>
        <p:txBody>
          <a:bodyPr/>
          <a:lstStyle/>
          <a:p>
            <a:r>
              <a:rPr lang="en-GB" dirty="0"/>
              <a:t>Slide </a:t>
            </a:r>
            <a:fld id="{440F5867-744E-4AA6-B0ED-4C44D2DFBB7B}" type="slidenum">
              <a:rPr lang="en-GB" smtClean="0"/>
              <a:pPr/>
              <a:t>12</a:t>
            </a:fld>
            <a:endParaRPr lang="en-GB" dirty="0"/>
          </a:p>
        </p:txBody>
      </p:sp>
      <p:sp>
        <p:nvSpPr>
          <p:cNvPr id="5" name="Footer Placeholder 4">
            <a:extLst>
              <a:ext uri="{FF2B5EF4-FFF2-40B4-BE49-F238E27FC236}">
                <a16:creationId xmlns:a16="http://schemas.microsoft.com/office/drawing/2014/main" id="{70D8A185-4A25-40F7-8AED-281A83CFD2C5}"/>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58657CE-CD6A-4DF3-BD0E-80BA92EAB5BD}"/>
              </a:ext>
            </a:extLst>
          </p:cNvPr>
          <p:cNvSpPr>
            <a:spLocks noGrp="1"/>
          </p:cNvSpPr>
          <p:nvPr>
            <p:ph type="dt" idx="15"/>
          </p:nvPr>
        </p:nvSpPr>
        <p:spPr/>
        <p:txBody>
          <a:bodyPr/>
          <a:lstStyle/>
          <a:p>
            <a:r>
              <a:rPr lang="en-US" dirty="0"/>
              <a:t>March 2021</a:t>
            </a:r>
            <a:endParaRPr lang="en-GB" dirty="0"/>
          </a:p>
        </p:txBody>
      </p:sp>
      <p:sp>
        <p:nvSpPr>
          <p:cNvPr id="8" name="Content Placeholder 2">
            <a:extLst>
              <a:ext uri="{FF2B5EF4-FFF2-40B4-BE49-F238E27FC236}">
                <a16:creationId xmlns:a16="http://schemas.microsoft.com/office/drawing/2014/main" id="{2E6357BA-60A6-47DB-A093-1B4D25D149AB}"/>
              </a:ext>
            </a:extLst>
          </p:cNvPr>
          <p:cNvSpPr txBox="1">
            <a:spLocks/>
          </p:cNvSpPr>
          <p:nvPr/>
        </p:nvSpPr>
        <p:spPr bwMode="auto">
          <a:xfrm>
            <a:off x="664633" y="5461463"/>
            <a:ext cx="8422641" cy="114014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kern="0" dirty="0"/>
              <a:t>Uses 3 Octets</a:t>
            </a:r>
          </a:p>
          <a:p>
            <a:r>
              <a:rPr lang="en-US" kern="0" dirty="0"/>
              <a:t>Ready to expand to support 16 SS in R2</a:t>
            </a:r>
          </a:p>
        </p:txBody>
      </p:sp>
      <p:pic>
        <p:nvPicPr>
          <p:cNvPr id="12" name="Picture 11">
            <a:extLst>
              <a:ext uri="{FF2B5EF4-FFF2-40B4-BE49-F238E27FC236}">
                <a16:creationId xmlns:a16="http://schemas.microsoft.com/office/drawing/2014/main" id="{5A159B65-D9F1-4C10-A0FC-3BD98BD0769C}"/>
              </a:ext>
            </a:extLst>
          </p:cNvPr>
          <p:cNvPicPr>
            <a:picLocks noChangeAspect="1"/>
          </p:cNvPicPr>
          <p:nvPr/>
        </p:nvPicPr>
        <p:blipFill>
          <a:blip r:embed="rId2"/>
          <a:stretch>
            <a:fillRect/>
          </a:stretch>
        </p:blipFill>
        <p:spPr>
          <a:xfrm>
            <a:off x="1204912" y="2876550"/>
            <a:ext cx="7343775" cy="1562100"/>
          </a:xfrm>
          <a:prstGeom prst="rect">
            <a:avLst/>
          </a:prstGeom>
        </p:spPr>
      </p:pic>
    </p:spTree>
    <p:extLst>
      <p:ext uri="{BB962C8B-B14F-4D97-AF65-F5344CB8AC3E}">
        <p14:creationId xmlns:p14="http://schemas.microsoft.com/office/powerpoint/2010/main" val="47187997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198B16-3EAF-4641-B455-85B9567B6BC4}"/>
              </a:ext>
            </a:extLst>
          </p:cNvPr>
          <p:cNvSpPr>
            <a:spLocks noGrp="1"/>
          </p:cNvSpPr>
          <p:nvPr>
            <p:ph type="title"/>
          </p:nvPr>
        </p:nvSpPr>
        <p:spPr/>
        <p:txBody>
          <a:bodyPr/>
          <a:lstStyle/>
          <a:p>
            <a:r>
              <a:rPr lang="en-US" dirty="0"/>
              <a:t>When 320 MHz Supported</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644A9481-7ADA-4028-AAFA-08F3DA43E3A3}"/>
                  </a:ext>
                </a:extLst>
              </p:cNvPr>
              <p:cNvSpPr>
                <a:spLocks noGrp="1"/>
              </p:cNvSpPr>
              <p:nvPr>
                <p:ph idx="1"/>
              </p:nvPr>
            </p:nvSpPr>
            <p:spPr>
              <a:xfrm>
                <a:off x="743372" y="2057400"/>
                <a:ext cx="8705427" cy="4166400"/>
              </a:xfrm>
            </p:spPr>
            <p:txBody>
              <a:bodyPr/>
              <a:lstStyle/>
              <a:p>
                <a:r>
                  <a:rPr lang="en-US" dirty="0"/>
                  <a:t>We propose that when 320 MHz is supported that we separate into two bandwidth cases</a:t>
                </a:r>
              </a:p>
              <a:p>
                <a:pPr lvl="1"/>
                <a:r>
                  <a:rPr lang="en-US" sz="2000" dirty="0"/>
                  <a:t>BW = 320 MHz</a:t>
                </a:r>
              </a:p>
              <a:p>
                <a:pPr lvl="1"/>
                <a:r>
                  <a:rPr lang="en-US" sz="2000" dirty="0"/>
                  <a:t>BW </a:t>
                </a:r>
                <a14:m>
                  <m:oMath xmlns:m="http://schemas.openxmlformats.org/officeDocument/2006/math">
                    <m:r>
                      <a:rPr lang="en-US" sz="2000" b="1" i="1" smtClean="0">
                        <a:latin typeface="Cambria Math" panose="02040503050406030204" pitchFamily="18" charset="0"/>
                      </a:rPr>
                      <m:t>≤</m:t>
                    </m:r>
                  </m:oMath>
                </a14:m>
                <a:r>
                  <a:rPr lang="en-US" sz="2000" dirty="0"/>
                  <a:t> 160 MHz</a:t>
                </a:r>
              </a:p>
              <a:p>
                <a:r>
                  <a:rPr lang="en-US" dirty="0"/>
                  <a:t>So, in other words, when 320 MHz is supported, the MCS and Nss Set for BW </a:t>
                </a:r>
                <a14:m>
                  <m:oMath xmlns:m="http://schemas.openxmlformats.org/officeDocument/2006/math">
                    <m:r>
                      <a:rPr lang="en-US" b="1" i="1" smtClean="0">
                        <a:latin typeface="Cambria Math" panose="02040503050406030204" pitchFamily="18" charset="0"/>
                      </a:rPr>
                      <m:t>≤</m:t>
                    </m:r>
                  </m:oMath>
                </a14:m>
                <a:r>
                  <a:rPr lang="en-US" dirty="0"/>
                  <a:t> 80 MHz is the same as for BW = 160 MHz</a:t>
                </a:r>
              </a:p>
              <a:p>
                <a:pPr lvl="1"/>
                <a:r>
                  <a:rPr lang="en-US" sz="2000" dirty="0"/>
                  <a:t>We do not think when 320 MHz is supported, that we need three separate bandwidth cases: BW </a:t>
                </a:r>
                <a14:m>
                  <m:oMath xmlns:m="http://schemas.openxmlformats.org/officeDocument/2006/math">
                    <m:r>
                      <a:rPr lang="en-US" sz="2000" b="1" i="1" smtClean="0">
                        <a:latin typeface="Cambria Math" panose="02040503050406030204" pitchFamily="18" charset="0"/>
                      </a:rPr>
                      <m:t>≤</m:t>
                    </m:r>
                  </m:oMath>
                </a14:m>
                <a:r>
                  <a:rPr lang="en-US" sz="2000" dirty="0"/>
                  <a:t> 80 MHz, BW = 160 MHz and BW = 320</a:t>
                </a:r>
              </a:p>
              <a:p>
                <a:pPr lvl="1"/>
                <a:r>
                  <a:rPr lang="en-US" sz="2000" dirty="0"/>
                  <a:t>This seems unnecessary and requires additional octets in the signaling</a:t>
                </a:r>
              </a:p>
            </p:txBody>
          </p:sp>
        </mc:Choice>
        <mc:Fallback xmlns="">
          <p:sp>
            <p:nvSpPr>
              <p:cNvPr id="3" name="Content Placeholder 2">
                <a:extLst>
                  <a:ext uri="{FF2B5EF4-FFF2-40B4-BE49-F238E27FC236}">
                    <a16:creationId xmlns:a16="http://schemas.microsoft.com/office/drawing/2014/main" id="{644A9481-7ADA-4028-AAFA-08F3DA43E3A3}"/>
                  </a:ext>
                </a:extLst>
              </p:cNvPr>
              <p:cNvSpPr>
                <a:spLocks noGrp="1" noRot="1" noChangeAspect="1" noMove="1" noResize="1" noEditPoints="1" noAdjustHandles="1" noChangeArrowheads="1" noChangeShapeType="1" noTextEdit="1"/>
              </p:cNvSpPr>
              <p:nvPr>
                <p:ph idx="1"/>
              </p:nvPr>
            </p:nvSpPr>
            <p:spPr>
              <a:xfrm>
                <a:off x="743372" y="2057400"/>
                <a:ext cx="8705427" cy="4166400"/>
              </a:xfrm>
              <a:blipFill>
                <a:blip r:embed="rId2"/>
                <a:stretch>
                  <a:fillRect l="-910" t="-1171"/>
                </a:stretch>
              </a:blipFill>
            </p:spPr>
            <p:txBody>
              <a:bodyPr/>
              <a:lstStyle/>
              <a:p>
                <a:r>
                  <a:rPr lang="en-US">
                    <a:noFill/>
                  </a:rPr>
                  <a:t> </a:t>
                </a:r>
              </a:p>
            </p:txBody>
          </p:sp>
        </mc:Fallback>
      </mc:AlternateContent>
      <p:sp>
        <p:nvSpPr>
          <p:cNvPr id="4" name="Slide Number Placeholder 3">
            <a:extLst>
              <a:ext uri="{FF2B5EF4-FFF2-40B4-BE49-F238E27FC236}">
                <a16:creationId xmlns:a16="http://schemas.microsoft.com/office/drawing/2014/main" id="{83718520-186B-49A9-976D-70F8C4C55662}"/>
              </a:ext>
            </a:extLst>
          </p:cNvPr>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7C9F83E9-89DC-4A3D-BCC5-F12397EA7F49}"/>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C99D7F2-9D1F-4882-A20D-33C553644370}"/>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41430623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4CB3FB-0EF3-4A95-B87F-4A4790D579B3}"/>
              </a:ext>
            </a:extLst>
          </p:cNvPr>
          <p:cNvSpPr>
            <a:spLocks noGrp="1"/>
          </p:cNvSpPr>
          <p:nvPr>
            <p:ph type="title"/>
          </p:nvPr>
        </p:nvSpPr>
        <p:spPr>
          <a:xfrm>
            <a:off x="731520" y="731522"/>
            <a:ext cx="8288868" cy="855144"/>
          </a:xfrm>
        </p:spPr>
        <p:txBody>
          <a:bodyPr/>
          <a:lstStyle/>
          <a:p>
            <a:r>
              <a:rPr lang="en-US" sz="3200" dirty="0">
                <a:solidFill>
                  <a:schemeClr val="tx1"/>
                </a:solidFill>
              </a:rPr>
              <a:t>Compressed EHT MCS and Nss Set Field</a:t>
            </a:r>
          </a:p>
        </p:txBody>
      </p:sp>
      <p:sp>
        <p:nvSpPr>
          <p:cNvPr id="4" name="Slide Number Placeholder 3">
            <a:extLst>
              <a:ext uri="{FF2B5EF4-FFF2-40B4-BE49-F238E27FC236}">
                <a16:creationId xmlns:a16="http://schemas.microsoft.com/office/drawing/2014/main" id="{52C9EB44-8EFD-4555-9B88-2111733196CC}"/>
              </a:ext>
            </a:extLst>
          </p:cNvPr>
          <p:cNvSpPr>
            <a:spLocks noGrp="1"/>
          </p:cNvSpPr>
          <p:nvPr>
            <p:ph type="sldNum" idx="12"/>
          </p:nvPr>
        </p:nvSpPr>
        <p:spPr/>
        <p:txBody>
          <a:bodyPr/>
          <a:lstStyle/>
          <a:p>
            <a:r>
              <a:rPr lang="en-GB" dirty="0"/>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B58BDC24-EF9B-45CE-99BE-42DA933CF77D}"/>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1B461BF7-C214-4ABD-8CC2-B30D3AC11AB7}"/>
              </a:ext>
            </a:extLst>
          </p:cNvPr>
          <p:cNvSpPr>
            <a:spLocks noGrp="1"/>
          </p:cNvSpPr>
          <p:nvPr>
            <p:ph type="dt" idx="15"/>
          </p:nvPr>
        </p:nvSpPr>
        <p:spPr/>
        <p:txBody>
          <a:bodyPr/>
          <a:lstStyle/>
          <a:p>
            <a:r>
              <a:rPr lang="en-US" dirty="0"/>
              <a:t>March 2021</a:t>
            </a:r>
            <a:endParaRPr lang="en-GB" dirty="0"/>
          </a:p>
        </p:txBody>
      </p:sp>
      <mc:AlternateContent xmlns:mc="http://schemas.openxmlformats.org/markup-compatibility/2006" xmlns:a14="http://schemas.microsoft.com/office/drawing/2010/main">
        <mc:Choice Requires="a14">
          <p:graphicFrame>
            <p:nvGraphicFramePr>
              <p:cNvPr id="9" name="Table 7">
                <a:extLst>
                  <a:ext uri="{FF2B5EF4-FFF2-40B4-BE49-F238E27FC236}">
                    <a16:creationId xmlns:a16="http://schemas.microsoft.com/office/drawing/2014/main" id="{96E18F8D-30F8-41C2-ADE1-A493D6C8CA4E}"/>
                  </a:ext>
                </a:extLst>
              </p:cNvPr>
              <p:cNvGraphicFramePr>
                <a:graphicFrameLocks/>
              </p:cNvGraphicFramePr>
              <p:nvPr>
                <p:extLst>
                  <p:ext uri="{D42A27DB-BD31-4B8C-83A1-F6EECF244321}">
                    <p14:modId xmlns:p14="http://schemas.microsoft.com/office/powerpoint/2010/main" val="4229116822"/>
                  </p:ext>
                </p:extLst>
              </p:nvPr>
            </p:nvGraphicFramePr>
            <p:xfrm>
              <a:off x="1890291" y="5410200"/>
              <a:ext cx="5729709" cy="1341120"/>
            </p:xfrm>
            <a:graphic>
              <a:graphicData uri="http://schemas.openxmlformats.org/drawingml/2006/table">
                <a:tbl>
                  <a:tblPr firstRow="1" bandRow="1">
                    <a:tableStyleId>{21E4AEA4-8DFA-4A89-87EB-49C32662AFE0}</a:tableStyleId>
                  </a:tblPr>
                  <a:tblGrid>
                    <a:gridCol w="2834109">
                      <a:extLst>
                        <a:ext uri="{9D8B030D-6E8A-4147-A177-3AD203B41FA5}">
                          <a16:colId xmlns:a16="http://schemas.microsoft.com/office/drawing/2014/main" val="2164707607"/>
                        </a:ext>
                      </a:extLst>
                    </a:gridCol>
                    <a:gridCol w="2895600">
                      <a:extLst>
                        <a:ext uri="{9D8B030D-6E8A-4147-A177-3AD203B41FA5}">
                          <a16:colId xmlns:a16="http://schemas.microsoft.com/office/drawing/2014/main" val="542681053"/>
                        </a:ext>
                      </a:extLst>
                    </a:gridCol>
                  </a:tblGrid>
                  <a:tr h="286870">
                    <a:tc>
                      <a:txBody>
                        <a:bodyPr/>
                        <a:lstStyle/>
                        <a:p>
                          <a:r>
                            <a:rPr lang="en-US" sz="1600" dirty="0">
                              <a:latin typeface="Calibri" panose="020F0502020204030204" pitchFamily="34" charset="0"/>
                              <a:cs typeface="Calibri" panose="020F0502020204030204" pitchFamily="34" charset="0"/>
                            </a:rPr>
                            <a:t>Max Supported Bandwidth</a:t>
                          </a:r>
                        </a:p>
                      </a:txBody>
                      <a:tcPr/>
                    </a:tc>
                    <a:tc>
                      <a:txBody>
                        <a:bodyPr/>
                        <a:lstStyle/>
                        <a:p>
                          <a:pPr algn="ctr"/>
                          <a:r>
                            <a:rPr lang="en-US" sz="1600" dirty="0">
                              <a:latin typeface="Calibri" panose="020F0502020204030204" pitchFamily="34" charset="0"/>
                              <a:cs typeface="Calibri" panose="020F0502020204030204" pitchFamily="34" charset="0"/>
                            </a:rPr>
                            <a:t>Required Number of Octets</a:t>
                          </a:r>
                        </a:p>
                      </a:txBody>
                      <a:tcPr/>
                    </a:tc>
                    <a:extLst>
                      <a:ext uri="{0D108BD9-81ED-4DB2-BD59-A6C34878D82A}">
                        <a16:rowId xmlns:a16="http://schemas.microsoft.com/office/drawing/2014/main" val="926273286"/>
                      </a:ext>
                    </a:extLst>
                  </a:tr>
                  <a:tr h="256390">
                    <a:tc>
                      <a:txBody>
                        <a:bodyPr/>
                        <a:lstStyle/>
                        <a:p>
                          <a:pPr algn="ctr"/>
                          <a14:m>
                            <m:oMath xmlns:m="http://schemas.openxmlformats.org/officeDocument/2006/math">
                              <m:r>
                                <a:rPr lang="en-US" sz="1600" b="0" i="1" smtClean="0">
                                  <a:latin typeface="Cambria Math" panose="02040503050406030204" pitchFamily="18" charset="0"/>
                                  <a:cs typeface="Calibri" panose="020F0502020204030204" pitchFamily="34" charset="0"/>
                                </a:rPr>
                                <m:t>𝐵𝑊</m:t>
                              </m:r>
                              <m:r>
                                <a:rPr lang="en-US" sz="1600" b="0" i="1" smtClean="0">
                                  <a:latin typeface="Cambria Math" panose="02040503050406030204" pitchFamily="18" charset="0"/>
                                  <a:cs typeface="Calibri" panose="020F0502020204030204" pitchFamily="34" charset="0"/>
                                </a:rPr>
                                <m:t>≤</m:t>
                              </m:r>
                            </m:oMath>
                          </a14:m>
                          <a:r>
                            <a:rPr lang="en-US" sz="1600" dirty="0">
                              <a:latin typeface="Calibri" panose="020F0502020204030204" pitchFamily="34" charset="0"/>
                              <a:cs typeface="Calibri" panose="020F0502020204030204" pitchFamily="34" charset="0"/>
                            </a:rPr>
                            <a:t> 80 MHz</a:t>
                          </a:r>
                        </a:p>
                      </a:txBody>
                      <a:tcPr/>
                    </a:tc>
                    <a:tc>
                      <a:txBody>
                        <a:bodyPr/>
                        <a:lstStyle/>
                        <a:p>
                          <a:pPr algn="ctr"/>
                          <a:r>
                            <a:rPr lang="en-US" sz="1600" dirty="0">
                              <a:latin typeface="Calibri" panose="020F0502020204030204" pitchFamily="34" charset="0"/>
                              <a:cs typeface="Calibri" panose="020F0502020204030204" pitchFamily="34" charset="0"/>
                            </a:rPr>
                            <a:t>4</a:t>
                          </a:r>
                        </a:p>
                      </a:txBody>
                      <a:tcPr/>
                    </a:tc>
                    <a:extLst>
                      <a:ext uri="{0D108BD9-81ED-4DB2-BD59-A6C34878D82A}">
                        <a16:rowId xmlns:a16="http://schemas.microsoft.com/office/drawing/2014/main" val="3853547663"/>
                      </a:ext>
                    </a:extLst>
                  </a:tr>
                  <a:tr h="225910">
                    <a:tc>
                      <a:txBody>
                        <a:bodyPr/>
                        <a:lstStyle/>
                        <a:p>
                          <a:pPr marL="0" marR="0" lvl="0" indent="0" algn="ctr" defTabSz="975386"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BW = 160 MHz</a:t>
                          </a:r>
                        </a:p>
                      </a:txBody>
                      <a:tcPr/>
                    </a:tc>
                    <a:tc>
                      <a:txBody>
                        <a:bodyPr/>
                        <a:lstStyle/>
                        <a:p>
                          <a:pPr algn="ctr"/>
                          <a:r>
                            <a:rPr lang="en-US" sz="1600" dirty="0">
                              <a:latin typeface="Calibri" panose="020F0502020204030204" pitchFamily="34" charset="0"/>
                              <a:cs typeface="Calibri" panose="020F0502020204030204" pitchFamily="34" charset="0"/>
                            </a:rPr>
                            <a:t>7</a:t>
                          </a:r>
                        </a:p>
                      </a:txBody>
                      <a:tcPr/>
                    </a:tc>
                    <a:extLst>
                      <a:ext uri="{0D108BD9-81ED-4DB2-BD59-A6C34878D82A}">
                        <a16:rowId xmlns:a16="http://schemas.microsoft.com/office/drawing/2014/main" val="1963321926"/>
                      </a:ext>
                    </a:extLst>
                  </a:tr>
                  <a:tr h="271630">
                    <a:tc>
                      <a:txBody>
                        <a:bodyPr/>
                        <a:lstStyle/>
                        <a:p>
                          <a:pPr marL="0" marR="0" lvl="0" indent="0" algn="ctr" defTabSz="975386"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BW = 320 MHz</a:t>
                          </a:r>
                        </a:p>
                      </a:txBody>
                      <a:tcPr/>
                    </a:tc>
                    <a:tc>
                      <a:txBody>
                        <a:bodyPr/>
                        <a:lstStyle/>
                        <a:p>
                          <a:pPr algn="ctr"/>
                          <a:r>
                            <a:rPr lang="en-US" sz="1600" dirty="0">
                              <a:latin typeface="Calibri" panose="020F0502020204030204" pitchFamily="34" charset="0"/>
                              <a:cs typeface="Calibri" panose="020F0502020204030204" pitchFamily="34" charset="0"/>
                            </a:rPr>
                            <a:t>6</a:t>
                          </a:r>
                        </a:p>
                      </a:txBody>
                      <a:tcPr/>
                    </a:tc>
                    <a:extLst>
                      <a:ext uri="{0D108BD9-81ED-4DB2-BD59-A6C34878D82A}">
                        <a16:rowId xmlns:a16="http://schemas.microsoft.com/office/drawing/2014/main" val="1015657151"/>
                      </a:ext>
                    </a:extLst>
                  </a:tr>
                </a:tbl>
              </a:graphicData>
            </a:graphic>
          </p:graphicFrame>
        </mc:Choice>
        <mc:Fallback xmlns="">
          <p:graphicFrame>
            <p:nvGraphicFramePr>
              <p:cNvPr id="9" name="Table 7">
                <a:extLst>
                  <a:ext uri="{FF2B5EF4-FFF2-40B4-BE49-F238E27FC236}">
                    <a16:creationId xmlns:a16="http://schemas.microsoft.com/office/drawing/2014/main" id="{96E18F8D-30F8-41C2-ADE1-A493D6C8CA4E}"/>
                  </a:ext>
                </a:extLst>
              </p:cNvPr>
              <p:cNvGraphicFramePr>
                <a:graphicFrameLocks/>
              </p:cNvGraphicFramePr>
              <p:nvPr>
                <p:extLst>
                  <p:ext uri="{D42A27DB-BD31-4B8C-83A1-F6EECF244321}">
                    <p14:modId xmlns:p14="http://schemas.microsoft.com/office/powerpoint/2010/main" val="4229116822"/>
                  </p:ext>
                </p:extLst>
              </p:nvPr>
            </p:nvGraphicFramePr>
            <p:xfrm>
              <a:off x="1890291" y="5410200"/>
              <a:ext cx="5729709" cy="1341120"/>
            </p:xfrm>
            <a:graphic>
              <a:graphicData uri="http://schemas.openxmlformats.org/drawingml/2006/table">
                <a:tbl>
                  <a:tblPr firstRow="1" bandRow="1">
                    <a:tableStyleId>{21E4AEA4-8DFA-4A89-87EB-49C32662AFE0}</a:tableStyleId>
                  </a:tblPr>
                  <a:tblGrid>
                    <a:gridCol w="2834109">
                      <a:extLst>
                        <a:ext uri="{9D8B030D-6E8A-4147-A177-3AD203B41FA5}">
                          <a16:colId xmlns:a16="http://schemas.microsoft.com/office/drawing/2014/main" val="2164707607"/>
                        </a:ext>
                      </a:extLst>
                    </a:gridCol>
                    <a:gridCol w="2895600">
                      <a:extLst>
                        <a:ext uri="{9D8B030D-6E8A-4147-A177-3AD203B41FA5}">
                          <a16:colId xmlns:a16="http://schemas.microsoft.com/office/drawing/2014/main" val="542681053"/>
                        </a:ext>
                      </a:extLst>
                    </a:gridCol>
                  </a:tblGrid>
                  <a:tr h="335280">
                    <a:tc>
                      <a:txBody>
                        <a:bodyPr/>
                        <a:lstStyle/>
                        <a:p>
                          <a:r>
                            <a:rPr lang="en-US" sz="1600" dirty="0">
                              <a:latin typeface="Calibri" panose="020F0502020204030204" pitchFamily="34" charset="0"/>
                              <a:cs typeface="Calibri" panose="020F0502020204030204" pitchFamily="34" charset="0"/>
                            </a:rPr>
                            <a:t>Max Supported Bandwidth</a:t>
                          </a:r>
                        </a:p>
                      </a:txBody>
                      <a:tcPr/>
                    </a:tc>
                    <a:tc>
                      <a:txBody>
                        <a:bodyPr/>
                        <a:lstStyle/>
                        <a:p>
                          <a:pPr algn="ctr"/>
                          <a:r>
                            <a:rPr lang="en-US" sz="1600" dirty="0">
                              <a:latin typeface="Calibri" panose="020F0502020204030204" pitchFamily="34" charset="0"/>
                              <a:cs typeface="Calibri" panose="020F0502020204030204" pitchFamily="34" charset="0"/>
                            </a:rPr>
                            <a:t>Required Number of Octets</a:t>
                          </a:r>
                        </a:p>
                      </a:txBody>
                      <a:tcPr/>
                    </a:tc>
                    <a:extLst>
                      <a:ext uri="{0D108BD9-81ED-4DB2-BD59-A6C34878D82A}">
                        <a16:rowId xmlns:a16="http://schemas.microsoft.com/office/drawing/2014/main" val="926273286"/>
                      </a:ext>
                    </a:extLst>
                  </a:tr>
                  <a:tr h="335280">
                    <a:tc>
                      <a:txBody>
                        <a:bodyPr/>
                        <a:lstStyle/>
                        <a:p>
                          <a:endParaRPr lang="en-US"/>
                        </a:p>
                      </a:txBody>
                      <a:tcPr>
                        <a:blipFill>
                          <a:blip r:embed="rId2"/>
                          <a:stretch>
                            <a:fillRect l="-215" t="-101786" r="-103226" b="-217857"/>
                          </a:stretch>
                        </a:blipFill>
                      </a:tcPr>
                    </a:tc>
                    <a:tc>
                      <a:txBody>
                        <a:bodyPr/>
                        <a:lstStyle/>
                        <a:p>
                          <a:pPr algn="ctr"/>
                          <a:r>
                            <a:rPr lang="en-US" sz="1600" dirty="0">
                              <a:latin typeface="Calibri" panose="020F0502020204030204" pitchFamily="34" charset="0"/>
                              <a:cs typeface="Calibri" panose="020F0502020204030204" pitchFamily="34" charset="0"/>
                            </a:rPr>
                            <a:t>4</a:t>
                          </a:r>
                        </a:p>
                      </a:txBody>
                      <a:tcPr/>
                    </a:tc>
                    <a:extLst>
                      <a:ext uri="{0D108BD9-81ED-4DB2-BD59-A6C34878D82A}">
                        <a16:rowId xmlns:a16="http://schemas.microsoft.com/office/drawing/2014/main" val="3853547663"/>
                      </a:ext>
                    </a:extLst>
                  </a:tr>
                  <a:tr h="335280">
                    <a:tc>
                      <a:txBody>
                        <a:bodyPr/>
                        <a:lstStyle/>
                        <a:p>
                          <a:pPr marL="0" marR="0" lvl="0" indent="0" algn="ctr" defTabSz="975386"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BW = 160 MHz</a:t>
                          </a:r>
                        </a:p>
                      </a:txBody>
                      <a:tcPr/>
                    </a:tc>
                    <a:tc>
                      <a:txBody>
                        <a:bodyPr/>
                        <a:lstStyle/>
                        <a:p>
                          <a:pPr algn="ctr"/>
                          <a:r>
                            <a:rPr lang="en-US" sz="1600" dirty="0">
                              <a:latin typeface="Calibri" panose="020F0502020204030204" pitchFamily="34" charset="0"/>
                              <a:cs typeface="Calibri" panose="020F0502020204030204" pitchFamily="34" charset="0"/>
                            </a:rPr>
                            <a:t>7</a:t>
                          </a:r>
                        </a:p>
                      </a:txBody>
                      <a:tcPr/>
                    </a:tc>
                    <a:extLst>
                      <a:ext uri="{0D108BD9-81ED-4DB2-BD59-A6C34878D82A}">
                        <a16:rowId xmlns:a16="http://schemas.microsoft.com/office/drawing/2014/main" val="1963321926"/>
                      </a:ext>
                    </a:extLst>
                  </a:tr>
                  <a:tr h="335280">
                    <a:tc>
                      <a:txBody>
                        <a:bodyPr/>
                        <a:lstStyle/>
                        <a:p>
                          <a:pPr marL="0" marR="0" lvl="0" indent="0" algn="ctr" defTabSz="975386" rtl="0" eaLnBrk="1" fontAlgn="auto" latinLnBrk="0" hangingPunct="1">
                            <a:lnSpc>
                              <a:spcPct val="100000"/>
                            </a:lnSpc>
                            <a:spcBef>
                              <a:spcPts val="0"/>
                            </a:spcBef>
                            <a:spcAft>
                              <a:spcPts val="0"/>
                            </a:spcAft>
                            <a:buClrTx/>
                            <a:buSzTx/>
                            <a:buFontTx/>
                            <a:buNone/>
                            <a:tabLst/>
                            <a:defRPr/>
                          </a:pPr>
                          <a:r>
                            <a:rPr lang="en-US" sz="1600" dirty="0">
                              <a:latin typeface="Calibri" panose="020F0502020204030204" pitchFamily="34" charset="0"/>
                              <a:cs typeface="Calibri" panose="020F0502020204030204" pitchFamily="34" charset="0"/>
                            </a:rPr>
                            <a:t>BW = 320 MHz</a:t>
                          </a:r>
                        </a:p>
                      </a:txBody>
                      <a:tcPr/>
                    </a:tc>
                    <a:tc>
                      <a:txBody>
                        <a:bodyPr/>
                        <a:lstStyle/>
                        <a:p>
                          <a:pPr algn="ctr"/>
                          <a:r>
                            <a:rPr lang="en-US" sz="1600" dirty="0">
                              <a:latin typeface="Calibri" panose="020F0502020204030204" pitchFamily="34" charset="0"/>
                              <a:cs typeface="Calibri" panose="020F0502020204030204" pitchFamily="34" charset="0"/>
                            </a:rPr>
                            <a:t>6</a:t>
                          </a:r>
                        </a:p>
                      </a:txBody>
                      <a:tcPr/>
                    </a:tc>
                    <a:extLst>
                      <a:ext uri="{0D108BD9-81ED-4DB2-BD59-A6C34878D82A}">
                        <a16:rowId xmlns:a16="http://schemas.microsoft.com/office/drawing/2014/main" val="1015657151"/>
                      </a:ext>
                    </a:extLst>
                  </a:tr>
                </a:tbl>
              </a:graphicData>
            </a:graphic>
          </p:graphicFrame>
        </mc:Fallback>
      </mc:AlternateContent>
      <p:cxnSp>
        <p:nvCxnSpPr>
          <p:cNvPr id="7" name="Straight Connector 6">
            <a:extLst>
              <a:ext uri="{FF2B5EF4-FFF2-40B4-BE49-F238E27FC236}">
                <a16:creationId xmlns:a16="http://schemas.microsoft.com/office/drawing/2014/main" id="{9DBA9A06-881A-47F7-8075-0E522F07CB3A}"/>
              </a:ext>
            </a:extLst>
          </p:cNvPr>
          <p:cNvCxnSpPr/>
          <p:nvPr/>
        </p:nvCxnSpPr>
        <p:spPr bwMode="auto">
          <a:xfrm>
            <a:off x="4724400" y="1828800"/>
            <a:ext cx="0" cy="3429000"/>
          </a:xfrm>
          <a:prstGeom prst="line">
            <a:avLst/>
          </a:prstGeom>
          <a:solidFill>
            <a:srgbClr val="00B8FF"/>
          </a:solidFill>
          <a:ln w="28575" cap="flat" cmpd="sng" algn="ctr">
            <a:solidFill>
              <a:schemeClr val="tx1"/>
            </a:solidFill>
            <a:prstDash val="solid"/>
            <a:round/>
            <a:headEnd type="none" w="med" len="med"/>
            <a:tailEnd type="none" w="med" len="med"/>
          </a:ln>
          <a:effectLst/>
        </p:spPr>
      </p:cxnSp>
      <p:pic>
        <p:nvPicPr>
          <p:cNvPr id="8" name="Picture 7">
            <a:extLst>
              <a:ext uri="{FF2B5EF4-FFF2-40B4-BE49-F238E27FC236}">
                <a16:creationId xmlns:a16="http://schemas.microsoft.com/office/drawing/2014/main" id="{F8844CF6-599E-4EDF-9BDF-E0254181C885}"/>
              </a:ext>
            </a:extLst>
          </p:cNvPr>
          <p:cNvPicPr>
            <a:picLocks noChangeAspect="1"/>
          </p:cNvPicPr>
          <p:nvPr/>
        </p:nvPicPr>
        <p:blipFill>
          <a:blip r:embed="rId3"/>
          <a:stretch>
            <a:fillRect/>
          </a:stretch>
        </p:blipFill>
        <p:spPr>
          <a:xfrm>
            <a:off x="440297" y="3352800"/>
            <a:ext cx="3920000" cy="1485714"/>
          </a:xfrm>
          <a:prstGeom prst="rect">
            <a:avLst/>
          </a:prstGeom>
        </p:spPr>
      </p:pic>
      <p:pic>
        <p:nvPicPr>
          <p:cNvPr id="11" name="Picture 10">
            <a:extLst>
              <a:ext uri="{FF2B5EF4-FFF2-40B4-BE49-F238E27FC236}">
                <a16:creationId xmlns:a16="http://schemas.microsoft.com/office/drawing/2014/main" id="{11A60FA5-7708-43E0-8EAA-899974295272}"/>
              </a:ext>
            </a:extLst>
          </p:cNvPr>
          <p:cNvPicPr>
            <a:picLocks noChangeAspect="1"/>
          </p:cNvPicPr>
          <p:nvPr/>
        </p:nvPicPr>
        <p:blipFill>
          <a:blip r:embed="rId4"/>
          <a:stretch>
            <a:fillRect/>
          </a:stretch>
        </p:blipFill>
        <p:spPr>
          <a:xfrm>
            <a:off x="5079539" y="3360865"/>
            <a:ext cx="3931428" cy="1508572"/>
          </a:xfrm>
          <a:prstGeom prst="rect">
            <a:avLst/>
          </a:prstGeom>
        </p:spPr>
      </p:pic>
      <p:sp>
        <p:nvSpPr>
          <p:cNvPr id="12" name="Content Placeholder 2">
            <a:extLst>
              <a:ext uri="{FF2B5EF4-FFF2-40B4-BE49-F238E27FC236}">
                <a16:creationId xmlns:a16="http://schemas.microsoft.com/office/drawing/2014/main" id="{5470B87C-800B-492C-A73B-760F47C598F7}"/>
              </a:ext>
            </a:extLst>
          </p:cNvPr>
          <p:cNvSpPr>
            <a:spLocks noGrp="1"/>
          </p:cNvSpPr>
          <p:nvPr>
            <p:ph idx="1"/>
          </p:nvPr>
        </p:nvSpPr>
        <p:spPr>
          <a:xfrm>
            <a:off x="381001" y="2203629"/>
            <a:ext cx="3869266" cy="605960"/>
          </a:xfrm>
        </p:spPr>
        <p:txBody>
          <a:bodyPr/>
          <a:lstStyle/>
          <a:p>
            <a:pPr marL="0" indent="0" algn="ctr">
              <a:buNone/>
            </a:pPr>
            <a:r>
              <a:rPr lang="en-US" dirty="0"/>
              <a:t>If 320 MHz is </a:t>
            </a:r>
            <a:r>
              <a:rPr lang="en-US" u="sng" dirty="0"/>
              <a:t>not</a:t>
            </a:r>
            <a:r>
              <a:rPr lang="en-US" dirty="0"/>
              <a:t> Supported</a:t>
            </a:r>
          </a:p>
        </p:txBody>
      </p:sp>
      <p:sp>
        <p:nvSpPr>
          <p:cNvPr id="13" name="Content Placeholder 2">
            <a:extLst>
              <a:ext uri="{FF2B5EF4-FFF2-40B4-BE49-F238E27FC236}">
                <a16:creationId xmlns:a16="http://schemas.microsoft.com/office/drawing/2014/main" id="{A51052C6-E07B-443B-89C4-BF1CFC45444F}"/>
              </a:ext>
            </a:extLst>
          </p:cNvPr>
          <p:cNvSpPr txBox="1">
            <a:spLocks/>
          </p:cNvSpPr>
          <p:nvPr/>
        </p:nvSpPr>
        <p:spPr bwMode="auto">
          <a:xfrm>
            <a:off x="5198534" y="2192856"/>
            <a:ext cx="4097866" cy="85514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pPr marL="0" indent="0" algn="ctr">
              <a:buNone/>
            </a:pPr>
            <a:r>
              <a:rPr lang="en-US" kern="0" dirty="0"/>
              <a:t>If 320 MHz is Supported</a:t>
            </a:r>
          </a:p>
        </p:txBody>
      </p:sp>
    </p:spTree>
    <p:extLst>
      <p:ext uri="{BB962C8B-B14F-4D97-AF65-F5344CB8AC3E}">
        <p14:creationId xmlns:p14="http://schemas.microsoft.com/office/powerpoint/2010/main" val="401658413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58718C-1B8E-47D2-9483-B70C376322AC}"/>
              </a:ext>
            </a:extLst>
          </p:cNvPr>
          <p:cNvSpPr>
            <a:spLocks noGrp="1"/>
          </p:cNvSpPr>
          <p:nvPr>
            <p:ph type="title"/>
          </p:nvPr>
        </p:nvSpPr>
        <p:spPr/>
        <p:txBody>
          <a:bodyPr/>
          <a:lstStyle/>
          <a:p>
            <a:r>
              <a:rPr lang="en-US" dirty="0"/>
              <a:t>Basic EHT-MCS and Nss Set Field</a:t>
            </a:r>
          </a:p>
        </p:txBody>
      </p:sp>
      <p:sp>
        <p:nvSpPr>
          <p:cNvPr id="3" name="Content Placeholder 2">
            <a:extLst>
              <a:ext uri="{FF2B5EF4-FFF2-40B4-BE49-F238E27FC236}">
                <a16:creationId xmlns:a16="http://schemas.microsoft.com/office/drawing/2014/main" id="{E98F49A2-653D-48F4-B60A-E5A22EFE7216}"/>
              </a:ext>
            </a:extLst>
          </p:cNvPr>
          <p:cNvSpPr>
            <a:spLocks noGrp="1"/>
          </p:cNvSpPr>
          <p:nvPr>
            <p:ph idx="1"/>
          </p:nvPr>
        </p:nvSpPr>
        <p:spPr/>
        <p:txBody>
          <a:bodyPr/>
          <a:lstStyle/>
          <a:p>
            <a:r>
              <a:rPr lang="en-US" dirty="0"/>
              <a:t>We also believe this approach makes sense of the Basic EHT-MCS and Nss Set Field</a:t>
            </a:r>
          </a:p>
          <a:p>
            <a:r>
              <a:rPr lang="en-US" dirty="0"/>
              <a:t>We propose the following format for the Basic EHT-MCS and Nss Set Field</a:t>
            </a:r>
          </a:p>
        </p:txBody>
      </p:sp>
      <p:sp>
        <p:nvSpPr>
          <p:cNvPr id="4" name="Slide Number Placeholder 3">
            <a:extLst>
              <a:ext uri="{FF2B5EF4-FFF2-40B4-BE49-F238E27FC236}">
                <a16:creationId xmlns:a16="http://schemas.microsoft.com/office/drawing/2014/main" id="{8809423F-ADE8-4900-AFE3-02529C001AC9}"/>
              </a:ext>
            </a:extLst>
          </p:cNvPr>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87AEDCAB-A539-421A-9434-7894C300234C}"/>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88BA7241-86BE-4BD3-8CE7-A5C359240AD8}"/>
              </a:ext>
            </a:extLst>
          </p:cNvPr>
          <p:cNvSpPr>
            <a:spLocks noGrp="1"/>
          </p:cNvSpPr>
          <p:nvPr>
            <p:ph type="dt" idx="15"/>
          </p:nvPr>
        </p:nvSpPr>
        <p:spPr/>
        <p:txBody>
          <a:bodyPr/>
          <a:lstStyle/>
          <a:p>
            <a:r>
              <a:rPr lang="en-US" dirty="0"/>
              <a:t>March 2021</a:t>
            </a:r>
            <a:endParaRPr lang="en-GB" dirty="0"/>
          </a:p>
        </p:txBody>
      </p:sp>
      <p:pic>
        <p:nvPicPr>
          <p:cNvPr id="7" name="Picture 6">
            <a:extLst>
              <a:ext uri="{FF2B5EF4-FFF2-40B4-BE49-F238E27FC236}">
                <a16:creationId xmlns:a16="http://schemas.microsoft.com/office/drawing/2014/main" id="{46EC8FEE-4E23-4F7E-B848-F7B745DABD33}"/>
              </a:ext>
            </a:extLst>
          </p:cNvPr>
          <p:cNvPicPr>
            <a:picLocks noChangeAspect="1"/>
          </p:cNvPicPr>
          <p:nvPr/>
        </p:nvPicPr>
        <p:blipFill>
          <a:blip r:embed="rId2"/>
          <a:stretch>
            <a:fillRect/>
          </a:stretch>
        </p:blipFill>
        <p:spPr>
          <a:xfrm>
            <a:off x="1845522" y="4166024"/>
            <a:ext cx="5977890" cy="1520190"/>
          </a:xfrm>
          <a:prstGeom prst="rect">
            <a:avLst/>
          </a:prstGeom>
        </p:spPr>
      </p:pic>
    </p:spTree>
    <p:extLst>
      <p:ext uri="{BB962C8B-B14F-4D97-AF65-F5344CB8AC3E}">
        <p14:creationId xmlns:p14="http://schemas.microsoft.com/office/powerpoint/2010/main" val="6235260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ADA6BF-6414-4207-BB80-6DFD27FE0AB6}"/>
              </a:ext>
            </a:extLst>
          </p:cNvPr>
          <p:cNvSpPr>
            <a:spLocks noGrp="1"/>
          </p:cNvSpPr>
          <p:nvPr>
            <p:ph type="title"/>
          </p:nvPr>
        </p:nvSpPr>
        <p:spPr>
          <a:xfrm>
            <a:off x="731520" y="731522"/>
            <a:ext cx="8288868" cy="699345"/>
          </a:xfrm>
        </p:spPr>
        <p:txBody>
          <a:bodyPr/>
          <a:lstStyle/>
          <a:p>
            <a:r>
              <a:rPr lang="en-US" dirty="0"/>
              <a:t>Straw Poll #1</a:t>
            </a:r>
          </a:p>
        </p:txBody>
      </p:sp>
      <p:sp>
        <p:nvSpPr>
          <p:cNvPr id="3" name="Content Placeholder 2">
            <a:extLst>
              <a:ext uri="{FF2B5EF4-FFF2-40B4-BE49-F238E27FC236}">
                <a16:creationId xmlns:a16="http://schemas.microsoft.com/office/drawing/2014/main" id="{F05DEB46-4717-49B6-B02A-1FA755305FF7}"/>
              </a:ext>
            </a:extLst>
          </p:cNvPr>
          <p:cNvSpPr>
            <a:spLocks noGrp="1"/>
          </p:cNvSpPr>
          <p:nvPr>
            <p:ph idx="1"/>
          </p:nvPr>
        </p:nvSpPr>
        <p:spPr>
          <a:xfrm>
            <a:off x="677204" y="1485057"/>
            <a:ext cx="8288868" cy="1295399"/>
          </a:xfrm>
        </p:spPr>
        <p:txBody>
          <a:bodyPr/>
          <a:lstStyle/>
          <a:p>
            <a:r>
              <a:rPr lang="en-US" sz="2000" dirty="0"/>
              <a:t>For the Supported MCS and Nss Set field, do you agree to signal the maximum number of spatial streams supported for a given MCS set, using the table below?</a:t>
            </a:r>
          </a:p>
          <a:p>
            <a:pPr lvl="1"/>
            <a:r>
              <a:rPr lang="en-US" sz="2000" dirty="0"/>
              <a:t>Note: This can be extended to support up to 16 spatial streams in R2</a:t>
            </a:r>
          </a:p>
        </p:txBody>
      </p:sp>
      <p:sp>
        <p:nvSpPr>
          <p:cNvPr id="4" name="Slide Number Placeholder 3">
            <a:extLst>
              <a:ext uri="{FF2B5EF4-FFF2-40B4-BE49-F238E27FC236}">
                <a16:creationId xmlns:a16="http://schemas.microsoft.com/office/drawing/2014/main" id="{0585100F-974F-46F0-A0DE-FD9D84923C43}"/>
              </a:ext>
            </a:extLst>
          </p:cNvPr>
          <p:cNvSpPr>
            <a:spLocks noGrp="1"/>
          </p:cNvSpPr>
          <p:nvPr>
            <p:ph type="sldNum" idx="12"/>
          </p:nvPr>
        </p:nvSpPr>
        <p:spPr/>
        <p:txBody>
          <a:bodyPr/>
          <a:lstStyle/>
          <a:p>
            <a:r>
              <a:rPr lang="en-GB" dirty="0"/>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0C05C61-F90A-49EE-9884-962563BBCE23}"/>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A7F78C03-1E7D-4026-8D34-9928A4480536}"/>
              </a:ext>
            </a:extLst>
          </p:cNvPr>
          <p:cNvSpPr>
            <a:spLocks noGrp="1"/>
          </p:cNvSpPr>
          <p:nvPr>
            <p:ph type="dt" idx="15"/>
          </p:nvPr>
        </p:nvSpPr>
        <p:spPr/>
        <p:txBody>
          <a:bodyPr/>
          <a:lstStyle/>
          <a:p>
            <a:r>
              <a:rPr lang="en-US" dirty="0"/>
              <a:t>March 2021</a:t>
            </a:r>
            <a:endParaRPr lang="en-GB" dirty="0"/>
          </a:p>
        </p:txBody>
      </p:sp>
      <mc:AlternateContent xmlns:mc="http://schemas.openxmlformats.org/markup-compatibility/2006" xmlns:a14="http://schemas.microsoft.com/office/drawing/2010/main">
        <mc:Choice Requires="a14">
          <p:graphicFrame>
            <p:nvGraphicFramePr>
              <p:cNvPr id="7" name="Table 7">
                <a:extLst>
                  <a:ext uri="{FF2B5EF4-FFF2-40B4-BE49-F238E27FC236}">
                    <a16:creationId xmlns:a16="http://schemas.microsoft.com/office/drawing/2014/main" id="{E122F9C6-6D70-4E26-BDFB-646A23DE0CCC}"/>
                  </a:ext>
                </a:extLst>
              </p:cNvPr>
              <p:cNvGraphicFramePr>
                <a:graphicFrameLocks/>
              </p:cNvGraphicFramePr>
              <p:nvPr>
                <p:extLst>
                  <p:ext uri="{D42A27DB-BD31-4B8C-83A1-F6EECF244321}">
                    <p14:modId xmlns:p14="http://schemas.microsoft.com/office/powerpoint/2010/main" val="1443364695"/>
                  </p:ext>
                </p:extLst>
              </p:nvPr>
            </p:nvGraphicFramePr>
            <p:xfrm>
              <a:off x="2133600" y="3025989"/>
              <a:ext cx="4495800" cy="3545840"/>
            </p:xfrm>
            <a:graphic>
              <a:graphicData uri="http://schemas.openxmlformats.org/drawingml/2006/table">
                <a:tbl>
                  <a:tblPr firstRow="1" bandRow="1">
                    <a:tableStyleId>{21E4AEA4-8DFA-4A89-87EB-49C32662AFE0}</a:tableStyleId>
                  </a:tblPr>
                  <a:tblGrid>
                    <a:gridCol w="1487592">
                      <a:extLst>
                        <a:ext uri="{9D8B030D-6E8A-4147-A177-3AD203B41FA5}">
                          <a16:colId xmlns:a16="http://schemas.microsoft.com/office/drawing/2014/main" val="3888962803"/>
                        </a:ext>
                      </a:extLst>
                    </a:gridCol>
                    <a:gridCol w="3008208">
                      <a:extLst>
                        <a:ext uri="{9D8B030D-6E8A-4147-A177-3AD203B41FA5}">
                          <a16:colId xmlns:a16="http://schemas.microsoft.com/office/drawing/2014/main" val="448831255"/>
                        </a:ext>
                      </a:extLst>
                    </a:gridCol>
                  </a:tblGrid>
                  <a:tr h="370840">
                    <a:tc>
                      <a:txBody>
                        <a:bodyPr/>
                        <a:lstStyle/>
                        <a:p>
                          <a:pPr algn="ctr"/>
                          <a:r>
                            <a:rPr lang="en-US" sz="1600" dirty="0">
                              <a:latin typeface="Calibri" panose="020F0502020204030204" pitchFamily="34" charset="0"/>
                              <a:cs typeface="Calibri" panose="020F0502020204030204" pitchFamily="34" charset="0"/>
                            </a:rPr>
                            <a:t>4-bit field value</a:t>
                          </a:r>
                        </a:p>
                      </a:txBody>
                      <a:tcPr/>
                    </a:tc>
                    <a:tc>
                      <a:txBody>
                        <a:bodyPr/>
                        <a:lstStyle/>
                        <a:p>
                          <a:pPr algn="ctr"/>
                          <a:r>
                            <a:rPr lang="en-US" sz="1600" dirty="0">
                              <a:latin typeface="Calibri" panose="020F0502020204030204" pitchFamily="34" charset="0"/>
                              <a:cs typeface="Calibri" panose="020F0502020204030204" pitchFamily="34" charset="0"/>
                            </a:rPr>
                            <a:t>Max Number of Nss that supports the specified  EHT-MCS</a:t>
                          </a:r>
                        </a:p>
                      </a:txBody>
                      <a:tcPr/>
                    </a:tc>
                    <a:extLst>
                      <a:ext uri="{0D108BD9-81ED-4DB2-BD59-A6C34878D82A}">
                        <a16:rowId xmlns:a16="http://schemas.microsoft.com/office/drawing/2014/main" val="203057980"/>
                      </a:ext>
                    </a:extLst>
                  </a:tr>
                  <a:tr h="370840">
                    <a:tc>
                      <a:txBody>
                        <a:bodyPr/>
                        <a:lstStyle/>
                        <a:p>
                          <a:pPr algn="ctr"/>
                          <a:r>
                            <a:rPr lang="en-US" sz="1600" dirty="0">
                              <a:latin typeface="Calibri" panose="020F0502020204030204" pitchFamily="34" charset="0"/>
                              <a:cs typeface="Calibri" panose="020F0502020204030204" pitchFamily="34" charset="0"/>
                            </a:rPr>
                            <a:t>0</a:t>
                          </a:r>
                        </a:p>
                      </a:txBody>
                      <a:tcPr/>
                    </a:tc>
                    <a:tc>
                      <a:txBody>
                        <a:bodyPr/>
                        <a:lstStyle/>
                        <a:p>
                          <a:pPr algn="ctr"/>
                          <a:r>
                            <a:rPr lang="en-US" sz="1600" dirty="0">
                              <a:latin typeface="Calibri" panose="020F0502020204030204" pitchFamily="34" charset="0"/>
                              <a:cs typeface="Calibri" panose="020F0502020204030204" pitchFamily="34" charset="0"/>
                            </a:rPr>
                            <a:t>Not supported</a:t>
                          </a:r>
                        </a:p>
                      </a:txBody>
                      <a:tcPr/>
                    </a:tc>
                    <a:extLst>
                      <a:ext uri="{0D108BD9-81ED-4DB2-BD59-A6C34878D82A}">
                        <a16:rowId xmlns:a16="http://schemas.microsoft.com/office/drawing/2014/main" val="1712787290"/>
                      </a:ext>
                    </a:extLst>
                  </a:tr>
                  <a:tr h="370840">
                    <a:tc>
                      <a:txBody>
                        <a:bodyPr/>
                        <a:lstStyle/>
                        <a:p>
                          <a:pPr algn="ctr"/>
                          <a:r>
                            <a:rPr lang="en-US" sz="1600" dirty="0">
                              <a:latin typeface="Calibri" panose="020F0502020204030204" pitchFamily="34" charset="0"/>
                              <a:cs typeface="Calibri" panose="020F0502020204030204" pitchFamily="34" charset="0"/>
                            </a:rPr>
                            <a:t>1</a:t>
                          </a:r>
                        </a:p>
                      </a:txBody>
                      <a:tcPr/>
                    </a:tc>
                    <a:tc>
                      <a:txBody>
                        <a:bodyPr/>
                        <a:lstStyle/>
                        <a:p>
                          <a:pPr algn="ctr"/>
                          <a:r>
                            <a:rPr lang="en-US" sz="1600" dirty="0">
                              <a:latin typeface="Calibri" panose="020F0502020204030204" pitchFamily="34" charset="0"/>
                              <a:cs typeface="Calibri" panose="020F0502020204030204" pitchFamily="34" charset="0"/>
                            </a:rPr>
                            <a:t>1</a:t>
                          </a:r>
                        </a:p>
                      </a:txBody>
                      <a:tcPr/>
                    </a:tc>
                    <a:extLst>
                      <a:ext uri="{0D108BD9-81ED-4DB2-BD59-A6C34878D82A}">
                        <a16:rowId xmlns:a16="http://schemas.microsoft.com/office/drawing/2014/main" val="2986482212"/>
                      </a:ext>
                    </a:extLst>
                  </a:tr>
                  <a:tr h="370840">
                    <a:tc>
                      <a:txBody>
                        <a:bodyPr/>
                        <a:lstStyle/>
                        <a:p>
                          <a:pPr algn="ctr"/>
                          <a:r>
                            <a:rPr lang="en-US" sz="1600" dirty="0">
                              <a:latin typeface="Calibri" panose="020F0502020204030204" pitchFamily="34" charset="0"/>
                              <a:cs typeface="Calibri" panose="020F0502020204030204" pitchFamily="34" charset="0"/>
                            </a:rPr>
                            <a:t>2</a:t>
                          </a:r>
                        </a:p>
                      </a:txBody>
                      <a:tcPr/>
                    </a:tc>
                    <a:tc>
                      <a:txBody>
                        <a:bodyPr/>
                        <a:lstStyle/>
                        <a:p>
                          <a:pPr algn="ctr"/>
                          <a:r>
                            <a:rPr lang="en-US" sz="1600" dirty="0">
                              <a:latin typeface="Calibri" panose="020F0502020204030204" pitchFamily="34" charset="0"/>
                              <a:cs typeface="Calibri" panose="020F0502020204030204" pitchFamily="34" charset="0"/>
                            </a:rPr>
                            <a:t>2</a:t>
                          </a:r>
                        </a:p>
                      </a:txBody>
                      <a:tcPr/>
                    </a:tc>
                    <a:extLst>
                      <a:ext uri="{0D108BD9-81ED-4DB2-BD59-A6C34878D82A}">
                        <a16:rowId xmlns:a16="http://schemas.microsoft.com/office/drawing/2014/main" val="1659893750"/>
                      </a:ext>
                    </a:extLst>
                  </a:tr>
                  <a:tr h="370840">
                    <a:tc>
                      <a:txBody>
                        <a:bodyPr/>
                        <a:lstStyle/>
                        <a:p>
                          <a:pPr algn="ct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cs typeface="Calibri" panose="020F0502020204030204" pitchFamily="34" charset="0"/>
                                  </a:rPr>
                                  <m:t>⋮</m:t>
                                </m:r>
                              </m:oMath>
                            </m:oMathPara>
                          </a14:m>
                          <a:endParaRPr lang="en-US" sz="1600" dirty="0">
                            <a:latin typeface="Calibri" panose="020F0502020204030204" pitchFamily="34" charset="0"/>
                            <a:cs typeface="Calibri" panose="020F0502020204030204" pitchFamily="34" charset="0"/>
                          </a:endParaRPr>
                        </a:p>
                      </a:txBody>
                      <a:tcPr/>
                    </a:tc>
                    <a:tc>
                      <a:txBody>
                        <a:bodyPr/>
                        <a:lstStyle/>
                        <a:p>
                          <a:pPr algn="ct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cs typeface="Calibri" panose="020F0502020204030204" pitchFamily="34" charset="0"/>
                                  </a:rPr>
                                  <m:t>⋮</m:t>
                                </m:r>
                              </m:oMath>
                            </m:oMathPara>
                          </a14:m>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15487989"/>
                      </a:ext>
                    </a:extLst>
                  </a:tr>
                  <a:tr h="370840">
                    <a:tc>
                      <a:txBody>
                        <a:bodyPr/>
                        <a:lstStyle/>
                        <a:p>
                          <a:pPr algn="ctr"/>
                          <a:r>
                            <a:rPr lang="en-US" sz="1600" dirty="0">
                              <a:latin typeface="Calibri" panose="020F0502020204030204" pitchFamily="34" charset="0"/>
                              <a:cs typeface="Calibri" panose="020F0502020204030204" pitchFamily="34" charset="0"/>
                            </a:rPr>
                            <a:t>8</a:t>
                          </a:r>
                        </a:p>
                      </a:txBody>
                      <a:tcPr/>
                    </a:tc>
                    <a:tc>
                      <a:txBody>
                        <a:bodyPr/>
                        <a:lstStyle/>
                        <a:p>
                          <a:pPr algn="ctr"/>
                          <a:r>
                            <a:rPr lang="en-US" sz="1600" dirty="0">
                              <a:latin typeface="Calibri" panose="020F0502020204030204" pitchFamily="34" charset="0"/>
                              <a:cs typeface="Calibri" panose="020F0502020204030204" pitchFamily="34" charset="0"/>
                            </a:rPr>
                            <a:t>8</a:t>
                          </a:r>
                        </a:p>
                      </a:txBody>
                      <a:tcPr/>
                    </a:tc>
                    <a:extLst>
                      <a:ext uri="{0D108BD9-81ED-4DB2-BD59-A6C34878D82A}">
                        <a16:rowId xmlns:a16="http://schemas.microsoft.com/office/drawing/2014/main" val="3782896500"/>
                      </a:ext>
                    </a:extLst>
                  </a:tr>
                  <a:tr h="370840">
                    <a:tc>
                      <a:txBody>
                        <a:bodyPr/>
                        <a:lstStyle/>
                        <a:p>
                          <a:pPr algn="ctr"/>
                          <a:r>
                            <a:rPr lang="en-US" sz="1600" dirty="0">
                              <a:latin typeface="Calibri" panose="020F0502020204030204" pitchFamily="34" charset="0"/>
                              <a:cs typeface="Calibri" panose="020F0502020204030204" pitchFamily="34" charset="0"/>
                            </a:rPr>
                            <a:t>9</a:t>
                          </a:r>
                        </a:p>
                      </a:txBody>
                      <a:tcPr/>
                    </a:tc>
                    <a:tc>
                      <a:txBody>
                        <a:bodyPr/>
                        <a:lstStyle/>
                        <a:p>
                          <a:pPr algn="ctr"/>
                          <a:r>
                            <a:rPr lang="en-US" sz="1600" dirty="0">
                              <a:latin typeface="Calibri" panose="020F0502020204030204" pitchFamily="34" charset="0"/>
                              <a:cs typeface="Calibri" panose="020F0502020204030204" pitchFamily="34" charset="0"/>
                            </a:rPr>
                            <a:t>Reserved</a:t>
                          </a:r>
                        </a:p>
                      </a:txBody>
                      <a:tcPr/>
                    </a:tc>
                    <a:extLst>
                      <a:ext uri="{0D108BD9-81ED-4DB2-BD59-A6C34878D82A}">
                        <a16:rowId xmlns:a16="http://schemas.microsoft.com/office/drawing/2014/main" val="1086099050"/>
                      </a:ext>
                    </a:extLst>
                  </a:tr>
                  <a:tr h="370840">
                    <a:tc>
                      <a:txBody>
                        <a:bodyPr/>
                        <a:lstStyle/>
                        <a:p>
                          <a:pPr algn="ct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cs typeface="Calibri" panose="020F0502020204030204" pitchFamily="34" charset="0"/>
                                  </a:rPr>
                                  <m:t>⋮</m:t>
                                </m:r>
                              </m:oMath>
                            </m:oMathPara>
                          </a14:m>
                          <a:endParaRPr lang="en-US" sz="1600" dirty="0">
                            <a:latin typeface="Calibri" panose="020F0502020204030204" pitchFamily="34" charset="0"/>
                            <a:cs typeface="Calibri" panose="020F0502020204030204" pitchFamily="34" charset="0"/>
                          </a:endParaRPr>
                        </a:p>
                      </a:txBody>
                      <a:tcPr/>
                    </a:tc>
                    <a:tc>
                      <a:txBody>
                        <a:bodyPr/>
                        <a:lstStyle/>
                        <a:p>
                          <a:pPr algn="ctr"/>
                          <a14:m>
                            <m:oMathPara xmlns:m="http://schemas.openxmlformats.org/officeDocument/2006/math">
                              <m:oMathParaPr>
                                <m:jc m:val="centerGroup"/>
                              </m:oMathParaPr>
                              <m:oMath xmlns:m="http://schemas.openxmlformats.org/officeDocument/2006/math">
                                <m:r>
                                  <a:rPr lang="en-US" sz="1600" b="0" i="1" smtClean="0">
                                    <a:latin typeface="Cambria Math" panose="02040503050406030204" pitchFamily="18" charset="0"/>
                                    <a:cs typeface="Calibri" panose="020F0502020204030204" pitchFamily="34" charset="0"/>
                                  </a:rPr>
                                  <m:t>⋮</m:t>
                                </m:r>
                              </m:oMath>
                            </m:oMathPara>
                          </a14:m>
                          <a:endParaRPr lang="en-US" sz="16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067865443"/>
                      </a:ext>
                    </a:extLst>
                  </a:tr>
                  <a:tr h="370840">
                    <a:tc>
                      <a:txBody>
                        <a:bodyPr/>
                        <a:lstStyle/>
                        <a:p>
                          <a:pPr algn="ctr"/>
                          <a:r>
                            <a:rPr lang="en-US" sz="1600" dirty="0">
                              <a:latin typeface="Calibri" panose="020F0502020204030204" pitchFamily="34" charset="0"/>
                              <a:cs typeface="Calibri" panose="020F0502020204030204" pitchFamily="34" charset="0"/>
                            </a:rPr>
                            <a:t>15</a:t>
                          </a:r>
                        </a:p>
                      </a:txBody>
                      <a:tcPr/>
                    </a:tc>
                    <a:tc>
                      <a:txBody>
                        <a:bodyPr/>
                        <a:lstStyle/>
                        <a:p>
                          <a:pPr algn="ctr"/>
                          <a:r>
                            <a:rPr lang="en-US" sz="1600" dirty="0">
                              <a:latin typeface="Calibri" panose="020F0502020204030204" pitchFamily="34" charset="0"/>
                              <a:cs typeface="Calibri" panose="020F0502020204030204" pitchFamily="34" charset="0"/>
                            </a:rPr>
                            <a:t>Reserved</a:t>
                          </a:r>
                        </a:p>
                      </a:txBody>
                      <a:tcPr/>
                    </a:tc>
                    <a:extLst>
                      <a:ext uri="{0D108BD9-81ED-4DB2-BD59-A6C34878D82A}">
                        <a16:rowId xmlns:a16="http://schemas.microsoft.com/office/drawing/2014/main" val="1263056501"/>
                      </a:ext>
                    </a:extLst>
                  </a:tr>
                </a:tbl>
              </a:graphicData>
            </a:graphic>
          </p:graphicFrame>
        </mc:Choice>
        <mc:Fallback xmlns="">
          <p:graphicFrame>
            <p:nvGraphicFramePr>
              <p:cNvPr id="7" name="Table 7">
                <a:extLst>
                  <a:ext uri="{FF2B5EF4-FFF2-40B4-BE49-F238E27FC236}">
                    <a16:creationId xmlns:a16="http://schemas.microsoft.com/office/drawing/2014/main" id="{E122F9C6-6D70-4E26-BDFB-646A23DE0CCC}"/>
                  </a:ext>
                </a:extLst>
              </p:cNvPr>
              <p:cNvGraphicFramePr>
                <a:graphicFrameLocks/>
              </p:cNvGraphicFramePr>
              <p:nvPr>
                <p:extLst>
                  <p:ext uri="{D42A27DB-BD31-4B8C-83A1-F6EECF244321}">
                    <p14:modId xmlns:p14="http://schemas.microsoft.com/office/powerpoint/2010/main" val="1443364695"/>
                  </p:ext>
                </p:extLst>
              </p:nvPr>
            </p:nvGraphicFramePr>
            <p:xfrm>
              <a:off x="2133600" y="3025989"/>
              <a:ext cx="4495800" cy="3545840"/>
            </p:xfrm>
            <a:graphic>
              <a:graphicData uri="http://schemas.openxmlformats.org/drawingml/2006/table">
                <a:tbl>
                  <a:tblPr firstRow="1" bandRow="1">
                    <a:tableStyleId>{21E4AEA4-8DFA-4A89-87EB-49C32662AFE0}</a:tableStyleId>
                  </a:tblPr>
                  <a:tblGrid>
                    <a:gridCol w="1487592">
                      <a:extLst>
                        <a:ext uri="{9D8B030D-6E8A-4147-A177-3AD203B41FA5}">
                          <a16:colId xmlns:a16="http://schemas.microsoft.com/office/drawing/2014/main" val="3888962803"/>
                        </a:ext>
                      </a:extLst>
                    </a:gridCol>
                    <a:gridCol w="3008208">
                      <a:extLst>
                        <a:ext uri="{9D8B030D-6E8A-4147-A177-3AD203B41FA5}">
                          <a16:colId xmlns:a16="http://schemas.microsoft.com/office/drawing/2014/main" val="448831255"/>
                        </a:ext>
                      </a:extLst>
                    </a:gridCol>
                  </a:tblGrid>
                  <a:tr h="579120">
                    <a:tc>
                      <a:txBody>
                        <a:bodyPr/>
                        <a:lstStyle/>
                        <a:p>
                          <a:pPr algn="ctr"/>
                          <a:r>
                            <a:rPr lang="en-US" sz="1600" dirty="0">
                              <a:latin typeface="Calibri" panose="020F0502020204030204" pitchFamily="34" charset="0"/>
                              <a:cs typeface="Calibri" panose="020F0502020204030204" pitchFamily="34" charset="0"/>
                            </a:rPr>
                            <a:t>4-bit field value</a:t>
                          </a:r>
                        </a:p>
                      </a:txBody>
                      <a:tcPr/>
                    </a:tc>
                    <a:tc>
                      <a:txBody>
                        <a:bodyPr/>
                        <a:lstStyle/>
                        <a:p>
                          <a:pPr algn="ctr"/>
                          <a:r>
                            <a:rPr lang="en-US" sz="1600" dirty="0">
                              <a:latin typeface="Calibri" panose="020F0502020204030204" pitchFamily="34" charset="0"/>
                              <a:cs typeface="Calibri" panose="020F0502020204030204" pitchFamily="34" charset="0"/>
                            </a:rPr>
                            <a:t>Max Number of Nss that supports the specified  EHT-MCS</a:t>
                          </a:r>
                        </a:p>
                      </a:txBody>
                      <a:tcPr/>
                    </a:tc>
                    <a:extLst>
                      <a:ext uri="{0D108BD9-81ED-4DB2-BD59-A6C34878D82A}">
                        <a16:rowId xmlns:a16="http://schemas.microsoft.com/office/drawing/2014/main" val="203057980"/>
                      </a:ext>
                    </a:extLst>
                  </a:tr>
                  <a:tr h="370840">
                    <a:tc>
                      <a:txBody>
                        <a:bodyPr/>
                        <a:lstStyle/>
                        <a:p>
                          <a:pPr algn="ctr"/>
                          <a:r>
                            <a:rPr lang="en-US" sz="1600" dirty="0">
                              <a:latin typeface="Calibri" panose="020F0502020204030204" pitchFamily="34" charset="0"/>
                              <a:cs typeface="Calibri" panose="020F0502020204030204" pitchFamily="34" charset="0"/>
                            </a:rPr>
                            <a:t>0</a:t>
                          </a:r>
                        </a:p>
                      </a:txBody>
                      <a:tcPr/>
                    </a:tc>
                    <a:tc>
                      <a:txBody>
                        <a:bodyPr/>
                        <a:lstStyle/>
                        <a:p>
                          <a:pPr algn="ctr"/>
                          <a:r>
                            <a:rPr lang="en-US" sz="1600" dirty="0">
                              <a:latin typeface="Calibri" panose="020F0502020204030204" pitchFamily="34" charset="0"/>
                              <a:cs typeface="Calibri" panose="020F0502020204030204" pitchFamily="34" charset="0"/>
                            </a:rPr>
                            <a:t>Not supported</a:t>
                          </a:r>
                        </a:p>
                      </a:txBody>
                      <a:tcPr/>
                    </a:tc>
                    <a:extLst>
                      <a:ext uri="{0D108BD9-81ED-4DB2-BD59-A6C34878D82A}">
                        <a16:rowId xmlns:a16="http://schemas.microsoft.com/office/drawing/2014/main" val="1712787290"/>
                      </a:ext>
                    </a:extLst>
                  </a:tr>
                  <a:tr h="370840">
                    <a:tc>
                      <a:txBody>
                        <a:bodyPr/>
                        <a:lstStyle/>
                        <a:p>
                          <a:pPr algn="ctr"/>
                          <a:r>
                            <a:rPr lang="en-US" sz="1600" dirty="0">
                              <a:latin typeface="Calibri" panose="020F0502020204030204" pitchFamily="34" charset="0"/>
                              <a:cs typeface="Calibri" panose="020F0502020204030204" pitchFamily="34" charset="0"/>
                            </a:rPr>
                            <a:t>1</a:t>
                          </a:r>
                        </a:p>
                      </a:txBody>
                      <a:tcPr/>
                    </a:tc>
                    <a:tc>
                      <a:txBody>
                        <a:bodyPr/>
                        <a:lstStyle/>
                        <a:p>
                          <a:pPr algn="ctr"/>
                          <a:r>
                            <a:rPr lang="en-US" sz="1600" dirty="0">
                              <a:latin typeface="Calibri" panose="020F0502020204030204" pitchFamily="34" charset="0"/>
                              <a:cs typeface="Calibri" panose="020F0502020204030204" pitchFamily="34" charset="0"/>
                            </a:rPr>
                            <a:t>1</a:t>
                          </a:r>
                        </a:p>
                      </a:txBody>
                      <a:tcPr/>
                    </a:tc>
                    <a:extLst>
                      <a:ext uri="{0D108BD9-81ED-4DB2-BD59-A6C34878D82A}">
                        <a16:rowId xmlns:a16="http://schemas.microsoft.com/office/drawing/2014/main" val="2986482212"/>
                      </a:ext>
                    </a:extLst>
                  </a:tr>
                  <a:tr h="370840">
                    <a:tc>
                      <a:txBody>
                        <a:bodyPr/>
                        <a:lstStyle/>
                        <a:p>
                          <a:pPr algn="ctr"/>
                          <a:r>
                            <a:rPr lang="en-US" sz="1600" dirty="0">
                              <a:latin typeface="Calibri" panose="020F0502020204030204" pitchFamily="34" charset="0"/>
                              <a:cs typeface="Calibri" panose="020F0502020204030204" pitchFamily="34" charset="0"/>
                            </a:rPr>
                            <a:t>2</a:t>
                          </a:r>
                        </a:p>
                      </a:txBody>
                      <a:tcPr/>
                    </a:tc>
                    <a:tc>
                      <a:txBody>
                        <a:bodyPr/>
                        <a:lstStyle/>
                        <a:p>
                          <a:pPr algn="ctr"/>
                          <a:r>
                            <a:rPr lang="en-US" sz="1600" dirty="0">
                              <a:latin typeface="Calibri" panose="020F0502020204030204" pitchFamily="34" charset="0"/>
                              <a:cs typeface="Calibri" panose="020F0502020204030204" pitchFamily="34" charset="0"/>
                            </a:rPr>
                            <a:t>2</a:t>
                          </a:r>
                        </a:p>
                      </a:txBody>
                      <a:tcPr/>
                    </a:tc>
                    <a:extLst>
                      <a:ext uri="{0D108BD9-81ED-4DB2-BD59-A6C34878D82A}">
                        <a16:rowId xmlns:a16="http://schemas.microsoft.com/office/drawing/2014/main" val="1659893750"/>
                      </a:ext>
                    </a:extLst>
                  </a:tr>
                  <a:tr h="370840">
                    <a:tc>
                      <a:txBody>
                        <a:bodyPr/>
                        <a:lstStyle/>
                        <a:p>
                          <a:endParaRPr lang="en-US"/>
                        </a:p>
                      </a:txBody>
                      <a:tcPr>
                        <a:blipFill>
                          <a:blip r:embed="rId2"/>
                          <a:stretch>
                            <a:fillRect l="-820" t="-460656" r="-204098" b="-409836"/>
                          </a:stretch>
                        </a:blipFill>
                      </a:tcPr>
                    </a:tc>
                    <a:tc>
                      <a:txBody>
                        <a:bodyPr/>
                        <a:lstStyle/>
                        <a:p>
                          <a:endParaRPr lang="en-US"/>
                        </a:p>
                      </a:txBody>
                      <a:tcPr>
                        <a:blipFill>
                          <a:blip r:embed="rId2"/>
                          <a:stretch>
                            <a:fillRect l="-49798" t="-460656" r="-810" b="-409836"/>
                          </a:stretch>
                        </a:blipFill>
                      </a:tcPr>
                    </a:tc>
                    <a:extLst>
                      <a:ext uri="{0D108BD9-81ED-4DB2-BD59-A6C34878D82A}">
                        <a16:rowId xmlns:a16="http://schemas.microsoft.com/office/drawing/2014/main" val="715487989"/>
                      </a:ext>
                    </a:extLst>
                  </a:tr>
                  <a:tr h="370840">
                    <a:tc>
                      <a:txBody>
                        <a:bodyPr/>
                        <a:lstStyle/>
                        <a:p>
                          <a:pPr algn="ctr"/>
                          <a:r>
                            <a:rPr lang="en-US" sz="1600" dirty="0">
                              <a:latin typeface="Calibri" panose="020F0502020204030204" pitchFamily="34" charset="0"/>
                              <a:cs typeface="Calibri" panose="020F0502020204030204" pitchFamily="34" charset="0"/>
                            </a:rPr>
                            <a:t>8</a:t>
                          </a:r>
                        </a:p>
                      </a:txBody>
                      <a:tcPr/>
                    </a:tc>
                    <a:tc>
                      <a:txBody>
                        <a:bodyPr/>
                        <a:lstStyle/>
                        <a:p>
                          <a:pPr algn="ctr"/>
                          <a:r>
                            <a:rPr lang="en-US" sz="1600" dirty="0">
                              <a:latin typeface="Calibri" panose="020F0502020204030204" pitchFamily="34" charset="0"/>
                              <a:cs typeface="Calibri" panose="020F0502020204030204" pitchFamily="34" charset="0"/>
                            </a:rPr>
                            <a:t>8</a:t>
                          </a:r>
                        </a:p>
                      </a:txBody>
                      <a:tcPr/>
                    </a:tc>
                    <a:extLst>
                      <a:ext uri="{0D108BD9-81ED-4DB2-BD59-A6C34878D82A}">
                        <a16:rowId xmlns:a16="http://schemas.microsoft.com/office/drawing/2014/main" val="3782896500"/>
                      </a:ext>
                    </a:extLst>
                  </a:tr>
                  <a:tr h="370840">
                    <a:tc>
                      <a:txBody>
                        <a:bodyPr/>
                        <a:lstStyle/>
                        <a:p>
                          <a:pPr algn="ctr"/>
                          <a:r>
                            <a:rPr lang="en-US" sz="1600" dirty="0">
                              <a:latin typeface="Calibri" panose="020F0502020204030204" pitchFamily="34" charset="0"/>
                              <a:cs typeface="Calibri" panose="020F0502020204030204" pitchFamily="34" charset="0"/>
                            </a:rPr>
                            <a:t>9</a:t>
                          </a:r>
                        </a:p>
                      </a:txBody>
                      <a:tcPr/>
                    </a:tc>
                    <a:tc>
                      <a:txBody>
                        <a:bodyPr/>
                        <a:lstStyle/>
                        <a:p>
                          <a:pPr algn="ctr"/>
                          <a:r>
                            <a:rPr lang="en-US" sz="1600" dirty="0">
                              <a:latin typeface="Calibri" panose="020F0502020204030204" pitchFamily="34" charset="0"/>
                              <a:cs typeface="Calibri" panose="020F0502020204030204" pitchFamily="34" charset="0"/>
                            </a:rPr>
                            <a:t>Reserved</a:t>
                          </a:r>
                        </a:p>
                      </a:txBody>
                      <a:tcPr/>
                    </a:tc>
                    <a:extLst>
                      <a:ext uri="{0D108BD9-81ED-4DB2-BD59-A6C34878D82A}">
                        <a16:rowId xmlns:a16="http://schemas.microsoft.com/office/drawing/2014/main" val="1086099050"/>
                      </a:ext>
                    </a:extLst>
                  </a:tr>
                  <a:tr h="370840">
                    <a:tc>
                      <a:txBody>
                        <a:bodyPr/>
                        <a:lstStyle/>
                        <a:p>
                          <a:endParaRPr lang="en-US"/>
                        </a:p>
                      </a:txBody>
                      <a:tcPr>
                        <a:blipFill>
                          <a:blip r:embed="rId2"/>
                          <a:stretch>
                            <a:fillRect l="-820" t="-760656" r="-204098" b="-109836"/>
                          </a:stretch>
                        </a:blipFill>
                      </a:tcPr>
                    </a:tc>
                    <a:tc>
                      <a:txBody>
                        <a:bodyPr/>
                        <a:lstStyle/>
                        <a:p>
                          <a:endParaRPr lang="en-US"/>
                        </a:p>
                      </a:txBody>
                      <a:tcPr>
                        <a:blipFill>
                          <a:blip r:embed="rId2"/>
                          <a:stretch>
                            <a:fillRect l="-49798" t="-760656" r="-810" b="-109836"/>
                          </a:stretch>
                        </a:blipFill>
                      </a:tcPr>
                    </a:tc>
                    <a:extLst>
                      <a:ext uri="{0D108BD9-81ED-4DB2-BD59-A6C34878D82A}">
                        <a16:rowId xmlns:a16="http://schemas.microsoft.com/office/drawing/2014/main" val="3067865443"/>
                      </a:ext>
                    </a:extLst>
                  </a:tr>
                  <a:tr h="370840">
                    <a:tc>
                      <a:txBody>
                        <a:bodyPr/>
                        <a:lstStyle/>
                        <a:p>
                          <a:pPr algn="ctr"/>
                          <a:r>
                            <a:rPr lang="en-US" sz="1600" dirty="0">
                              <a:latin typeface="Calibri" panose="020F0502020204030204" pitchFamily="34" charset="0"/>
                              <a:cs typeface="Calibri" panose="020F0502020204030204" pitchFamily="34" charset="0"/>
                            </a:rPr>
                            <a:t>15</a:t>
                          </a:r>
                        </a:p>
                      </a:txBody>
                      <a:tcPr/>
                    </a:tc>
                    <a:tc>
                      <a:txBody>
                        <a:bodyPr/>
                        <a:lstStyle/>
                        <a:p>
                          <a:pPr algn="ctr"/>
                          <a:r>
                            <a:rPr lang="en-US" sz="1600" dirty="0">
                              <a:latin typeface="Calibri" panose="020F0502020204030204" pitchFamily="34" charset="0"/>
                              <a:cs typeface="Calibri" panose="020F0502020204030204" pitchFamily="34" charset="0"/>
                            </a:rPr>
                            <a:t>Reserved</a:t>
                          </a:r>
                        </a:p>
                      </a:txBody>
                      <a:tcPr/>
                    </a:tc>
                    <a:extLst>
                      <a:ext uri="{0D108BD9-81ED-4DB2-BD59-A6C34878D82A}">
                        <a16:rowId xmlns:a16="http://schemas.microsoft.com/office/drawing/2014/main" val="1263056501"/>
                      </a:ext>
                    </a:extLst>
                  </a:tr>
                </a:tbl>
              </a:graphicData>
            </a:graphic>
          </p:graphicFrame>
        </mc:Fallback>
      </mc:AlternateContent>
    </p:spTree>
    <p:extLst>
      <p:ext uri="{BB962C8B-B14F-4D97-AF65-F5344CB8AC3E}">
        <p14:creationId xmlns:p14="http://schemas.microsoft.com/office/powerpoint/2010/main" val="232424909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5903FC-DF51-4588-B8EC-69AE6458666B}"/>
              </a:ext>
            </a:extLst>
          </p:cNvPr>
          <p:cNvSpPr>
            <a:spLocks noGrp="1"/>
          </p:cNvSpPr>
          <p:nvPr>
            <p:ph type="title"/>
          </p:nvPr>
        </p:nvSpPr>
        <p:spPr>
          <a:xfrm>
            <a:off x="731520" y="731522"/>
            <a:ext cx="8288868" cy="618801"/>
          </a:xfrm>
        </p:spPr>
        <p:txBody>
          <a:bodyPr/>
          <a:lstStyle/>
          <a:p>
            <a:r>
              <a:rPr lang="en-US" dirty="0"/>
              <a:t>Straw Poll #2</a:t>
            </a:r>
          </a:p>
        </p:txBody>
      </p:sp>
      <p:sp>
        <p:nvSpPr>
          <p:cNvPr id="3" name="Content Placeholder 2">
            <a:extLst>
              <a:ext uri="{FF2B5EF4-FFF2-40B4-BE49-F238E27FC236}">
                <a16:creationId xmlns:a16="http://schemas.microsoft.com/office/drawing/2014/main" id="{5A967C9B-EF8F-48E6-B7E3-1983F9F06121}"/>
              </a:ext>
            </a:extLst>
          </p:cNvPr>
          <p:cNvSpPr>
            <a:spLocks noGrp="1"/>
          </p:cNvSpPr>
          <p:nvPr>
            <p:ph idx="1"/>
          </p:nvPr>
        </p:nvSpPr>
        <p:spPr>
          <a:xfrm>
            <a:off x="690033" y="1632636"/>
            <a:ext cx="8288868" cy="815661"/>
          </a:xfrm>
        </p:spPr>
        <p:txBody>
          <a:bodyPr/>
          <a:lstStyle/>
          <a:p>
            <a:r>
              <a:rPr lang="en-US" sz="2200" dirty="0"/>
              <a:t>Do you agree the design of the EHT-MCS Map subfields in the figures below?</a:t>
            </a:r>
          </a:p>
        </p:txBody>
      </p:sp>
      <p:sp>
        <p:nvSpPr>
          <p:cNvPr id="4" name="Slide Number Placeholder 3">
            <a:extLst>
              <a:ext uri="{FF2B5EF4-FFF2-40B4-BE49-F238E27FC236}">
                <a16:creationId xmlns:a16="http://schemas.microsoft.com/office/drawing/2014/main" id="{8C39B64F-8FA0-496D-8DC8-DB2CD9558D99}"/>
              </a:ext>
            </a:extLst>
          </p:cNvPr>
          <p:cNvSpPr>
            <a:spLocks noGrp="1"/>
          </p:cNvSpPr>
          <p:nvPr>
            <p:ph type="sldNum" idx="12"/>
          </p:nvPr>
        </p:nvSpPr>
        <p:spPr/>
        <p:txBody>
          <a:bodyPr/>
          <a:lstStyle/>
          <a:p>
            <a:r>
              <a:rPr lang="en-GB" dirty="0"/>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77F4F4BE-CEEC-4D1A-935E-3776BFB1492D}"/>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CFFC635B-C87A-4599-9919-F36806344E06}"/>
              </a:ext>
            </a:extLst>
          </p:cNvPr>
          <p:cNvSpPr>
            <a:spLocks noGrp="1"/>
          </p:cNvSpPr>
          <p:nvPr>
            <p:ph type="dt" idx="15"/>
          </p:nvPr>
        </p:nvSpPr>
        <p:spPr/>
        <p:txBody>
          <a:bodyPr/>
          <a:lstStyle/>
          <a:p>
            <a:r>
              <a:rPr lang="en-US" dirty="0"/>
              <a:t>March 2021</a:t>
            </a:r>
            <a:endParaRPr lang="en-GB" dirty="0"/>
          </a:p>
        </p:txBody>
      </p:sp>
      <p:pic>
        <p:nvPicPr>
          <p:cNvPr id="7" name="Picture 6">
            <a:extLst>
              <a:ext uri="{FF2B5EF4-FFF2-40B4-BE49-F238E27FC236}">
                <a16:creationId xmlns:a16="http://schemas.microsoft.com/office/drawing/2014/main" id="{FBCE6AC9-0C8D-4518-804B-7749EA288139}"/>
              </a:ext>
            </a:extLst>
          </p:cNvPr>
          <p:cNvPicPr>
            <a:picLocks noChangeAspect="1"/>
          </p:cNvPicPr>
          <p:nvPr/>
        </p:nvPicPr>
        <p:blipFill>
          <a:blip r:embed="rId2"/>
          <a:stretch>
            <a:fillRect/>
          </a:stretch>
        </p:blipFill>
        <p:spPr>
          <a:xfrm>
            <a:off x="746284" y="2667000"/>
            <a:ext cx="8169116" cy="1327785"/>
          </a:xfrm>
          <a:prstGeom prst="rect">
            <a:avLst/>
          </a:prstGeom>
        </p:spPr>
      </p:pic>
      <p:pic>
        <p:nvPicPr>
          <p:cNvPr id="8" name="Picture 7">
            <a:extLst>
              <a:ext uri="{FF2B5EF4-FFF2-40B4-BE49-F238E27FC236}">
                <a16:creationId xmlns:a16="http://schemas.microsoft.com/office/drawing/2014/main" id="{BA801853-7417-4C13-9103-2D2FA0377808}"/>
              </a:ext>
            </a:extLst>
          </p:cNvPr>
          <p:cNvPicPr>
            <a:picLocks noChangeAspect="1"/>
          </p:cNvPicPr>
          <p:nvPr/>
        </p:nvPicPr>
        <p:blipFill>
          <a:blip r:embed="rId3"/>
          <a:stretch>
            <a:fillRect/>
          </a:stretch>
        </p:blipFill>
        <p:spPr>
          <a:xfrm>
            <a:off x="1752600" y="4082415"/>
            <a:ext cx="6242209" cy="1327785"/>
          </a:xfrm>
          <a:prstGeom prst="rect">
            <a:avLst/>
          </a:prstGeom>
        </p:spPr>
      </p:pic>
      <p:pic>
        <p:nvPicPr>
          <p:cNvPr id="9" name="Picture 8">
            <a:extLst>
              <a:ext uri="{FF2B5EF4-FFF2-40B4-BE49-F238E27FC236}">
                <a16:creationId xmlns:a16="http://schemas.microsoft.com/office/drawing/2014/main" id="{053D5826-F729-4646-9B51-4122E329DB46}"/>
              </a:ext>
            </a:extLst>
          </p:cNvPr>
          <p:cNvPicPr>
            <a:picLocks noChangeAspect="1"/>
          </p:cNvPicPr>
          <p:nvPr/>
        </p:nvPicPr>
        <p:blipFill>
          <a:blip r:embed="rId4"/>
          <a:stretch>
            <a:fillRect/>
          </a:stretch>
        </p:blipFill>
        <p:spPr>
          <a:xfrm>
            <a:off x="1760361" y="5530215"/>
            <a:ext cx="6242209" cy="1327785"/>
          </a:xfrm>
          <a:prstGeom prst="rect">
            <a:avLst/>
          </a:prstGeom>
        </p:spPr>
      </p:pic>
    </p:spTree>
    <p:extLst>
      <p:ext uri="{BB962C8B-B14F-4D97-AF65-F5344CB8AC3E}">
        <p14:creationId xmlns:p14="http://schemas.microsoft.com/office/powerpoint/2010/main" val="13304206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B4DC5-481A-48B7-BF6F-BD51227B0699}"/>
              </a:ext>
            </a:extLst>
          </p:cNvPr>
          <p:cNvSpPr>
            <a:spLocks noGrp="1"/>
          </p:cNvSpPr>
          <p:nvPr>
            <p:ph type="title"/>
          </p:nvPr>
        </p:nvSpPr>
        <p:spPr>
          <a:xfrm>
            <a:off x="731520" y="731523"/>
            <a:ext cx="8288868" cy="868678"/>
          </a:xfrm>
        </p:spPr>
        <p:txBody>
          <a:bodyPr/>
          <a:lstStyle/>
          <a:p>
            <a:r>
              <a:rPr lang="en-US" dirty="0"/>
              <a:t>Straw Poll #3</a:t>
            </a:r>
          </a:p>
        </p:txBody>
      </p:sp>
      <p:sp>
        <p:nvSpPr>
          <p:cNvPr id="3" name="Content Placeholder 2">
            <a:extLst>
              <a:ext uri="{FF2B5EF4-FFF2-40B4-BE49-F238E27FC236}">
                <a16:creationId xmlns:a16="http://schemas.microsoft.com/office/drawing/2014/main" id="{6AA909F2-8292-4E5D-8137-A17C634F125C}"/>
              </a:ext>
            </a:extLst>
          </p:cNvPr>
          <p:cNvSpPr>
            <a:spLocks noGrp="1"/>
          </p:cNvSpPr>
          <p:nvPr>
            <p:ph idx="1"/>
          </p:nvPr>
        </p:nvSpPr>
        <p:spPr>
          <a:xfrm>
            <a:off x="731520" y="2113283"/>
            <a:ext cx="8288868" cy="1315718"/>
          </a:xfrm>
        </p:spPr>
        <p:txBody>
          <a:bodyPr/>
          <a:lstStyle/>
          <a:p>
            <a:r>
              <a:rPr lang="en-US" dirty="0"/>
              <a:t>Do you agree that when 320 MHz is </a:t>
            </a:r>
            <a:r>
              <a:rPr lang="en-US" u="sng" dirty="0"/>
              <a:t>not</a:t>
            </a:r>
            <a:r>
              <a:rPr lang="en-US" dirty="0"/>
              <a:t> supported that the Supported MCS and Nss Set field signals the subfields shown in the figure below?</a:t>
            </a:r>
          </a:p>
        </p:txBody>
      </p:sp>
      <p:sp>
        <p:nvSpPr>
          <p:cNvPr id="4" name="Slide Number Placeholder 3">
            <a:extLst>
              <a:ext uri="{FF2B5EF4-FFF2-40B4-BE49-F238E27FC236}">
                <a16:creationId xmlns:a16="http://schemas.microsoft.com/office/drawing/2014/main" id="{5C6CEAD1-6ADA-40BB-994B-A8EDC2DC9FA1}"/>
              </a:ext>
            </a:extLst>
          </p:cNvPr>
          <p:cNvSpPr>
            <a:spLocks noGrp="1"/>
          </p:cNvSpPr>
          <p:nvPr>
            <p:ph type="sldNum" idx="12"/>
          </p:nvPr>
        </p:nvSpPr>
        <p:spPr/>
        <p:txBody>
          <a:bodyPr/>
          <a:lstStyle/>
          <a:p>
            <a:r>
              <a:rPr lang="en-GB" dirty="0"/>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C1AA94A1-96F4-4965-8FC0-F2DBA2231D83}"/>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376556A2-BD86-4980-A8B0-54E9C0121DAA}"/>
              </a:ext>
            </a:extLst>
          </p:cNvPr>
          <p:cNvSpPr>
            <a:spLocks noGrp="1"/>
          </p:cNvSpPr>
          <p:nvPr>
            <p:ph type="dt" idx="15"/>
          </p:nvPr>
        </p:nvSpPr>
        <p:spPr/>
        <p:txBody>
          <a:bodyPr/>
          <a:lstStyle/>
          <a:p>
            <a:r>
              <a:rPr lang="en-US" dirty="0"/>
              <a:t>March 2021</a:t>
            </a:r>
            <a:endParaRPr lang="en-GB" dirty="0"/>
          </a:p>
        </p:txBody>
      </p:sp>
      <p:pic>
        <p:nvPicPr>
          <p:cNvPr id="7" name="Picture 6">
            <a:extLst>
              <a:ext uri="{FF2B5EF4-FFF2-40B4-BE49-F238E27FC236}">
                <a16:creationId xmlns:a16="http://schemas.microsoft.com/office/drawing/2014/main" id="{563F37E0-BDA5-4E25-B770-60094DB688CD}"/>
              </a:ext>
            </a:extLst>
          </p:cNvPr>
          <p:cNvPicPr>
            <a:picLocks noChangeAspect="1"/>
          </p:cNvPicPr>
          <p:nvPr/>
        </p:nvPicPr>
        <p:blipFill>
          <a:blip r:embed="rId2"/>
          <a:stretch>
            <a:fillRect/>
          </a:stretch>
        </p:blipFill>
        <p:spPr>
          <a:xfrm>
            <a:off x="2510401" y="3886200"/>
            <a:ext cx="3920000" cy="1485714"/>
          </a:xfrm>
          <a:prstGeom prst="rect">
            <a:avLst/>
          </a:prstGeom>
        </p:spPr>
      </p:pic>
    </p:spTree>
    <p:extLst>
      <p:ext uri="{BB962C8B-B14F-4D97-AF65-F5344CB8AC3E}">
        <p14:creationId xmlns:p14="http://schemas.microsoft.com/office/powerpoint/2010/main" val="36640984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B4DC5-481A-48B7-BF6F-BD51227B0699}"/>
              </a:ext>
            </a:extLst>
          </p:cNvPr>
          <p:cNvSpPr>
            <a:spLocks noGrp="1"/>
          </p:cNvSpPr>
          <p:nvPr>
            <p:ph type="title"/>
          </p:nvPr>
        </p:nvSpPr>
        <p:spPr>
          <a:xfrm>
            <a:off x="731520" y="731523"/>
            <a:ext cx="8288868" cy="868678"/>
          </a:xfrm>
        </p:spPr>
        <p:txBody>
          <a:bodyPr/>
          <a:lstStyle/>
          <a:p>
            <a:r>
              <a:rPr lang="en-US" dirty="0"/>
              <a:t>Straw Poll #4a</a:t>
            </a:r>
          </a:p>
        </p:txBody>
      </p:sp>
      <p:sp>
        <p:nvSpPr>
          <p:cNvPr id="3" name="Content Placeholder 2">
            <a:extLst>
              <a:ext uri="{FF2B5EF4-FFF2-40B4-BE49-F238E27FC236}">
                <a16:creationId xmlns:a16="http://schemas.microsoft.com/office/drawing/2014/main" id="{6AA909F2-8292-4E5D-8137-A17C634F125C}"/>
              </a:ext>
            </a:extLst>
          </p:cNvPr>
          <p:cNvSpPr>
            <a:spLocks noGrp="1"/>
          </p:cNvSpPr>
          <p:nvPr>
            <p:ph idx="1"/>
          </p:nvPr>
        </p:nvSpPr>
        <p:spPr>
          <a:xfrm>
            <a:off x="731520" y="2113283"/>
            <a:ext cx="8288868" cy="1315718"/>
          </a:xfrm>
        </p:spPr>
        <p:txBody>
          <a:bodyPr/>
          <a:lstStyle/>
          <a:p>
            <a:r>
              <a:rPr lang="en-US" dirty="0"/>
              <a:t>Do you agree that when 320 MHz is supported that the Supported MCS and Nss Set field signals the subfields shown in the figure below?</a:t>
            </a:r>
          </a:p>
        </p:txBody>
      </p:sp>
      <p:sp>
        <p:nvSpPr>
          <p:cNvPr id="4" name="Slide Number Placeholder 3">
            <a:extLst>
              <a:ext uri="{FF2B5EF4-FFF2-40B4-BE49-F238E27FC236}">
                <a16:creationId xmlns:a16="http://schemas.microsoft.com/office/drawing/2014/main" id="{5C6CEAD1-6ADA-40BB-994B-A8EDC2DC9FA1}"/>
              </a:ext>
            </a:extLst>
          </p:cNvPr>
          <p:cNvSpPr>
            <a:spLocks noGrp="1"/>
          </p:cNvSpPr>
          <p:nvPr>
            <p:ph type="sldNum" idx="12"/>
          </p:nvPr>
        </p:nvSpPr>
        <p:spPr/>
        <p:txBody>
          <a:bodyPr/>
          <a:lstStyle/>
          <a:p>
            <a:r>
              <a:rPr lang="en-GB" dirty="0"/>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C1AA94A1-96F4-4965-8FC0-F2DBA2231D83}"/>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376556A2-BD86-4980-A8B0-54E9C0121DAA}"/>
              </a:ext>
            </a:extLst>
          </p:cNvPr>
          <p:cNvSpPr>
            <a:spLocks noGrp="1"/>
          </p:cNvSpPr>
          <p:nvPr>
            <p:ph type="dt" idx="15"/>
          </p:nvPr>
        </p:nvSpPr>
        <p:spPr/>
        <p:txBody>
          <a:bodyPr/>
          <a:lstStyle/>
          <a:p>
            <a:r>
              <a:rPr lang="en-US" dirty="0"/>
              <a:t>March 2021</a:t>
            </a:r>
            <a:endParaRPr lang="en-GB" dirty="0"/>
          </a:p>
        </p:txBody>
      </p:sp>
      <p:pic>
        <p:nvPicPr>
          <p:cNvPr id="8" name="Picture 7">
            <a:extLst>
              <a:ext uri="{FF2B5EF4-FFF2-40B4-BE49-F238E27FC236}">
                <a16:creationId xmlns:a16="http://schemas.microsoft.com/office/drawing/2014/main" id="{E19098E2-B120-4C27-98ED-3D204B76FF2B}"/>
              </a:ext>
            </a:extLst>
          </p:cNvPr>
          <p:cNvPicPr>
            <a:picLocks noChangeAspect="1"/>
          </p:cNvPicPr>
          <p:nvPr/>
        </p:nvPicPr>
        <p:blipFill>
          <a:blip r:embed="rId2"/>
          <a:stretch>
            <a:fillRect/>
          </a:stretch>
        </p:blipFill>
        <p:spPr>
          <a:xfrm>
            <a:off x="2667000" y="3810000"/>
            <a:ext cx="3931428" cy="1508572"/>
          </a:xfrm>
          <a:prstGeom prst="rect">
            <a:avLst/>
          </a:prstGeom>
        </p:spPr>
      </p:pic>
    </p:spTree>
    <p:extLst>
      <p:ext uri="{BB962C8B-B14F-4D97-AF65-F5344CB8AC3E}">
        <p14:creationId xmlns:p14="http://schemas.microsoft.com/office/powerpoint/2010/main" val="32524729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15C41D-7351-4BA4-A93F-C30532F0AE9E}"/>
              </a:ext>
            </a:extLst>
          </p:cNvPr>
          <p:cNvSpPr>
            <a:spLocks noGrp="1"/>
          </p:cNvSpPr>
          <p:nvPr>
            <p:ph type="title"/>
          </p:nvPr>
        </p:nvSpPr>
        <p:spPr>
          <a:xfrm>
            <a:off x="731520" y="731523"/>
            <a:ext cx="8288868" cy="611683"/>
          </a:xfrm>
        </p:spPr>
        <p:txBody>
          <a:bodyPr/>
          <a:lstStyle/>
          <a:p>
            <a:r>
              <a:rPr lang="en-US" dirty="0"/>
              <a:t>Background</a:t>
            </a:r>
          </a:p>
        </p:txBody>
      </p:sp>
      <p:sp>
        <p:nvSpPr>
          <p:cNvPr id="3" name="Content Placeholder 2">
            <a:extLst>
              <a:ext uri="{FF2B5EF4-FFF2-40B4-BE49-F238E27FC236}">
                <a16:creationId xmlns:a16="http://schemas.microsoft.com/office/drawing/2014/main" id="{92939BCB-B75A-4CED-924C-E7435A319699}"/>
              </a:ext>
            </a:extLst>
          </p:cNvPr>
          <p:cNvSpPr>
            <a:spLocks noGrp="1"/>
          </p:cNvSpPr>
          <p:nvPr>
            <p:ph idx="1"/>
          </p:nvPr>
        </p:nvSpPr>
        <p:spPr>
          <a:xfrm>
            <a:off x="228600" y="1495485"/>
            <a:ext cx="8990476" cy="409515"/>
          </a:xfrm>
        </p:spPr>
        <p:txBody>
          <a:bodyPr/>
          <a:lstStyle/>
          <a:p>
            <a:r>
              <a:rPr lang="en-US" sz="2200" dirty="0"/>
              <a:t>The 802.11ax Supported MCS and Nss Set Field requires up to 12 Octets</a:t>
            </a:r>
          </a:p>
        </p:txBody>
      </p:sp>
      <p:sp>
        <p:nvSpPr>
          <p:cNvPr id="4" name="Slide Number Placeholder 3">
            <a:extLst>
              <a:ext uri="{FF2B5EF4-FFF2-40B4-BE49-F238E27FC236}">
                <a16:creationId xmlns:a16="http://schemas.microsoft.com/office/drawing/2014/main" id="{C5092867-BB85-4B85-AC29-A43D43A35621}"/>
              </a:ext>
            </a:extLst>
          </p:cNvPr>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a:extLst>
              <a:ext uri="{FF2B5EF4-FFF2-40B4-BE49-F238E27FC236}">
                <a16:creationId xmlns:a16="http://schemas.microsoft.com/office/drawing/2014/main" id="{B4942C60-7C77-44E9-BC57-36690E4C5215}"/>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D86B1BAB-9463-4AFF-91B1-90B532D08A9A}"/>
              </a:ext>
            </a:extLst>
          </p:cNvPr>
          <p:cNvSpPr>
            <a:spLocks noGrp="1"/>
          </p:cNvSpPr>
          <p:nvPr>
            <p:ph type="dt" idx="15"/>
          </p:nvPr>
        </p:nvSpPr>
        <p:spPr/>
        <p:txBody>
          <a:bodyPr/>
          <a:lstStyle/>
          <a:p>
            <a:r>
              <a:rPr lang="en-US" dirty="0"/>
              <a:t>March 2021</a:t>
            </a:r>
            <a:endParaRPr lang="en-GB" dirty="0"/>
          </a:p>
        </p:txBody>
      </p:sp>
      <p:pic>
        <p:nvPicPr>
          <p:cNvPr id="8" name="Picture 7">
            <a:extLst>
              <a:ext uri="{FF2B5EF4-FFF2-40B4-BE49-F238E27FC236}">
                <a16:creationId xmlns:a16="http://schemas.microsoft.com/office/drawing/2014/main" id="{BF46574F-ACE4-4CCD-97F3-7AA142DE7667}"/>
              </a:ext>
            </a:extLst>
          </p:cNvPr>
          <p:cNvPicPr>
            <a:picLocks noChangeAspect="1"/>
          </p:cNvPicPr>
          <p:nvPr/>
        </p:nvPicPr>
        <p:blipFill>
          <a:blip r:embed="rId2"/>
          <a:stretch>
            <a:fillRect/>
          </a:stretch>
        </p:blipFill>
        <p:spPr>
          <a:xfrm>
            <a:off x="1352409" y="2086143"/>
            <a:ext cx="6742857" cy="1342857"/>
          </a:xfrm>
          <a:prstGeom prst="rect">
            <a:avLst/>
          </a:prstGeom>
        </p:spPr>
      </p:pic>
      <p:sp>
        <p:nvSpPr>
          <p:cNvPr id="9" name="Content Placeholder 2">
            <a:extLst>
              <a:ext uri="{FF2B5EF4-FFF2-40B4-BE49-F238E27FC236}">
                <a16:creationId xmlns:a16="http://schemas.microsoft.com/office/drawing/2014/main" id="{A2FFF5BC-0033-459D-8CDB-8847AD238E24}"/>
              </a:ext>
            </a:extLst>
          </p:cNvPr>
          <p:cNvSpPr txBox="1">
            <a:spLocks/>
          </p:cNvSpPr>
          <p:nvPr/>
        </p:nvSpPr>
        <p:spPr bwMode="auto">
          <a:xfrm>
            <a:off x="666049" y="5664091"/>
            <a:ext cx="8553027" cy="104150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000" kern="0" dirty="0"/>
              <a:t>If we use a similar format in 802.11be we will require 12 octets in 802.11be for R1 and when we extent to 16 spatial streams in R2 we will require an additional 12 octets, for a total of 24 octets in 802.11be</a:t>
            </a:r>
          </a:p>
        </p:txBody>
      </p:sp>
      <p:pic>
        <p:nvPicPr>
          <p:cNvPr id="11" name="Picture 10">
            <a:extLst>
              <a:ext uri="{FF2B5EF4-FFF2-40B4-BE49-F238E27FC236}">
                <a16:creationId xmlns:a16="http://schemas.microsoft.com/office/drawing/2014/main" id="{94249B72-4717-4074-AE37-ED302FBA3767}"/>
              </a:ext>
            </a:extLst>
          </p:cNvPr>
          <p:cNvPicPr>
            <a:picLocks noChangeAspect="1"/>
          </p:cNvPicPr>
          <p:nvPr/>
        </p:nvPicPr>
        <p:blipFill>
          <a:blip r:embed="rId3"/>
          <a:stretch>
            <a:fillRect/>
          </a:stretch>
        </p:blipFill>
        <p:spPr>
          <a:xfrm>
            <a:off x="1336699" y="3756857"/>
            <a:ext cx="6611428" cy="1577143"/>
          </a:xfrm>
          <a:prstGeom prst="rect">
            <a:avLst/>
          </a:prstGeom>
        </p:spPr>
      </p:pic>
    </p:spTree>
    <p:extLst>
      <p:ext uri="{BB962C8B-B14F-4D97-AF65-F5344CB8AC3E}">
        <p14:creationId xmlns:p14="http://schemas.microsoft.com/office/powerpoint/2010/main" val="341648459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0B4DC5-481A-48B7-BF6F-BD51227B0699}"/>
              </a:ext>
            </a:extLst>
          </p:cNvPr>
          <p:cNvSpPr>
            <a:spLocks noGrp="1"/>
          </p:cNvSpPr>
          <p:nvPr>
            <p:ph type="title"/>
          </p:nvPr>
        </p:nvSpPr>
        <p:spPr>
          <a:xfrm>
            <a:off x="731520" y="731523"/>
            <a:ext cx="8288868" cy="868678"/>
          </a:xfrm>
        </p:spPr>
        <p:txBody>
          <a:bodyPr/>
          <a:lstStyle/>
          <a:p>
            <a:r>
              <a:rPr lang="en-US" dirty="0"/>
              <a:t>Straw Poll #4b</a:t>
            </a:r>
          </a:p>
        </p:txBody>
      </p:sp>
      <p:sp>
        <p:nvSpPr>
          <p:cNvPr id="3" name="Content Placeholder 2">
            <a:extLst>
              <a:ext uri="{FF2B5EF4-FFF2-40B4-BE49-F238E27FC236}">
                <a16:creationId xmlns:a16="http://schemas.microsoft.com/office/drawing/2014/main" id="{6AA909F2-8292-4E5D-8137-A17C634F125C}"/>
              </a:ext>
            </a:extLst>
          </p:cNvPr>
          <p:cNvSpPr>
            <a:spLocks noGrp="1"/>
          </p:cNvSpPr>
          <p:nvPr>
            <p:ph idx="1"/>
          </p:nvPr>
        </p:nvSpPr>
        <p:spPr>
          <a:xfrm>
            <a:off x="731520" y="2113283"/>
            <a:ext cx="8288868" cy="1315718"/>
          </a:xfrm>
        </p:spPr>
        <p:txBody>
          <a:bodyPr/>
          <a:lstStyle/>
          <a:p>
            <a:r>
              <a:rPr lang="en-US" dirty="0"/>
              <a:t>Do you agree that when 320 MHz is supported that the Supported MCS and Nss Set field signals the subfields shown in the figure below?</a:t>
            </a:r>
          </a:p>
        </p:txBody>
      </p:sp>
      <p:sp>
        <p:nvSpPr>
          <p:cNvPr id="4" name="Slide Number Placeholder 3">
            <a:extLst>
              <a:ext uri="{FF2B5EF4-FFF2-40B4-BE49-F238E27FC236}">
                <a16:creationId xmlns:a16="http://schemas.microsoft.com/office/drawing/2014/main" id="{5C6CEAD1-6ADA-40BB-994B-A8EDC2DC9FA1}"/>
              </a:ext>
            </a:extLst>
          </p:cNvPr>
          <p:cNvSpPr>
            <a:spLocks noGrp="1"/>
          </p:cNvSpPr>
          <p:nvPr>
            <p:ph type="sldNum" idx="12"/>
          </p:nvPr>
        </p:nvSpPr>
        <p:spPr/>
        <p:txBody>
          <a:bodyPr/>
          <a:lstStyle/>
          <a:p>
            <a:r>
              <a:rPr lang="en-GB" dirty="0"/>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C1AA94A1-96F4-4965-8FC0-F2DBA2231D83}"/>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376556A2-BD86-4980-A8B0-54E9C0121DAA}"/>
              </a:ext>
            </a:extLst>
          </p:cNvPr>
          <p:cNvSpPr>
            <a:spLocks noGrp="1"/>
          </p:cNvSpPr>
          <p:nvPr>
            <p:ph type="dt" idx="15"/>
          </p:nvPr>
        </p:nvSpPr>
        <p:spPr/>
        <p:txBody>
          <a:bodyPr/>
          <a:lstStyle/>
          <a:p>
            <a:r>
              <a:rPr lang="en-US" dirty="0"/>
              <a:t>March 2021</a:t>
            </a:r>
            <a:endParaRPr lang="en-GB" dirty="0"/>
          </a:p>
        </p:txBody>
      </p:sp>
      <p:pic>
        <p:nvPicPr>
          <p:cNvPr id="9" name="Picture 8">
            <a:extLst>
              <a:ext uri="{FF2B5EF4-FFF2-40B4-BE49-F238E27FC236}">
                <a16:creationId xmlns:a16="http://schemas.microsoft.com/office/drawing/2014/main" id="{5CF29F30-3D2E-4363-BD2D-537F212F48C4}"/>
              </a:ext>
            </a:extLst>
          </p:cNvPr>
          <p:cNvPicPr>
            <a:picLocks noChangeAspect="1"/>
          </p:cNvPicPr>
          <p:nvPr/>
        </p:nvPicPr>
        <p:blipFill>
          <a:blip r:embed="rId2"/>
          <a:stretch>
            <a:fillRect/>
          </a:stretch>
        </p:blipFill>
        <p:spPr>
          <a:xfrm>
            <a:off x="1905000" y="3871540"/>
            <a:ext cx="5565714" cy="1485714"/>
          </a:xfrm>
          <a:prstGeom prst="rect">
            <a:avLst/>
          </a:prstGeom>
        </p:spPr>
      </p:pic>
    </p:spTree>
    <p:extLst>
      <p:ext uri="{BB962C8B-B14F-4D97-AF65-F5344CB8AC3E}">
        <p14:creationId xmlns:p14="http://schemas.microsoft.com/office/powerpoint/2010/main" val="29287059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324D85-47DC-4EDA-B903-1F9CC9808877}"/>
              </a:ext>
            </a:extLst>
          </p:cNvPr>
          <p:cNvSpPr>
            <a:spLocks noGrp="1"/>
          </p:cNvSpPr>
          <p:nvPr>
            <p:ph type="title"/>
          </p:nvPr>
        </p:nvSpPr>
        <p:spPr/>
        <p:txBody>
          <a:bodyPr/>
          <a:lstStyle/>
          <a:p>
            <a:r>
              <a:rPr lang="en-US" dirty="0"/>
              <a:t>Straw Poll #5</a:t>
            </a:r>
          </a:p>
        </p:txBody>
      </p:sp>
      <p:sp>
        <p:nvSpPr>
          <p:cNvPr id="3" name="Content Placeholder 2">
            <a:extLst>
              <a:ext uri="{FF2B5EF4-FFF2-40B4-BE49-F238E27FC236}">
                <a16:creationId xmlns:a16="http://schemas.microsoft.com/office/drawing/2014/main" id="{3023391B-3D05-4C52-A9F5-5895936312EC}"/>
              </a:ext>
            </a:extLst>
          </p:cNvPr>
          <p:cNvSpPr>
            <a:spLocks noGrp="1"/>
          </p:cNvSpPr>
          <p:nvPr>
            <p:ph idx="1"/>
          </p:nvPr>
        </p:nvSpPr>
        <p:spPr>
          <a:xfrm>
            <a:off x="731520" y="2113283"/>
            <a:ext cx="8288868" cy="858518"/>
          </a:xfrm>
        </p:spPr>
        <p:txBody>
          <a:bodyPr/>
          <a:lstStyle/>
          <a:p>
            <a:r>
              <a:rPr lang="en-US" dirty="0"/>
              <a:t>Do you support a Compressed “Basic EHT-MCS And MCS Set Field” design as show below?</a:t>
            </a:r>
          </a:p>
          <a:p>
            <a:endParaRPr lang="en-US" dirty="0"/>
          </a:p>
        </p:txBody>
      </p:sp>
      <p:sp>
        <p:nvSpPr>
          <p:cNvPr id="4" name="Slide Number Placeholder 3">
            <a:extLst>
              <a:ext uri="{FF2B5EF4-FFF2-40B4-BE49-F238E27FC236}">
                <a16:creationId xmlns:a16="http://schemas.microsoft.com/office/drawing/2014/main" id="{959E1C77-4355-4F13-902E-1FF3E9B44497}"/>
              </a:ext>
            </a:extLst>
          </p:cNvPr>
          <p:cNvSpPr>
            <a:spLocks noGrp="1"/>
          </p:cNvSpPr>
          <p:nvPr>
            <p:ph type="sldNum" idx="12"/>
          </p:nvPr>
        </p:nvSpPr>
        <p:spPr/>
        <p:txBody>
          <a:bodyPr/>
          <a:lstStyle/>
          <a:p>
            <a:r>
              <a:rPr lang="en-GB" dirty="0"/>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75B7C7B8-0913-434C-972C-375CF62DFB4D}"/>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8CCF4320-057D-45C0-ACDE-D08941D16FE1}"/>
              </a:ext>
            </a:extLst>
          </p:cNvPr>
          <p:cNvSpPr>
            <a:spLocks noGrp="1"/>
          </p:cNvSpPr>
          <p:nvPr>
            <p:ph type="dt" idx="15"/>
          </p:nvPr>
        </p:nvSpPr>
        <p:spPr/>
        <p:txBody>
          <a:bodyPr/>
          <a:lstStyle/>
          <a:p>
            <a:r>
              <a:rPr lang="en-US" dirty="0"/>
              <a:t>March 2021</a:t>
            </a:r>
            <a:endParaRPr lang="en-GB" dirty="0"/>
          </a:p>
        </p:txBody>
      </p:sp>
      <p:pic>
        <p:nvPicPr>
          <p:cNvPr id="7" name="Picture 6">
            <a:extLst>
              <a:ext uri="{FF2B5EF4-FFF2-40B4-BE49-F238E27FC236}">
                <a16:creationId xmlns:a16="http://schemas.microsoft.com/office/drawing/2014/main" id="{9C60684B-6C43-4358-B899-6AB98789AE71}"/>
              </a:ext>
            </a:extLst>
          </p:cNvPr>
          <p:cNvPicPr>
            <a:picLocks noChangeAspect="1"/>
          </p:cNvPicPr>
          <p:nvPr/>
        </p:nvPicPr>
        <p:blipFill>
          <a:blip r:embed="rId2"/>
          <a:stretch>
            <a:fillRect/>
          </a:stretch>
        </p:blipFill>
        <p:spPr>
          <a:xfrm>
            <a:off x="1676400" y="3583305"/>
            <a:ext cx="5977890" cy="1520190"/>
          </a:xfrm>
          <a:prstGeom prst="rect">
            <a:avLst/>
          </a:prstGeom>
        </p:spPr>
      </p:pic>
    </p:spTree>
    <p:extLst>
      <p:ext uri="{BB962C8B-B14F-4D97-AF65-F5344CB8AC3E}">
        <p14:creationId xmlns:p14="http://schemas.microsoft.com/office/powerpoint/2010/main" val="374717466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98B8F2-C6B9-4E31-AB81-C7A294902152}"/>
              </a:ext>
            </a:extLst>
          </p:cNvPr>
          <p:cNvSpPr>
            <a:spLocks noGrp="1"/>
          </p:cNvSpPr>
          <p:nvPr>
            <p:ph type="title"/>
          </p:nvPr>
        </p:nvSpPr>
        <p:spPr/>
        <p:txBody>
          <a:bodyPr/>
          <a:lstStyle/>
          <a:p>
            <a:r>
              <a:rPr lang="en-GB" sz="3200" dirty="0">
                <a:cs typeface="Calibri" panose="020F0502020204030204" pitchFamily="34" charset="0"/>
              </a:rPr>
              <a:t>Compressed Supported MCS and Nss Set Field</a:t>
            </a:r>
            <a:endParaRPr lang="en-US" sz="3200" dirty="0"/>
          </a:p>
        </p:txBody>
      </p:sp>
      <p:sp>
        <p:nvSpPr>
          <p:cNvPr id="3" name="Content Placeholder 2">
            <a:extLst>
              <a:ext uri="{FF2B5EF4-FFF2-40B4-BE49-F238E27FC236}">
                <a16:creationId xmlns:a16="http://schemas.microsoft.com/office/drawing/2014/main" id="{13A09586-6054-41D9-BAC0-D1C488151039}"/>
              </a:ext>
            </a:extLst>
          </p:cNvPr>
          <p:cNvSpPr>
            <a:spLocks noGrp="1"/>
          </p:cNvSpPr>
          <p:nvPr>
            <p:ph idx="1"/>
          </p:nvPr>
        </p:nvSpPr>
        <p:spPr>
          <a:xfrm>
            <a:off x="731520" y="2113282"/>
            <a:ext cx="8183880" cy="4387427"/>
          </a:xfrm>
        </p:spPr>
        <p:txBody>
          <a:bodyPr/>
          <a:lstStyle/>
          <a:p>
            <a:r>
              <a:rPr lang="en-US" dirty="0"/>
              <a:t>We will show an alternative format which requires at most 7 octets for EHT R1 &amp; R2</a:t>
            </a:r>
          </a:p>
          <a:p>
            <a:r>
              <a:rPr lang="en-US" dirty="0"/>
              <a:t>We will provide a few illustrations showing the difference between the approach used in 802.11ax and the approach proposed here</a:t>
            </a:r>
          </a:p>
          <a:p>
            <a:endParaRPr lang="en-US" dirty="0"/>
          </a:p>
        </p:txBody>
      </p:sp>
      <p:sp>
        <p:nvSpPr>
          <p:cNvPr id="4" name="Slide Number Placeholder 3">
            <a:extLst>
              <a:ext uri="{FF2B5EF4-FFF2-40B4-BE49-F238E27FC236}">
                <a16:creationId xmlns:a16="http://schemas.microsoft.com/office/drawing/2014/main" id="{1796BA30-3174-4491-B5DC-E63EBF7CB531}"/>
              </a:ext>
            </a:extLst>
          </p:cNvPr>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157CD2C7-15CB-4B38-BFAF-A4CE9B3A8038}"/>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A8D1BE28-1EE1-4A21-936D-BD263F2AFA81}"/>
              </a:ext>
            </a:extLst>
          </p:cNvPr>
          <p:cNvSpPr>
            <a:spLocks noGrp="1"/>
          </p:cNvSpPr>
          <p:nvPr>
            <p:ph type="dt" idx="15"/>
          </p:nvPr>
        </p:nvSpPr>
        <p:spPr/>
        <p:txBody>
          <a:bodyPr/>
          <a:lstStyle/>
          <a:p>
            <a:r>
              <a:rPr lang="en-US" dirty="0"/>
              <a:t>March 2021</a:t>
            </a:r>
            <a:endParaRPr lang="en-GB" dirty="0"/>
          </a:p>
        </p:txBody>
      </p:sp>
    </p:spTree>
    <p:extLst>
      <p:ext uri="{BB962C8B-B14F-4D97-AF65-F5344CB8AC3E}">
        <p14:creationId xmlns:p14="http://schemas.microsoft.com/office/powerpoint/2010/main" val="14625634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43C65-73BC-4BB0-84C4-9C6EA58CC7E7}"/>
              </a:ext>
            </a:extLst>
          </p:cNvPr>
          <p:cNvSpPr>
            <a:spLocks noGrp="1"/>
          </p:cNvSpPr>
          <p:nvPr>
            <p:ph type="title"/>
          </p:nvPr>
        </p:nvSpPr>
        <p:spPr>
          <a:xfrm>
            <a:off x="304800" y="731523"/>
            <a:ext cx="9144000" cy="716278"/>
          </a:xfrm>
        </p:spPr>
        <p:txBody>
          <a:bodyPr/>
          <a:lstStyle/>
          <a:p>
            <a:r>
              <a:rPr lang="en-US" sz="2800" dirty="0"/>
              <a:t>HE Encoding Approach</a:t>
            </a:r>
          </a:p>
        </p:txBody>
      </p:sp>
      <p:graphicFrame>
        <p:nvGraphicFramePr>
          <p:cNvPr id="7" name="Table 7">
            <a:extLst>
              <a:ext uri="{FF2B5EF4-FFF2-40B4-BE49-F238E27FC236}">
                <a16:creationId xmlns:a16="http://schemas.microsoft.com/office/drawing/2014/main" id="{C9DE17C5-7354-41DA-9102-661B3DC04528}"/>
              </a:ext>
            </a:extLst>
          </p:cNvPr>
          <p:cNvGraphicFramePr>
            <a:graphicFrameLocks noGrp="1"/>
          </p:cNvGraphicFramePr>
          <p:nvPr>
            <p:ph idx="1"/>
            <p:extLst>
              <p:ext uri="{D42A27DB-BD31-4B8C-83A1-F6EECF244321}">
                <p14:modId xmlns:p14="http://schemas.microsoft.com/office/powerpoint/2010/main" val="2168868719"/>
              </p:ext>
            </p:extLst>
          </p:nvPr>
        </p:nvGraphicFramePr>
        <p:xfrm>
          <a:off x="2286000" y="1468164"/>
          <a:ext cx="4683237" cy="2875236"/>
        </p:xfrm>
        <a:graphic>
          <a:graphicData uri="http://schemas.openxmlformats.org/drawingml/2006/table">
            <a:tbl>
              <a:tblPr firstRow="1" bandRow="1">
                <a:tableStyleId>{5C22544A-7EE6-4342-B048-85BDC9FD1C3A}</a:tableStyleId>
              </a:tblPr>
              <a:tblGrid>
                <a:gridCol w="704557">
                  <a:extLst>
                    <a:ext uri="{9D8B030D-6E8A-4147-A177-3AD203B41FA5}">
                      <a16:colId xmlns:a16="http://schemas.microsoft.com/office/drawing/2014/main" val="255148159"/>
                    </a:ext>
                  </a:extLst>
                </a:gridCol>
                <a:gridCol w="497335">
                  <a:extLst>
                    <a:ext uri="{9D8B030D-6E8A-4147-A177-3AD203B41FA5}">
                      <a16:colId xmlns:a16="http://schemas.microsoft.com/office/drawing/2014/main" val="237030923"/>
                    </a:ext>
                  </a:extLst>
                </a:gridCol>
                <a:gridCol w="497335">
                  <a:extLst>
                    <a:ext uri="{9D8B030D-6E8A-4147-A177-3AD203B41FA5}">
                      <a16:colId xmlns:a16="http://schemas.microsoft.com/office/drawing/2014/main" val="2390776564"/>
                    </a:ext>
                  </a:extLst>
                </a:gridCol>
                <a:gridCol w="497335">
                  <a:extLst>
                    <a:ext uri="{9D8B030D-6E8A-4147-A177-3AD203B41FA5}">
                      <a16:colId xmlns:a16="http://schemas.microsoft.com/office/drawing/2014/main" val="1770762795"/>
                    </a:ext>
                  </a:extLst>
                </a:gridCol>
                <a:gridCol w="497335">
                  <a:extLst>
                    <a:ext uri="{9D8B030D-6E8A-4147-A177-3AD203B41FA5}">
                      <a16:colId xmlns:a16="http://schemas.microsoft.com/office/drawing/2014/main" val="1675280975"/>
                    </a:ext>
                  </a:extLst>
                </a:gridCol>
                <a:gridCol w="497335">
                  <a:extLst>
                    <a:ext uri="{9D8B030D-6E8A-4147-A177-3AD203B41FA5}">
                      <a16:colId xmlns:a16="http://schemas.microsoft.com/office/drawing/2014/main" val="1911280008"/>
                    </a:ext>
                  </a:extLst>
                </a:gridCol>
                <a:gridCol w="497335">
                  <a:extLst>
                    <a:ext uri="{9D8B030D-6E8A-4147-A177-3AD203B41FA5}">
                      <a16:colId xmlns:a16="http://schemas.microsoft.com/office/drawing/2014/main" val="3280771985"/>
                    </a:ext>
                  </a:extLst>
                </a:gridCol>
                <a:gridCol w="497335">
                  <a:extLst>
                    <a:ext uri="{9D8B030D-6E8A-4147-A177-3AD203B41FA5}">
                      <a16:colId xmlns:a16="http://schemas.microsoft.com/office/drawing/2014/main" val="2268572512"/>
                    </a:ext>
                  </a:extLst>
                </a:gridCol>
                <a:gridCol w="497335">
                  <a:extLst>
                    <a:ext uri="{9D8B030D-6E8A-4147-A177-3AD203B41FA5}">
                      <a16:colId xmlns:a16="http://schemas.microsoft.com/office/drawing/2014/main" val="3968421699"/>
                    </a:ext>
                  </a:extLst>
                </a:gridCol>
              </a:tblGrid>
              <a:tr h="457200">
                <a:tc>
                  <a:txBody>
                    <a:bodyPr/>
                    <a:lstStyle/>
                    <a:p>
                      <a:r>
                        <a:rPr lang="en-US" sz="1600" b="0" dirty="0">
                          <a:solidFill>
                            <a:schemeClr val="tx1"/>
                          </a:solidFill>
                          <a:latin typeface="Calibri" panose="020F0502020204030204" pitchFamily="34" charset="0"/>
                          <a:cs typeface="Calibri" panose="020F0502020204030204" pitchFamily="34" charset="0"/>
                        </a:rPr>
                        <a:t>MCS 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954325306"/>
                  </a:ext>
                </a:extLst>
              </a:tr>
              <a:tr h="457200">
                <a:tc>
                  <a:txBody>
                    <a:bodyPr/>
                    <a:lstStyle/>
                    <a:p>
                      <a:r>
                        <a:rPr lang="en-US" sz="1600" b="0" dirty="0">
                          <a:solidFill>
                            <a:schemeClr val="tx1"/>
                          </a:solidFill>
                          <a:latin typeface="Calibri" panose="020F0502020204030204" pitchFamily="34" charset="0"/>
                          <a:cs typeface="Calibri" panose="020F0502020204030204" pitchFamily="34" charset="0"/>
                        </a:rPr>
                        <a:t>MCS 8-9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908628079"/>
                  </a:ext>
                </a:extLst>
              </a:tr>
              <a:tr h="457200">
                <a:tc>
                  <a:txBody>
                    <a:bodyPr/>
                    <a:lstStyle/>
                    <a:p>
                      <a:r>
                        <a:rPr lang="en-US" sz="1600" b="0" dirty="0">
                          <a:solidFill>
                            <a:schemeClr val="tx1"/>
                          </a:solidFill>
                          <a:latin typeface="Calibri" panose="020F0502020204030204" pitchFamily="34" charset="0"/>
                          <a:cs typeface="Calibri" panose="020F0502020204030204" pitchFamily="34" charset="0"/>
                        </a:rPr>
                        <a:t>MCS 0-7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467450508"/>
                  </a:ext>
                </a:extLst>
              </a:tr>
              <a:tr h="546714">
                <a:tc>
                  <a:txBody>
                    <a:bodyPr/>
                    <a:lstStyle/>
                    <a:p>
                      <a:r>
                        <a:rPr lang="en-US" sz="1600" b="0" dirty="0">
                          <a:solidFill>
                            <a:schemeClr val="tx1"/>
                          </a:solidFill>
                          <a:latin typeface="Calibri" panose="020F0502020204030204" pitchFamily="34" charset="0"/>
                          <a:cs typeface="Calibri" panose="020F0502020204030204" pitchFamily="34" charset="0"/>
                        </a:rPr>
                        <a:t>None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541752915"/>
                  </a:ext>
                </a:extLst>
              </a:tr>
              <a:tr h="591162">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2</a:t>
                      </a:r>
                    </a:p>
                    <a:p>
                      <a:r>
                        <a:rPr lang="en-US" sz="1600" b="0" dirty="0">
                          <a:solidFill>
                            <a:schemeClr val="tx1"/>
                          </a:solidFill>
                          <a:latin typeface="Calibri" panose="020F0502020204030204" pitchFamily="34" charset="0"/>
                          <a:cs typeface="Calibri" panose="020F0502020204030204" pitchFamily="34" charset="0"/>
                        </a:rPr>
                        <a:t>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3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4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5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6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7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8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05862846"/>
                  </a:ext>
                </a:extLst>
              </a:tr>
            </a:tbl>
          </a:graphicData>
        </a:graphic>
      </p:graphicFrame>
      <p:sp>
        <p:nvSpPr>
          <p:cNvPr id="4" name="Slide Number Placeholder 3">
            <a:extLst>
              <a:ext uri="{FF2B5EF4-FFF2-40B4-BE49-F238E27FC236}">
                <a16:creationId xmlns:a16="http://schemas.microsoft.com/office/drawing/2014/main" id="{3A5A7B75-9602-4970-A3DF-6966C77C5933}"/>
              </a:ext>
            </a:extLst>
          </p:cNvPr>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8BFEC3B-6B46-465E-BAC2-AD960392DA16}"/>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BD5A921D-C10A-4244-A942-4B7E81D178A9}"/>
              </a:ext>
            </a:extLst>
          </p:cNvPr>
          <p:cNvSpPr>
            <a:spLocks noGrp="1"/>
          </p:cNvSpPr>
          <p:nvPr>
            <p:ph type="dt" idx="15"/>
          </p:nvPr>
        </p:nvSpPr>
        <p:spPr/>
        <p:txBody>
          <a:bodyPr/>
          <a:lstStyle/>
          <a:p>
            <a:r>
              <a:rPr lang="en-US" dirty="0"/>
              <a:t>March 2021</a:t>
            </a:r>
            <a:endParaRPr lang="en-GB" dirty="0"/>
          </a:p>
        </p:txBody>
      </p:sp>
      <p:graphicFrame>
        <p:nvGraphicFramePr>
          <p:cNvPr id="8" name="Table 7">
            <a:extLst>
              <a:ext uri="{FF2B5EF4-FFF2-40B4-BE49-F238E27FC236}">
                <a16:creationId xmlns:a16="http://schemas.microsoft.com/office/drawing/2014/main" id="{13E6E54B-B6D2-4305-BCB7-5FABC612DAB8}"/>
              </a:ext>
            </a:extLst>
          </p:cNvPr>
          <p:cNvGraphicFramePr>
            <a:graphicFrameLocks/>
          </p:cNvGraphicFramePr>
          <p:nvPr>
            <p:extLst>
              <p:ext uri="{D42A27DB-BD31-4B8C-83A1-F6EECF244321}">
                <p14:modId xmlns:p14="http://schemas.microsoft.com/office/powerpoint/2010/main" val="3349537362"/>
              </p:ext>
            </p:extLst>
          </p:nvPr>
        </p:nvGraphicFramePr>
        <p:xfrm>
          <a:off x="3048000" y="4956078"/>
          <a:ext cx="6063827" cy="370840"/>
        </p:xfrm>
        <a:graphic>
          <a:graphicData uri="http://schemas.openxmlformats.org/drawingml/2006/table">
            <a:tbl>
              <a:tblPr firstRow="1" bandRow="1">
                <a:tableStyleId>{5C22544A-7EE6-4342-B048-85BDC9FD1C3A}</a:tableStyleId>
              </a:tblPr>
              <a:tblGrid>
                <a:gridCol w="4716310">
                  <a:extLst>
                    <a:ext uri="{9D8B030D-6E8A-4147-A177-3AD203B41FA5}">
                      <a16:colId xmlns:a16="http://schemas.microsoft.com/office/drawing/2014/main" val="255148159"/>
                    </a:ext>
                  </a:extLst>
                </a:gridCol>
                <a:gridCol w="1347517">
                  <a:extLst>
                    <a:ext uri="{9D8B030D-6E8A-4147-A177-3AD203B41FA5}">
                      <a16:colId xmlns:a16="http://schemas.microsoft.com/office/drawing/2014/main" val="237030923"/>
                    </a:ext>
                  </a:extLst>
                </a:gridCol>
              </a:tblGrid>
              <a:tr h="370840">
                <a:tc>
                  <a:txBody>
                    <a:bodyPr/>
                    <a:lstStyle/>
                    <a:p>
                      <a:r>
                        <a:rPr lang="en-US" sz="1800" b="0" dirty="0">
                          <a:solidFill>
                            <a:schemeClr val="tx1"/>
                          </a:solidFill>
                          <a:latin typeface="Calibri" panose="020F0502020204030204" pitchFamily="34" charset="0"/>
                          <a:cs typeface="Calibri" panose="020F0502020204030204" pitchFamily="34" charset="0"/>
                        </a:rPr>
                        <a:t>Signaled in HE Supported MCS and Nss Set Field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B0F0"/>
                    </a:solidFill>
                  </a:tcPr>
                </a:tc>
                <a:extLst>
                  <a:ext uri="{0D108BD9-81ED-4DB2-BD59-A6C34878D82A}">
                    <a16:rowId xmlns:a16="http://schemas.microsoft.com/office/drawing/2014/main" val="3908628079"/>
                  </a:ext>
                </a:extLst>
              </a:tr>
            </a:tbl>
          </a:graphicData>
        </a:graphic>
      </p:graphicFrame>
      <p:sp>
        <p:nvSpPr>
          <p:cNvPr id="9" name="TextBox 8">
            <a:extLst>
              <a:ext uri="{FF2B5EF4-FFF2-40B4-BE49-F238E27FC236}">
                <a16:creationId xmlns:a16="http://schemas.microsoft.com/office/drawing/2014/main" id="{C6E8E3CE-8DCB-45FD-842F-1933C450953F}"/>
              </a:ext>
            </a:extLst>
          </p:cNvPr>
          <p:cNvSpPr txBox="1"/>
          <p:nvPr/>
        </p:nvSpPr>
        <p:spPr>
          <a:xfrm>
            <a:off x="5526716" y="4495800"/>
            <a:ext cx="1106393" cy="461665"/>
          </a:xfrm>
          <a:prstGeom prst="rect">
            <a:avLst/>
          </a:prstGeom>
          <a:noFill/>
        </p:spPr>
        <p:txBody>
          <a:bodyPr wrap="none" rtlCol="0">
            <a:spAutoFit/>
          </a:bodyPr>
          <a:lstStyle/>
          <a:p>
            <a:r>
              <a:rPr lang="en-US" sz="2400" b="1" dirty="0">
                <a:solidFill>
                  <a:schemeClr val="tx1"/>
                </a:solidFill>
                <a:latin typeface="Calibri" panose="020F0502020204030204" pitchFamily="34" charset="0"/>
                <a:cs typeface="Calibri" panose="020F0502020204030204" pitchFamily="34" charset="0"/>
              </a:rPr>
              <a:t>Legend</a:t>
            </a:r>
          </a:p>
        </p:txBody>
      </p:sp>
      <mc:AlternateContent xmlns:mc="http://schemas.openxmlformats.org/markup-compatibility/2006" xmlns:a14="http://schemas.microsoft.com/office/drawing/2010/main">
        <mc:Choice Requires="a14">
          <p:sp>
            <p:nvSpPr>
              <p:cNvPr id="10" name="Content Placeholder 2">
                <a:extLst>
                  <a:ext uri="{FF2B5EF4-FFF2-40B4-BE49-F238E27FC236}">
                    <a16:creationId xmlns:a16="http://schemas.microsoft.com/office/drawing/2014/main" id="{D84F9BB7-A6A6-4198-B870-1BC8738F7446}"/>
                  </a:ext>
                </a:extLst>
              </p:cNvPr>
              <p:cNvSpPr txBox="1">
                <a:spLocks/>
              </p:cNvSpPr>
              <p:nvPr/>
            </p:nvSpPr>
            <p:spPr bwMode="auto">
              <a:xfrm>
                <a:off x="533400" y="5570143"/>
                <a:ext cx="8763000" cy="1245905"/>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000" kern="0" dirty="0"/>
                  <a:t>Each column is encoded using 2 bits</a:t>
                </a:r>
              </a:p>
              <a:p>
                <a:pPr lvl="1"/>
                <a:r>
                  <a:rPr lang="en-US" sz="1800" kern="0" dirty="0"/>
                  <a:t>Indicates the max MCS supported for each number of spatial streams, from 1 to 8</a:t>
                </a:r>
              </a:p>
              <a:p>
                <a:pPr lvl="1"/>
                <a:r>
                  <a:rPr lang="en-US" sz="1800" kern="0" dirty="0"/>
                  <a:t>This requires </a:t>
                </a:r>
                <a14:m>
                  <m:oMath xmlns:m="http://schemas.openxmlformats.org/officeDocument/2006/math">
                    <m:r>
                      <a:rPr lang="en-US" sz="1800" b="1" i="1" kern="0" smtClean="0">
                        <a:latin typeface="Cambria Math" panose="02040503050406030204" pitchFamily="18" charset="0"/>
                      </a:rPr>
                      <m:t>𝟐</m:t>
                    </m:r>
                    <m:r>
                      <a:rPr lang="en-US" sz="1800" b="1" i="1" kern="0" smtClean="0">
                        <a:latin typeface="Cambria Math" panose="02040503050406030204" pitchFamily="18" charset="0"/>
                      </a:rPr>
                      <m:t>×</m:t>
                    </m:r>
                    <m:r>
                      <a:rPr lang="en-US" sz="1800" b="1" i="1" kern="0" smtClean="0">
                        <a:latin typeface="Cambria Math" panose="02040503050406030204" pitchFamily="18" charset="0"/>
                      </a:rPr>
                      <m:t>𝟖</m:t>
                    </m:r>
                    <m:r>
                      <a:rPr lang="en-US" sz="1800" b="1" i="1" kern="0" smtClean="0">
                        <a:latin typeface="Cambria Math" panose="02040503050406030204" pitchFamily="18" charset="0"/>
                      </a:rPr>
                      <m:t>=</m:t>
                    </m:r>
                    <m:r>
                      <a:rPr lang="en-US" sz="1800" b="1" i="1" kern="0" smtClean="0">
                        <a:latin typeface="Cambria Math" panose="02040503050406030204" pitchFamily="18" charset="0"/>
                      </a:rPr>
                      <m:t>𝟏𝟔</m:t>
                    </m:r>
                  </m:oMath>
                </a14:m>
                <a:r>
                  <a:rPr lang="en-US" sz="1800" kern="0" dirty="0"/>
                  <a:t> bits = 2 octets, for each BW and for both TX and RX</a:t>
                </a:r>
              </a:p>
            </p:txBody>
          </p:sp>
        </mc:Choice>
        <mc:Fallback xmlns="">
          <p:sp>
            <p:nvSpPr>
              <p:cNvPr id="10" name="Content Placeholder 2">
                <a:extLst>
                  <a:ext uri="{FF2B5EF4-FFF2-40B4-BE49-F238E27FC236}">
                    <a16:creationId xmlns:a16="http://schemas.microsoft.com/office/drawing/2014/main" id="{D84F9BB7-A6A6-4198-B870-1BC8738F7446}"/>
                  </a:ext>
                </a:extLst>
              </p:cNvPr>
              <p:cNvSpPr txBox="1">
                <a:spLocks noRot="1" noChangeAspect="1" noMove="1" noResize="1" noEditPoints="1" noAdjustHandles="1" noChangeArrowheads="1" noChangeShapeType="1" noTextEdit="1"/>
              </p:cNvSpPr>
              <p:nvPr/>
            </p:nvSpPr>
            <p:spPr bwMode="auto">
              <a:xfrm>
                <a:off x="533400" y="5570143"/>
                <a:ext cx="8763000" cy="1245905"/>
              </a:xfrm>
              <a:prstGeom prst="rect">
                <a:avLst/>
              </a:prstGeom>
              <a:blipFill>
                <a:blip r:embed="rId2"/>
                <a:stretch>
                  <a:fillRect l="-626" t="-2941" r="-418"/>
                </a:stretch>
              </a:blipFill>
              <a:ln w="9525">
                <a:noFill/>
                <a:round/>
                <a:headEnd/>
                <a:tailEnd/>
              </a:ln>
              <a:effectLst/>
            </p:spPr>
            <p:txBody>
              <a:bodyPr/>
              <a:lstStyle/>
              <a:p>
                <a:r>
                  <a:rPr lang="en-US">
                    <a:noFill/>
                  </a:rPr>
                  <a:t> </a:t>
                </a:r>
              </a:p>
            </p:txBody>
          </p:sp>
        </mc:Fallback>
      </mc:AlternateContent>
    </p:spTree>
    <p:extLst>
      <p:ext uri="{BB962C8B-B14F-4D97-AF65-F5344CB8AC3E}">
        <p14:creationId xmlns:p14="http://schemas.microsoft.com/office/powerpoint/2010/main" val="15179298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43C65-73BC-4BB0-84C4-9C6EA58CC7E7}"/>
              </a:ext>
            </a:extLst>
          </p:cNvPr>
          <p:cNvSpPr>
            <a:spLocks noGrp="1"/>
          </p:cNvSpPr>
          <p:nvPr>
            <p:ph type="title"/>
          </p:nvPr>
        </p:nvSpPr>
        <p:spPr>
          <a:xfrm>
            <a:off x="304800" y="688988"/>
            <a:ext cx="9144000" cy="716278"/>
          </a:xfrm>
        </p:spPr>
        <p:txBody>
          <a:bodyPr/>
          <a:lstStyle/>
          <a:p>
            <a:r>
              <a:rPr lang="en-US" sz="2800" dirty="0"/>
              <a:t>Proposed EHT Encoding Approach</a:t>
            </a:r>
          </a:p>
        </p:txBody>
      </p:sp>
      <p:graphicFrame>
        <p:nvGraphicFramePr>
          <p:cNvPr id="7" name="Table 7">
            <a:extLst>
              <a:ext uri="{FF2B5EF4-FFF2-40B4-BE49-F238E27FC236}">
                <a16:creationId xmlns:a16="http://schemas.microsoft.com/office/drawing/2014/main" id="{C9DE17C5-7354-41DA-9102-661B3DC04528}"/>
              </a:ext>
            </a:extLst>
          </p:cNvPr>
          <p:cNvGraphicFramePr>
            <a:graphicFrameLocks noGrp="1"/>
          </p:cNvGraphicFramePr>
          <p:nvPr>
            <p:ph idx="1"/>
            <p:extLst>
              <p:ext uri="{D42A27DB-BD31-4B8C-83A1-F6EECF244321}">
                <p14:modId xmlns:p14="http://schemas.microsoft.com/office/powerpoint/2010/main" val="228878952"/>
              </p:ext>
            </p:extLst>
          </p:nvPr>
        </p:nvGraphicFramePr>
        <p:xfrm>
          <a:off x="432711" y="1371600"/>
          <a:ext cx="8863683" cy="2895600"/>
        </p:xfrm>
        <a:graphic>
          <a:graphicData uri="http://schemas.openxmlformats.org/drawingml/2006/table">
            <a:tbl>
              <a:tblPr firstRow="1" bandRow="1">
                <a:tableStyleId>{5C22544A-7EE6-4342-B048-85BDC9FD1C3A}</a:tableStyleId>
              </a:tblPr>
              <a:tblGrid>
                <a:gridCol w="681821">
                  <a:extLst>
                    <a:ext uri="{9D8B030D-6E8A-4147-A177-3AD203B41FA5}">
                      <a16:colId xmlns:a16="http://schemas.microsoft.com/office/drawing/2014/main" val="255148159"/>
                    </a:ext>
                  </a:extLst>
                </a:gridCol>
                <a:gridCol w="481286">
                  <a:extLst>
                    <a:ext uri="{9D8B030D-6E8A-4147-A177-3AD203B41FA5}">
                      <a16:colId xmlns:a16="http://schemas.microsoft.com/office/drawing/2014/main" val="4122911994"/>
                    </a:ext>
                  </a:extLst>
                </a:gridCol>
                <a:gridCol w="481286">
                  <a:extLst>
                    <a:ext uri="{9D8B030D-6E8A-4147-A177-3AD203B41FA5}">
                      <a16:colId xmlns:a16="http://schemas.microsoft.com/office/drawing/2014/main" val="237030923"/>
                    </a:ext>
                  </a:extLst>
                </a:gridCol>
                <a:gridCol w="481286">
                  <a:extLst>
                    <a:ext uri="{9D8B030D-6E8A-4147-A177-3AD203B41FA5}">
                      <a16:colId xmlns:a16="http://schemas.microsoft.com/office/drawing/2014/main" val="2390776564"/>
                    </a:ext>
                  </a:extLst>
                </a:gridCol>
                <a:gridCol w="481286">
                  <a:extLst>
                    <a:ext uri="{9D8B030D-6E8A-4147-A177-3AD203B41FA5}">
                      <a16:colId xmlns:a16="http://schemas.microsoft.com/office/drawing/2014/main" val="1770762795"/>
                    </a:ext>
                  </a:extLst>
                </a:gridCol>
                <a:gridCol w="481286">
                  <a:extLst>
                    <a:ext uri="{9D8B030D-6E8A-4147-A177-3AD203B41FA5}">
                      <a16:colId xmlns:a16="http://schemas.microsoft.com/office/drawing/2014/main" val="1675280975"/>
                    </a:ext>
                  </a:extLst>
                </a:gridCol>
                <a:gridCol w="481286">
                  <a:extLst>
                    <a:ext uri="{9D8B030D-6E8A-4147-A177-3AD203B41FA5}">
                      <a16:colId xmlns:a16="http://schemas.microsoft.com/office/drawing/2014/main" val="1911280008"/>
                    </a:ext>
                  </a:extLst>
                </a:gridCol>
                <a:gridCol w="481286">
                  <a:extLst>
                    <a:ext uri="{9D8B030D-6E8A-4147-A177-3AD203B41FA5}">
                      <a16:colId xmlns:a16="http://schemas.microsoft.com/office/drawing/2014/main" val="3280771985"/>
                    </a:ext>
                  </a:extLst>
                </a:gridCol>
                <a:gridCol w="481286">
                  <a:extLst>
                    <a:ext uri="{9D8B030D-6E8A-4147-A177-3AD203B41FA5}">
                      <a16:colId xmlns:a16="http://schemas.microsoft.com/office/drawing/2014/main" val="2268572512"/>
                    </a:ext>
                  </a:extLst>
                </a:gridCol>
                <a:gridCol w="481286">
                  <a:extLst>
                    <a:ext uri="{9D8B030D-6E8A-4147-A177-3AD203B41FA5}">
                      <a16:colId xmlns:a16="http://schemas.microsoft.com/office/drawing/2014/main" val="3968421699"/>
                    </a:ext>
                  </a:extLst>
                </a:gridCol>
                <a:gridCol w="481286">
                  <a:extLst>
                    <a:ext uri="{9D8B030D-6E8A-4147-A177-3AD203B41FA5}">
                      <a16:colId xmlns:a16="http://schemas.microsoft.com/office/drawing/2014/main" val="3624856075"/>
                    </a:ext>
                  </a:extLst>
                </a:gridCol>
                <a:gridCol w="481286">
                  <a:extLst>
                    <a:ext uri="{9D8B030D-6E8A-4147-A177-3AD203B41FA5}">
                      <a16:colId xmlns:a16="http://schemas.microsoft.com/office/drawing/2014/main" val="3126574066"/>
                    </a:ext>
                  </a:extLst>
                </a:gridCol>
                <a:gridCol w="481286">
                  <a:extLst>
                    <a:ext uri="{9D8B030D-6E8A-4147-A177-3AD203B41FA5}">
                      <a16:colId xmlns:a16="http://schemas.microsoft.com/office/drawing/2014/main" val="3769591261"/>
                    </a:ext>
                  </a:extLst>
                </a:gridCol>
                <a:gridCol w="481286">
                  <a:extLst>
                    <a:ext uri="{9D8B030D-6E8A-4147-A177-3AD203B41FA5}">
                      <a16:colId xmlns:a16="http://schemas.microsoft.com/office/drawing/2014/main" val="3099868568"/>
                    </a:ext>
                  </a:extLst>
                </a:gridCol>
                <a:gridCol w="481286">
                  <a:extLst>
                    <a:ext uri="{9D8B030D-6E8A-4147-A177-3AD203B41FA5}">
                      <a16:colId xmlns:a16="http://schemas.microsoft.com/office/drawing/2014/main" val="989876462"/>
                    </a:ext>
                  </a:extLst>
                </a:gridCol>
                <a:gridCol w="481286">
                  <a:extLst>
                    <a:ext uri="{9D8B030D-6E8A-4147-A177-3AD203B41FA5}">
                      <a16:colId xmlns:a16="http://schemas.microsoft.com/office/drawing/2014/main" val="2454804668"/>
                    </a:ext>
                  </a:extLst>
                </a:gridCol>
                <a:gridCol w="481286">
                  <a:extLst>
                    <a:ext uri="{9D8B030D-6E8A-4147-A177-3AD203B41FA5}">
                      <a16:colId xmlns:a16="http://schemas.microsoft.com/office/drawing/2014/main" val="4199424789"/>
                    </a:ext>
                  </a:extLst>
                </a:gridCol>
                <a:gridCol w="481286">
                  <a:extLst>
                    <a:ext uri="{9D8B030D-6E8A-4147-A177-3AD203B41FA5}">
                      <a16:colId xmlns:a16="http://schemas.microsoft.com/office/drawing/2014/main" val="1555370926"/>
                    </a:ext>
                  </a:extLst>
                </a:gridCol>
              </a:tblGrid>
              <a:tr h="370840">
                <a:tc>
                  <a:txBody>
                    <a:bodyPr/>
                    <a:lstStyle/>
                    <a:p>
                      <a:r>
                        <a:rPr lang="en-US" sz="1600" b="0" dirty="0">
                          <a:solidFill>
                            <a:schemeClr val="tx1"/>
                          </a:solidFill>
                          <a:latin typeface="Calibri" panose="020F0502020204030204" pitchFamily="34" charset="0"/>
                          <a:cs typeface="Calibri" panose="020F0502020204030204" pitchFamily="34" charset="0"/>
                        </a:rPr>
                        <a:t>MCS 12-13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extLst>
                  <a:ext uri="{0D108BD9-81ED-4DB2-BD59-A6C34878D82A}">
                    <a16:rowId xmlns:a16="http://schemas.microsoft.com/office/drawing/2014/main" val="1215037145"/>
                  </a:ext>
                </a:extLst>
              </a:tr>
              <a:tr h="370840">
                <a:tc>
                  <a:txBody>
                    <a:bodyPr/>
                    <a:lstStyle/>
                    <a:p>
                      <a:r>
                        <a:rPr lang="en-US" sz="1600" b="0" dirty="0">
                          <a:solidFill>
                            <a:schemeClr val="tx1"/>
                          </a:solidFill>
                          <a:latin typeface="Calibri" panose="020F0502020204030204" pitchFamily="34" charset="0"/>
                          <a:cs typeface="Calibri" panose="020F0502020204030204" pitchFamily="34" charset="0"/>
                        </a:rPr>
                        <a:t>MCS 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extLst>
                  <a:ext uri="{0D108BD9-81ED-4DB2-BD59-A6C34878D82A}">
                    <a16:rowId xmlns:a16="http://schemas.microsoft.com/office/drawing/2014/main" val="3954325306"/>
                  </a:ext>
                </a:extLst>
              </a:tr>
              <a:tr h="370840">
                <a:tc>
                  <a:txBody>
                    <a:bodyPr/>
                    <a:lstStyle/>
                    <a:p>
                      <a:r>
                        <a:rPr lang="en-US" sz="1600" b="0" dirty="0">
                          <a:solidFill>
                            <a:schemeClr val="tx1"/>
                          </a:solidFill>
                          <a:latin typeface="Calibri" panose="020F0502020204030204" pitchFamily="34" charset="0"/>
                          <a:cs typeface="Calibri" panose="020F0502020204030204" pitchFamily="34" charset="0"/>
                        </a:rPr>
                        <a:t>MCS 8-9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extLst>
                  <a:ext uri="{0D108BD9-81ED-4DB2-BD59-A6C34878D82A}">
                    <a16:rowId xmlns:a16="http://schemas.microsoft.com/office/drawing/2014/main" val="3908628079"/>
                  </a:ext>
                </a:extLst>
              </a:tr>
              <a:tr h="370840">
                <a:tc>
                  <a:txBody>
                    <a:bodyPr/>
                    <a:lstStyle/>
                    <a:p>
                      <a:r>
                        <a:rPr lang="en-US" sz="1600" b="0" dirty="0">
                          <a:solidFill>
                            <a:schemeClr val="tx1"/>
                          </a:solidFill>
                          <a:latin typeface="Calibri" panose="020F0502020204030204" pitchFamily="34" charset="0"/>
                          <a:cs typeface="Calibri" panose="020F0502020204030204" pitchFamily="34" charset="0"/>
                        </a:rPr>
                        <a:t>MCS 0-7</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extLst>
                  <a:ext uri="{0D108BD9-81ED-4DB2-BD59-A6C34878D82A}">
                    <a16:rowId xmlns:a16="http://schemas.microsoft.com/office/drawing/2014/main" val="467450508"/>
                  </a:ext>
                </a:extLst>
              </a:tr>
              <a:tr h="370840">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0</a:t>
                      </a:r>
                    </a:p>
                    <a:p>
                      <a:r>
                        <a:rPr lang="en-US" sz="1600" b="0" dirty="0">
                          <a:solidFill>
                            <a:schemeClr val="tx1"/>
                          </a:solidFill>
                          <a:latin typeface="Calibri" panose="020F0502020204030204" pitchFamily="34" charset="0"/>
                          <a:cs typeface="Calibri" panose="020F0502020204030204" pitchFamily="34" charset="0"/>
                        </a:rPr>
                        <a:t>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2</a:t>
                      </a:r>
                    </a:p>
                    <a:p>
                      <a:r>
                        <a:rPr lang="en-US" sz="1600" b="0" dirty="0">
                          <a:solidFill>
                            <a:schemeClr val="tx1"/>
                          </a:solidFill>
                          <a:latin typeface="Calibri" panose="020F0502020204030204" pitchFamily="34" charset="0"/>
                          <a:cs typeface="Calibri" panose="020F0502020204030204" pitchFamily="34" charset="0"/>
                        </a:rPr>
                        <a:t>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3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4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5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6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7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8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9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10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11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12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13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14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15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16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05862846"/>
                  </a:ext>
                </a:extLst>
              </a:tr>
            </a:tbl>
          </a:graphicData>
        </a:graphic>
      </p:graphicFrame>
      <p:sp>
        <p:nvSpPr>
          <p:cNvPr id="4" name="Slide Number Placeholder 3">
            <a:extLst>
              <a:ext uri="{FF2B5EF4-FFF2-40B4-BE49-F238E27FC236}">
                <a16:creationId xmlns:a16="http://schemas.microsoft.com/office/drawing/2014/main" id="{3A5A7B75-9602-4970-A3DF-6966C77C5933}"/>
              </a:ext>
            </a:extLst>
          </p:cNvPr>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88BFEC3B-6B46-465E-BAC2-AD960392DA16}"/>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BD5A921D-C10A-4244-A942-4B7E81D178A9}"/>
              </a:ext>
            </a:extLst>
          </p:cNvPr>
          <p:cNvSpPr>
            <a:spLocks noGrp="1"/>
          </p:cNvSpPr>
          <p:nvPr>
            <p:ph type="dt" idx="15"/>
          </p:nvPr>
        </p:nvSpPr>
        <p:spPr/>
        <p:txBody>
          <a:bodyPr/>
          <a:lstStyle/>
          <a:p>
            <a:r>
              <a:rPr lang="en-US" dirty="0"/>
              <a:t>March 2021</a:t>
            </a:r>
            <a:endParaRPr lang="en-GB" dirty="0"/>
          </a:p>
        </p:txBody>
      </p:sp>
      <p:graphicFrame>
        <p:nvGraphicFramePr>
          <p:cNvPr id="8" name="Table 7">
            <a:extLst>
              <a:ext uri="{FF2B5EF4-FFF2-40B4-BE49-F238E27FC236}">
                <a16:creationId xmlns:a16="http://schemas.microsoft.com/office/drawing/2014/main" id="{13E6E54B-B6D2-4305-BCB7-5FABC612DAB8}"/>
              </a:ext>
            </a:extLst>
          </p:cNvPr>
          <p:cNvGraphicFramePr>
            <a:graphicFrameLocks/>
          </p:cNvGraphicFramePr>
          <p:nvPr>
            <p:extLst>
              <p:ext uri="{D42A27DB-BD31-4B8C-83A1-F6EECF244321}">
                <p14:modId xmlns:p14="http://schemas.microsoft.com/office/powerpoint/2010/main" val="2759436790"/>
              </p:ext>
            </p:extLst>
          </p:nvPr>
        </p:nvGraphicFramePr>
        <p:xfrm>
          <a:off x="5715006" y="4957465"/>
          <a:ext cx="3396821" cy="365760"/>
        </p:xfrm>
        <a:graphic>
          <a:graphicData uri="http://schemas.openxmlformats.org/drawingml/2006/table">
            <a:tbl>
              <a:tblPr firstRow="1" bandRow="1">
                <a:tableStyleId>{5C22544A-7EE6-4342-B048-85BDC9FD1C3A}</a:tableStyleId>
              </a:tblPr>
              <a:tblGrid>
                <a:gridCol w="2514594">
                  <a:extLst>
                    <a:ext uri="{9D8B030D-6E8A-4147-A177-3AD203B41FA5}">
                      <a16:colId xmlns:a16="http://schemas.microsoft.com/office/drawing/2014/main" val="255148159"/>
                    </a:ext>
                  </a:extLst>
                </a:gridCol>
                <a:gridCol w="882227">
                  <a:extLst>
                    <a:ext uri="{9D8B030D-6E8A-4147-A177-3AD203B41FA5}">
                      <a16:colId xmlns:a16="http://schemas.microsoft.com/office/drawing/2014/main" val="237030923"/>
                    </a:ext>
                  </a:extLst>
                </a:gridCol>
              </a:tblGrid>
              <a:tr h="0">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alibri" panose="020F0502020204030204" pitchFamily="34" charset="0"/>
                          <a:cs typeface="Calibri" panose="020F0502020204030204" pitchFamily="34" charset="0"/>
                        </a:rPr>
                        <a:t>EHT Signaling Required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extLst>
                  <a:ext uri="{0D108BD9-81ED-4DB2-BD59-A6C34878D82A}">
                    <a16:rowId xmlns:a16="http://schemas.microsoft.com/office/drawing/2014/main" val="2895472907"/>
                  </a:ext>
                </a:extLst>
              </a:tr>
            </a:tbl>
          </a:graphicData>
        </a:graphic>
      </p:graphicFrame>
      <p:sp>
        <p:nvSpPr>
          <p:cNvPr id="9" name="TextBox 8">
            <a:extLst>
              <a:ext uri="{FF2B5EF4-FFF2-40B4-BE49-F238E27FC236}">
                <a16:creationId xmlns:a16="http://schemas.microsoft.com/office/drawing/2014/main" id="{C6E8E3CE-8DCB-45FD-842F-1933C450953F}"/>
              </a:ext>
            </a:extLst>
          </p:cNvPr>
          <p:cNvSpPr txBox="1"/>
          <p:nvPr/>
        </p:nvSpPr>
        <p:spPr>
          <a:xfrm>
            <a:off x="6860219" y="4495800"/>
            <a:ext cx="1106393" cy="461665"/>
          </a:xfrm>
          <a:prstGeom prst="rect">
            <a:avLst/>
          </a:prstGeom>
          <a:noFill/>
        </p:spPr>
        <p:txBody>
          <a:bodyPr wrap="none" rtlCol="0">
            <a:spAutoFit/>
          </a:bodyPr>
          <a:lstStyle/>
          <a:p>
            <a:r>
              <a:rPr lang="en-US" sz="2400" b="1" dirty="0">
                <a:solidFill>
                  <a:schemeClr val="tx1"/>
                </a:solidFill>
                <a:latin typeface="Calibri" panose="020F0502020204030204" pitchFamily="34" charset="0"/>
                <a:cs typeface="Calibri" panose="020F0502020204030204" pitchFamily="34" charset="0"/>
              </a:rPr>
              <a:t>Legend</a:t>
            </a:r>
          </a:p>
        </p:txBody>
      </p:sp>
      <p:sp>
        <p:nvSpPr>
          <p:cNvPr id="10" name="Content Placeholder 2">
            <a:extLst>
              <a:ext uri="{FF2B5EF4-FFF2-40B4-BE49-F238E27FC236}">
                <a16:creationId xmlns:a16="http://schemas.microsoft.com/office/drawing/2014/main" id="{6402D126-CE20-4AA8-8704-085B229A5045}"/>
              </a:ext>
            </a:extLst>
          </p:cNvPr>
          <p:cNvSpPr txBox="1">
            <a:spLocks/>
          </p:cNvSpPr>
          <p:nvPr/>
        </p:nvSpPr>
        <p:spPr bwMode="auto">
          <a:xfrm>
            <a:off x="685800" y="5715000"/>
            <a:ext cx="8288868" cy="99060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200" kern="0" dirty="0"/>
              <a:t>Propose encoding by row</a:t>
            </a:r>
          </a:p>
          <a:p>
            <a:pPr lvl="1"/>
            <a:r>
              <a:rPr lang="en-US" sz="2000" kern="0" dirty="0"/>
              <a:t>For each MCS set, specify the maximum Nss supported</a:t>
            </a:r>
          </a:p>
        </p:txBody>
      </p:sp>
    </p:spTree>
    <p:extLst>
      <p:ext uri="{BB962C8B-B14F-4D97-AF65-F5344CB8AC3E}">
        <p14:creationId xmlns:p14="http://schemas.microsoft.com/office/powerpoint/2010/main" val="26233860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F14550-BCCD-4194-989C-B9F65727B951}"/>
              </a:ext>
            </a:extLst>
          </p:cNvPr>
          <p:cNvSpPr>
            <a:spLocks noGrp="1"/>
          </p:cNvSpPr>
          <p:nvPr>
            <p:ph type="title"/>
          </p:nvPr>
        </p:nvSpPr>
        <p:spPr>
          <a:xfrm>
            <a:off x="731520" y="731523"/>
            <a:ext cx="8288868" cy="1021078"/>
          </a:xfrm>
        </p:spPr>
        <p:txBody>
          <a:bodyPr/>
          <a:lstStyle/>
          <a:p>
            <a:r>
              <a:rPr lang="en-US" sz="3200" dirty="0"/>
              <a:t>Row Encoding Proposal</a:t>
            </a:r>
          </a:p>
        </p:txBody>
      </p:sp>
      <p:sp>
        <p:nvSpPr>
          <p:cNvPr id="4" name="Slide Number Placeholder 3">
            <a:extLst>
              <a:ext uri="{FF2B5EF4-FFF2-40B4-BE49-F238E27FC236}">
                <a16:creationId xmlns:a16="http://schemas.microsoft.com/office/drawing/2014/main" id="{2DD31AC2-C2ED-4B9A-BFF1-2C870F9B12E5}"/>
              </a:ext>
            </a:extLst>
          </p:cNvPr>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6EDC8B2D-96A6-4563-A9D9-D51A3599B4A9}"/>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9045A87F-ED59-4825-B852-1896A3D40116}"/>
              </a:ext>
            </a:extLst>
          </p:cNvPr>
          <p:cNvSpPr>
            <a:spLocks noGrp="1"/>
          </p:cNvSpPr>
          <p:nvPr>
            <p:ph type="dt" idx="15"/>
          </p:nvPr>
        </p:nvSpPr>
        <p:spPr/>
        <p:txBody>
          <a:bodyPr/>
          <a:lstStyle/>
          <a:p>
            <a:r>
              <a:rPr lang="en-US" dirty="0"/>
              <a:t>March 2021</a:t>
            </a:r>
            <a:endParaRPr lang="en-GB" dirty="0"/>
          </a:p>
        </p:txBody>
      </p:sp>
      <mc:AlternateContent xmlns:mc="http://schemas.openxmlformats.org/markup-compatibility/2006" xmlns:a14="http://schemas.microsoft.com/office/drawing/2010/main">
        <mc:Choice Requires="a14">
          <p:graphicFrame>
            <p:nvGraphicFramePr>
              <p:cNvPr id="13" name="Table 7">
                <a:extLst>
                  <a:ext uri="{FF2B5EF4-FFF2-40B4-BE49-F238E27FC236}">
                    <a16:creationId xmlns:a16="http://schemas.microsoft.com/office/drawing/2014/main" id="{88F12C2D-089A-4D7E-987A-C5E4CA011432}"/>
                  </a:ext>
                </a:extLst>
              </p:cNvPr>
              <p:cNvGraphicFramePr>
                <a:graphicFrameLocks/>
              </p:cNvGraphicFramePr>
              <p:nvPr>
                <p:extLst>
                  <p:ext uri="{D42A27DB-BD31-4B8C-83A1-F6EECF244321}">
                    <p14:modId xmlns:p14="http://schemas.microsoft.com/office/powerpoint/2010/main" val="4077438276"/>
                  </p:ext>
                </p:extLst>
              </p:nvPr>
            </p:nvGraphicFramePr>
            <p:xfrm>
              <a:off x="2735450" y="1752600"/>
              <a:ext cx="4198750" cy="3881120"/>
            </p:xfrm>
            <a:graphic>
              <a:graphicData uri="http://schemas.openxmlformats.org/drawingml/2006/table">
                <a:tbl>
                  <a:tblPr firstRow="1" bandRow="1">
                    <a:tableStyleId>{21E4AEA4-8DFA-4A89-87EB-49C32662AFE0}</a:tableStyleId>
                  </a:tblPr>
                  <a:tblGrid>
                    <a:gridCol w="1389303">
                      <a:extLst>
                        <a:ext uri="{9D8B030D-6E8A-4147-A177-3AD203B41FA5}">
                          <a16:colId xmlns:a16="http://schemas.microsoft.com/office/drawing/2014/main" val="3888962803"/>
                        </a:ext>
                      </a:extLst>
                    </a:gridCol>
                    <a:gridCol w="2809447">
                      <a:extLst>
                        <a:ext uri="{9D8B030D-6E8A-4147-A177-3AD203B41FA5}">
                          <a16:colId xmlns:a16="http://schemas.microsoft.com/office/drawing/2014/main" val="448831255"/>
                        </a:ext>
                      </a:extLst>
                    </a:gridCol>
                  </a:tblGrid>
                  <a:tr h="370840">
                    <a:tc>
                      <a:txBody>
                        <a:bodyPr/>
                        <a:lstStyle/>
                        <a:p>
                          <a:pPr algn="ctr"/>
                          <a:r>
                            <a:rPr lang="en-US" sz="1800" dirty="0">
                              <a:latin typeface="Calibri" panose="020F0502020204030204" pitchFamily="34" charset="0"/>
                              <a:cs typeface="Calibri" panose="020F0502020204030204" pitchFamily="34" charset="0"/>
                            </a:rPr>
                            <a:t>4-bit field value</a:t>
                          </a:r>
                        </a:p>
                      </a:txBody>
                      <a:tcPr/>
                    </a:tc>
                    <a:tc>
                      <a:txBody>
                        <a:bodyPr/>
                        <a:lstStyle/>
                        <a:p>
                          <a:pPr algn="ctr"/>
                          <a:r>
                            <a:rPr lang="en-US" sz="1800" dirty="0">
                              <a:latin typeface="Calibri" panose="020F0502020204030204" pitchFamily="34" charset="0"/>
                              <a:cs typeface="Calibri" panose="020F0502020204030204" pitchFamily="34" charset="0"/>
                            </a:rPr>
                            <a:t>Max Number of Nss that supports the specified  EHT-MCS</a:t>
                          </a:r>
                        </a:p>
                      </a:txBody>
                      <a:tcPr/>
                    </a:tc>
                    <a:extLst>
                      <a:ext uri="{0D108BD9-81ED-4DB2-BD59-A6C34878D82A}">
                        <a16:rowId xmlns:a16="http://schemas.microsoft.com/office/drawing/2014/main" val="203057980"/>
                      </a:ext>
                    </a:extLst>
                  </a:tr>
                  <a:tr h="370840">
                    <a:tc>
                      <a:txBody>
                        <a:bodyPr/>
                        <a:lstStyle/>
                        <a:p>
                          <a:pPr algn="ctr"/>
                          <a:r>
                            <a:rPr lang="en-US" sz="1800" dirty="0">
                              <a:latin typeface="Calibri" panose="020F0502020204030204" pitchFamily="34" charset="0"/>
                              <a:cs typeface="Calibri" panose="020F0502020204030204" pitchFamily="34" charset="0"/>
                            </a:rPr>
                            <a:t>0</a:t>
                          </a:r>
                        </a:p>
                      </a:txBody>
                      <a:tcPr/>
                    </a:tc>
                    <a:tc>
                      <a:txBody>
                        <a:bodyPr/>
                        <a:lstStyle/>
                        <a:p>
                          <a:pPr algn="ctr"/>
                          <a:r>
                            <a:rPr lang="en-US" sz="1800" dirty="0">
                              <a:latin typeface="Calibri" panose="020F0502020204030204" pitchFamily="34" charset="0"/>
                              <a:cs typeface="Calibri" panose="020F0502020204030204" pitchFamily="34" charset="0"/>
                            </a:rPr>
                            <a:t>Not supported</a:t>
                          </a:r>
                        </a:p>
                      </a:txBody>
                      <a:tcPr/>
                    </a:tc>
                    <a:extLst>
                      <a:ext uri="{0D108BD9-81ED-4DB2-BD59-A6C34878D82A}">
                        <a16:rowId xmlns:a16="http://schemas.microsoft.com/office/drawing/2014/main" val="1712787290"/>
                      </a:ext>
                    </a:extLst>
                  </a:tr>
                  <a:tr h="370840">
                    <a:tc>
                      <a:txBody>
                        <a:bodyPr/>
                        <a:lstStyle/>
                        <a:p>
                          <a:pPr algn="ctr"/>
                          <a:r>
                            <a:rPr lang="en-US" sz="1800" dirty="0">
                              <a:latin typeface="Calibri" panose="020F0502020204030204" pitchFamily="34" charset="0"/>
                              <a:cs typeface="Calibri" panose="020F0502020204030204" pitchFamily="34" charset="0"/>
                            </a:rPr>
                            <a:t>1</a:t>
                          </a:r>
                        </a:p>
                      </a:txBody>
                      <a:tcPr/>
                    </a:tc>
                    <a:tc>
                      <a:txBody>
                        <a:bodyPr/>
                        <a:lstStyle/>
                        <a:p>
                          <a:pPr algn="ctr"/>
                          <a:r>
                            <a:rPr lang="en-US" sz="1800" dirty="0">
                              <a:latin typeface="Calibri" panose="020F0502020204030204" pitchFamily="34" charset="0"/>
                              <a:cs typeface="Calibri" panose="020F0502020204030204" pitchFamily="34" charset="0"/>
                            </a:rPr>
                            <a:t>1</a:t>
                          </a:r>
                        </a:p>
                      </a:txBody>
                      <a:tcPr/>
                    </a:tc>
                    <a:extLst>
                      <a:ext uri="{0D108BD9-81ED-4DB2-BD59-A6C34878D82A}">
                        <a16:rowId xmlns:a16="http://schemas.microsoft.com/office/drawing/2014/main" val="2986482212"/>
                      </a:ext>
                    </a:extLst>
                  </a:tr>
                  <a:tr h="370840">
                    <a:tc>
                      <a:txBody>
                        <a:bodyPr/>
                        <a:lstStyle/>
                        <a:p>
                          <a:pPr algn="ctr"/>
                          <a:r>
                            <a:rPr lang="en-US" sz="1800" dirty="0">
                              <a:latin typeface="Calibri" panose="020F0502020204030204" pitchFamily="34" charset="0"/>
                              <a:cs typeface="Calibri" panose="020F0502020204030204" pitchFamily="34" charset="0"/>
                            </a:rPr>
                            <a:t>2</a:t>
                          </a:r>
                        </a:p>
                      </a:txBody>
                      <a:tcPr/>
                    </a:tc>
                    <a:tc>
                      <a:txBody>
                        <a:bodyPr/>
                        <a:lstStyle/>
                        <a:p>
                          <a:pPr algn="ctr"/>
                          <a:r>
                            <a:rPr lang="en-US" sz="1800" dirty="0">
                              <a:latin typeface="Calibri" panose="020F0502020204030204" pitchFamily="34" charset="0"/>
                              <a:cs typeface="Calibri" panose="020F0502020204030204" pitchFamily="34" charset="0"/>
                            </a:rPr>
                            <a:t>2</a:t>
                          </a:r>
                        </a:p>
                      </a:txBody>
                      <a:tcPr/>
                    </a:tc>
                    <a:extLst>
                      <a:ext uri="{0D108BD9-81ED-4DB2-BD59-A6C34878D82A}">
                        <a16:rowId xmlns:a16="http://schemas.microsoft.com/office/drawing/2014/main" val="1659893750"/>
                      </a:ext>
                    </a:extLst>
                  </a:tr>
                  <a:tr h="370840">
                    <a:tc>
                      <a:txBody>
                        <a:bodyPr/>
                        <a:lstStyle/>
                        <a:p>
                          <a:pPr algn="ct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cs typeface="Calibri" panose="020F0502020204030204" pitchFamily="34" charset="0"/>
                                  </a:rPr>
                                  <m:t>⋮</m:t>
                                </m:r>
                              </m:oMath>
                            </m:oMathPara>
                          </a14:m>
                          <a:endParaRPr lang="en-US" sz="1800" dirty="0">
                            <a:latin typeface="Calibri" panose="020F0502020204030204" pitchFamily="34" charset="0"/>
                            <a:cs typeface="Calibri" panose="020F0502020204030204" pitchFamily="34" charset="0"/>
                          </a:endParaRPr>
                        </a:p>
                      </a:txBody>
                      <a:tcPr/>
                    </a:tc>
                    <a:tc>
                      <a:txBody>
                        <a:bodyPr/>
                        <a:lstStyle/>
                        <a:p>
                          <a:pPr algn="ct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cs typeface="Calibri" panose="020F0502020204030204" pitchFamily="34" charset="0"/>
                                  </a:rPr>
                                  <m:t>⋮</m:t>
                                </m:r>
                              </m:oMath>
                            </m:oMathPara>
                          </a14:m>
                          <a:endParaRPr lang="en-US" sz="1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15487989"/>
                      </a:ext>
                    </a:extLst>
                  </a:tr>
                  <a:tr h="370840">
                    <a:tc>
                      <a:txBody>
                        <a:bodyPr/>
                        <a:lstStyle/>
                        <a:p>
                          <a:pPr algn="ctr"/>
                          <a:r>
                            <a:rPr lang="en-US" sz="1800" dirty="0">
                              <a:latin typeface="Calibri" panose="020F0502020204030204" pitchFamily="34" charset="0"/>
                              <a:cs typeface="Calibri" panose="020F0502020204030204" pitchFamily="34" charset="0"/>
                            </a:rPr>
                            <a:t>8</a:t>
                          </a:r>
                        </a:p>
                      </a:txBody>
                      <a:tcPr/>
                    </a:tc>
                    <a:tc>
                      <a:txBody>
                        <a:bodyPr/>
                        <a:lstStyle/>
                        <a:p>
                          <a:pPr algn="ctr"/>
                          <a:r>
                            <a:rPr lang="en-US" sz="1800" dirty="0">
                              <a:latin typeface="Calibri" panose="020F0502020204030204" pitchFamily="34" charset="0"/>
                              <a:cs typeface="Calibri" panose="020F0502020204030204" pitchFamily="34" charset="0"/>
                            </a:rPr>
                            <a:t>8</a:t>
                          </a:r>
                        </a:p>
                      </a:txBody>
                      <a:tcPr/>
                    </a:tc>
                    <a:extLst>
                      <a:ext uri="{0D108BD9-81ED-4DB2-BD59-A6C34878D82A}">
                        <a16:rowId xmlns:a16="http://schemas.microsoft.com/office/drawing/2014/main" val="3782896500"/>
                      </a:ext>
                    </a:extLst>
                  </a:tr>
                  <a:tr h="370840">
                    <a:tc>
                      <a:txBody>
                        <a:bodyPr/>
                        <a:lstStyle/>
                        <a:p>
                          <a:pPr algn="ctr"/>
                          <a:r>
                            <a:rPr lang="en-US" sz="1800" dirty="0">
                              <a:latin typeface="Calibri" panose="020F0502020204030204" pitchFamily="34" charset="0"/>
                              <a:cs typeface="Calibri" panose="020F0502020204030204" pitchFamily="34" charset="0"/>
                            </a:rPr>
                            <a:t>9</a:t>
                          </a:r>
                        </a:p>
                      </a:txBody>
                      <a:tcPr/>
                    </a:tc>
                    <a:tc>
                      <a:txBody>
                        <a:bodyPr/>
                        <a:lstStyle/>
                        <a:p>
                          <a:pPr algn="ctr"/>
                          <a:r>
                            <a:rPr lang="en-US" sz="1800" dirty="0">
                              <a:latin typeface="Calibri" panose="020F0502020204030204" pitchFamily="34" charset="0"/>
                              <a:cs typeface="Calibri" panose="020F0502020204030204" pitchFamily="34" charset="0"/>
                            </a:rPr>
                            <a:t>Reserved</a:t>
                          </a:r>
                        </a:p>
                      </a:txBody>
                      <a:tcPr/>
                    </a:tc>
                    <a:extLst>
                      <a:ext uri="{0D108BD9-81ED-4DB2-BD59-A6C34878D82A}">
                        <a16:rowId xmlns:a16="http://schemas.microsoft.com/office/drawing/2014/main" val="1086099050"/>
                      </a:ext>
                    </a:extLst>
                  </a:tr>
                  <a:tr h="370840">
                    <a:tc>
                      <a:txBody>
                        <a:bodyPr/>
                        <a:lstStyle/>
                        <a:p>
                          <a:pPr algn="ct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cs typeface="Calibri" panose="020F0502020204030204" pitchFamily="34" charset="0"/>
                                  </a:rPr>
                                  <m:t>⋮</m:t>
                                </m:r>
                              </m:oMath>
                            </m:oMathPara>
                          </a14:m>
                          <a:endParaRPr lang="en-US" sz="1800" dirty="0">
                            <a:latin typeface="Calibri" panose="020F0502020204030204" pitchFamily="34" charset="0"/>
                            <a:cs typeface="Calibri" panose="020F0502020204030204" pitchFamily="34" charset="0"/>
                          </a:endParaRPr>
                        </a:p>
                      </a:txBody>
                      <a:tcPr/>
                    </a:tc>
                    <a:tc>
                      <a:txBody>
                        <a:bodyPr/>
                        <a:lstStyle/>
                        <a:p>
                          <a:pPr algn="ct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cs typeface="Calibri" panose="020F0502020204030204" pitchFamily="34" charset="0"/>
                                  </a:rPr>
                                  <m:t>⋮</m:t>
                                </m:r>
                              </m:oMath>
                            </m:oMathPara>
                          </a14:m>
                          <a:endParaRPr lang="en-US" sz="1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067865443"/>
                      </a:ext>
                    </a:extLst>
                  </a:tr>
                  <a:tr h="370840">
                    <a:tc>
                      <a:txBody>
                        <a:bodyPr/>
                        <a:lstStyle/>
                        <a:p>
                          <a:pPr algn="ctr"/>
                          <a:r>
                            <a:rPr lang="en-US" sz="1800" dirty="0">
                              <a:latin typeface="Calibri" panose="020F0502020204030204" pitchFamily="34" charset="0"/>
                              <a:cs typeface="Calibri" panose="020F0502020204030204" pitchFamily="34" charset="0"/>
                            </a:rPr>
                            <a:t>15</a:t>
                          </a:r>
                        </a:p>
                      </a:txBody>
                      <a:tcPr/>
                    </a:tc>
                    <a:tc>
                      <a:txBody>
                        <a:bodyPr/>
                        <a:lstStyle/>
                        <a:p>
                          <a:pPr algn="ctr"/>
                          <a:r>
                            <a:rPr lang="en-US" sz="1800" dirty="0">
                              <a:latin typeface="Calibri" panose="020F0502020204030204" pitchFamily="34" charset="0"/>
                              <a:cs typeface="Calibri" panose="020F0502020204030204" pitchFamily="34" charset="0"/>
                            </a:rPr>
                            <a:t>Reserved</a:t>
                          </a:r>
                        </a:p>
                      </a:txBody>
                      <a:tcPr/>
                    </a:tc>
                    <a:extLst>
                      <a:ext uri="{0D108BD9-81ED-4DB2-BD59-A6C34878D82A}">
                        <a16:rowId xmlns:a16="http://schemas.microsoft.com/office/drawing/2014/main" val="1263056501"/>
                      </a:ext>
                    </a:extLst>
                  </a:tr>
                </a:tbl>
              </a:graphicData>
            </a:graphic>
          </p:graphicFrame>
        </mc:Choice>
        <mc:Fallback xmlns="">
          <p:graphicFrame>
            <p:nvGraphicFramePr>
              <p:cNvPr id="13" name="Table 7">
                <a:extLst>
                  <a:ext uri="{FF2B5EF4-FFF2-40B4-BE49-F238E27FC236}">
                    <a16:creationId xmlns:a16="http://schemas.microsoft.com/office/drawing/2014/main" id="{88F12C2D-089A-4D7E-987A-C5E4CA011432}"/>
                  </a:ext>
                </a:extLst>
              </p:cNvPr>
              <p:cNvGraphicFramePr>
                <a:graphicFrameLocks/>
              </p:cNvGraphicFramePr>
              <p:nvPr>
                <p:extLst>
                  <p:ext uri="{D42A27DB-BD31-4B8C-83A1-F6EECF244321}">
                    <p14:modId xmlns:p14="http://schemas.microsoft.com/office/powerpoint/2010/main" val="4077438276"/>
                  </p:ext>
                </p:extLst>
              </p:nvPr>
            </p:nvGraphicFramePr>
            <p:xfrm>
              <a:off x="2735450" y="1752600"/>
              <a:ext cx="4198750" cy="3881120"/>
            </p:xfrm>
            <a:graphic>
              <a:graphicData uri="http://schemas.openxmlformats.org/drawingml/2006/table">
                <a:tbl>
                  <a:tblPr firstRow="1" bandRow="1">
                    <a:tableStyleId>{21E4AEA4-8DFA-4A89-87EB-49C32662AFE0}</a:tableStyleId>
                  </a:tblPr>
                  <a:tblGrid>
                    <a:gridCol w="1389303">
                      <a:extLst>
                        <a:ext uri="{9D8B030D-6E8A-4147-A177-3AD203B41FA5}">
                          <a16:colId xmlns:a16="http://schemas.microsoft.com/office/drawing/2014/main" val="3888962803"/>
                        </a:ext>
                      </a:extLst>
                    </a:gridCol>
                    <a:gridCol w="2809447">
                      <a:extLst>
                        <a:ext uri="{9D8B030D-6E8A-4147-A177-3AD203B41FA5}">
                          <a16:colId xmlns:a16="http://schemas.microsoft.com/office/drawing/2014/main" val="448831255"/>
                        </a:ext>
                      </a:extLst>
                    </a:gridCol>
                  </a:tblGrid>
                  <a:tr h="914400">
                    <a:tc>
                      <a:txBody>
                        <a:bodyPr/>
                        <a:lstStyle/>
                        <a:p>
                          <a:pPr algn="ctr"/>
                          <a:r>
                            <a:rPr lang="en-US" sz="1800" dirty="0">
                              <a:latin typeface="Calibri" panose="020F0502020204030204" pitchFamily="34" charset="0"/>
                              <a:cs typeface="Calibri" panose="020F0502020204030204" pitchFamily="34" charset="0"/>
                            </a:rPr>
                            <a:t>4-bit field value</a:t>
                          </a:r>
                        </a:p>
                      </a:txBody>
                      <a:tcPr/>
                    </a:tc>
                    <a:tc>
                      <a:txBody>
                        <a:bodyPr/>
                        <a:lstStyle/>
                        <a:p>
                          <a:pPr algn="ctr"/>
                          <a:r>
                            <a:rPr lang="en-US" sz="1800" dirty="0">
                              <a:latin typeface="Calibri" panose="020F0502020204030204" pitchFamily="34" charset="0"/>
                              <a:cs typeface="Calibri" panose="020F0502020204030204" pitchFamily="34" charset="0"/>
                            </a:rPr>
                            <a:t>Max Number of Nss that supports the specified  EHT-MCS</a:t>
                          </a:r>
                        </a:p>
                      </a:txBody>
                      <a:tcPr/>
                    </a:tc>
                    <a:extLst>
                      <a:ext uri="{0D108BD9-81ED-4DB2-BD59-A6C34878D82A}">
                        <a16:rowId xmlns:a16="http://schemas.microsoft.com/office/drawing/2014/main" val="203057980"/>
                      </a:ext>
                    </a:extLst>
                  </a:tr>
                  <a:tr h="370840">
                    <a:tc>
                      <a:txBody>
                        <a:bodyPr/>
                        <a:lstStyle/>
                        <a:p>
                          <a:pPr algn="ctr"/>
                          <a:r>
                            <a:rPr lang="en-US" sz="1800" dirty="0">
                              <a:latin typeface="Calibri" panose="020F0502020204030204" pitchFamily="34" charset="0"/>
                              <a:cs typeface="Calibri" panose="020F0502020204030204" pitchFamily="34" charset="0"/>
                            </a:rPr>
                            <a:t>0</a:t>
                          </a:r>
                        </a:p>
                      </a:txBody>
                      <a:tcPr/>
                    </a:tc>
                    <a:tc>
                      <a:txBody>
                        <a:bodyPr/>
                        <a:lstStyle/>
                        <a:p>
                          <a:pPr algn="ctr"/>
                          <a:r>
                            <a:rPr lang="en-US" sz="1800" dirty="0">
                              <a:latin typeface="Calibri" panose="020F0502020204030204" pitchFamily="34" charset="0"/>
                              <a:cs typeface="Calibri" panose="020F0502020204030204" pitchFamily="34" charset="0"/>
                            </a:rPr>
                            <a:t>Not supported</a:t>
                          </a:r>
                        </a:p>
                      </a:txBody>
                      <a:tcPr/>
                    </a:tc>
                    <a:extLst>
                      <a:ext uri="{0D108BD9-81ED-4DB2-BD59-A6C34878D82A}">
                        <a16:rowId xmlns:a16="http://schemas.microsoft.com/office/drawing/2014/main" val="1712787290"/>
                      </a:ext>
                    </a:extLst>
                  </a:tr>
                  <a:tr h="370840">
                    <a:tc>
                      <a:txBody>
                        <a:bodyPr/>
                        <a:lstStyle/>
                        <a:p>
                          <a:pPr algn="ctr"/>
                          <a:r>
                            <a:rPr lang="en-US" sz="1800" dirty="0">
                              <a:latin typeface="Calibri" panose="020F0502020204030204" pitchFamily="34" charset="0"/>
                              <a:cs typeface="Calibri" panose="020F0502020204030204" pitchFamily="34" charset="0"/>
                            </a:rPr>
                            <a:t>1</a:t>
                          </a:r>
                        </a:p>
                      </a:txBody>
                      <a:tcPr/>
                    </a:tc>
                    <a:tc>
                      <a:txBody>
                        <a:bodyPr/>
                        <a:lstStyle/>
                        <a:p>
                          <a:pPr algn="ctr"/>
                          <a:r>
                            <a:rPr lang="en-US" sz="1800" dirty="0">
                              <a:latin typeface="Calibri" panose="020F0502020204030204" pitchFamily="34" charset="0"/>
                              <a:cs typeface="Calibri" panose="020F0502020204030204" pitchFamily="34" charset="0"/>
                            </a:rPr>
                            <a:t>1</a:t>
                          </a:r>
                        </a:p>
                      </a:txBody>
                      <a:tcPr/>
                    </a:tc>
                    <a:extLst>
                      <a:ext uri="{0D108BD9-81ED-4DB2-BD59-A6C34878D82A}">
                        <a16:rowId xmlns:a16="http://schemas.microsoft.com/office/drawing/2014/main" val="2986482212"/>
                      </a:ext>
                    </a:extLst>
                  </a:tr>
                  <a:tr h="370840">
                    <a:tc>
                      <a:txBody>
                        <a:bodyPr/>
                        <a:lstStyle/>
                        <a:p>
                          <a:pPr algn="ctr"/>
                          <a:r>
                            <a:rPr lang="en-US" sz="1800" dirty="0">
                              <a:latin typeface="Calibri" panose="020F0502020204030204" pitchFamily="34" charset="0"/>
                              <a:cs typeface="Calibri" panose="020F0502020204030204" pitchFamily="34" charset="0"/>
                            </a:rPr>
                            <a:t>2</a:t>
                          </a:r>
                        </a:p>
                      </a:txBody>
                      <a:tcPr/>
                    </a:tc>
                    <a:tc>
                      <a:txBody>
                        <a:bodyPr/>
                        <a:lstStyle/>
                        <a:p>
                          <a:pPr algn="ctr"/>
                          <a:r>
                            <a:rPr lang="en-US" sz="1800" dirty="0">
                              <a:latin typeface="Calibri" panose="020F0502020204030204" pitchFamily="34" charset="0"/>
                              <a:cs typeface="Calibri" panose="020F0502020204030204" pitchFamily="34" charset="0"/>
                            </a:rPr>
                            <a:t>2</a:t>
                          </a:r>
                        </a:p>
                      </a:txBody>
                      <a:tcPr/>
                    </a:tc>
                    <a:extLst>
                      <a:ext uri="{0D108BD9-81ED-4DB2-BD59-A6C34878D82A}">
                        <a16:rowId xmlns:a16="http://schemas.microsoft.com/office/drawing/2014/main" val="1659893750"/>
                      </a:ext>
                    </a:extLst>
                  </a:tr>
                  <a:tr h="370840">
                    <a:tc>
                      <a:txBody>
                        <a:bodyPr/>
                        <a:lstStyle/>
                        <a:p>
                          <a:endParaRPr lang="en-US"/>
                        </a:p>
                      </a:txBody>
                      <a:tcPr>
                        <a:blipFill>
                          <a:blip r:embed="rId2"/>
                          <a:stretch>
                            <a:fillRect l="-439" t="-554098" r="-204386" b="-422951"/>
                          </a:stretch>
                        </a:blipFill>
                      </a:tcPr>
                    </a:tc>
                    <a:tc>
                      <a:txBody>
                        <a:bodyPr/>
                        <a:lstStyle/>
                        <a:p>
                          <a:endParaRPr lang="en-US"/>
                        </a:p>
                      </a:txBody>
                      <a:tcPr>
                        <a:blipFill>
                          <a:blip r:embed="rId2"/>
                          <a:stretch>
                            <a:fillRect l="-49567" t="-554098" r="-866" b="-422951"/>
                          </a:stretch>
                        </a:blipFill>
                      </a:tcPr>
                    </a:tc>
                    <a:extLst>
                      <a:ext uri="{0D108BD9-81ED-4DB2-BD59-A6C34878D82A}">
                        <a16:rowId xmlns:a16="http://schemas.microsoft.com/office/drawing/2014/main" val="715487989"/>
                      </a:ext>
                    </a:extLst>
                  </a:tr>
                  <a:tr h="370840">
                    <a:tc>
                      <a:txBody>
                        <a:bodyPr/>
                        <a:lstStyle/>
                        <a:p>
                          <a:pPr algn="ctr"/>
                          <a:r>
                            <a:rPr lang="en-US" sz="1800" dirty="0">
                              <a:latin typeface="Calibri" panose="020F0502020204030204" pitchFamily="34" charset="0"/>
                              <a:cs typeface="Calibri" panose="020F0502020204030204" pitchFamily="34" charset="0"/>
                            </a:rPr>
                            <a:t>8</a:t>
                          </a:r>
                        </a:p>
                      </a:txBody>
                      <a:tcPr/>
                    </a:tc>
                    <a:tc>
                      <a:txBody>
                        <a:bodyPr/>
                        <a:lstStyle/>
                        <a:p>
                          <a:pPr algn="ctr"/>
                          <a:r>
                            <a:rPr lang="en-US" sz="1800" dirty="0">
                              <a:latin typeface="Calibri" panose="020F0502020204030204" pitchFamily="34" charset="0"/>
                              <a:cs typeface="Calibri" panose="020F0502020204030204" pitchFamily="34" charset="0"/>
                            </a:rPr>
                            <a:t>8</a:t>
                          </a:r>
                        </a:p>
                      </a:txBody>
                      <a:tcPr/>
                    </a:tc>
                    <a:extLst>
                      <a:ext uri="{0D108BD9-81ED-4DB2-BD59-A6C34878D82A}">
                        <a16:rowId xmlns:a16="http://schemas.microsoft.com/office/drawing/2014/main" val="3782896500"/>
                      </a:ext>
                    </a:extLst>
                  </a:tr>
                  <a:tr h="370840">
                    <a:tc>
                      <a:txBody>
                        <a:bodyPr/>
                        <a:lstStyle/>
                        <a:p>
                          <a:pPr algn="ctr"/>
                          <a:r>
                            <a:rPr lang="en-US" sz="1800" dirty="0">
                              <a:latin typeface="Calibri" panose="020F0502020204030204" pitchFamily="34" charset="0"/>
                              <a:cs typeface="Calibri" panose="020F0502020204030204" pitchFamily="34" charset="0"/>
                            </a:rPr>
                            <a:t>9</a:t>
                          </a:r>
                        </a:p>
                      </a:txBody>
                      <a:tcPr/>
                    </a:tc>
                    <a:tc>
                      <a:txBody>
                        <a:bodyPr/>
                        <a:lstStyle/>
                        <a:p>
                          <a:pPr algn="ctr"/>
                          <a:r>
                            <a:rPr lang="en-US" sz="1800" dirty="0">
                              <a:latin typeface="Calibri" panose="020F0502020204030204" pitchFamily="34" charset="0"/>
                              <a:cs typeface="Calibri" panose="020F0502020204030204" pitchFamily="34" charset="0"/>
                            </a:rPr>
                            <a:t>Reserved</a:t>
                          </a:r>
                        </a:p>
                      </a:txBody>
                      <a:tcPr/>
                    </a:tc>
                    <a:extLst>
                      <a:ext uri="{0D108BD9-81ED-4DB2-BD59-A6C34878D82A}">
                        <a16:rowId xmlns:a16="http://schemas.microsoft.com/office/drawing/2014/main" val="1086099050"/>
                      </a:ext>
                    </a:extLst>
                  </a:tr>
                  <a:tr h="370840">
                    <a:tc>
                      <a:txBody>
                        <a:bodyPr/>
                        <a:lstStyle/>
                        <a:p>
                          <a:endParaRPr lang="en-US"/>
                        </a:p>
                      </a:txBody>
                      <a:tcPr>
                        <a:blipFill>
                          <a:blip r:embed="rId2"/>
                          <a:stretch>
                            <a:fillRect l="-439" t="-854098" r="-204386" b="-122951"/>
                          </a:stretch>
                        </a:blipFill>
                      </a:tcPr>
                    </a:tc>
                    <a:tc>
                      <a:txBody>
                        <a:bodyPr/>
                        <a:lstStyle/>
                        <a:p>
                          <a:endParaRPr lang="en-US"/>
                        </a:p>
                      </a:txBody>
                      <a:tcPr>
                        <a:blipFill>
                          <a:blip r:embed="rId2"/>
                          <a:stretch>
                            <a:fillRect l="-49567" t="-854098" r="-866" b="-122951"/>
                          </a:stretch>
                        </a:blipFill>
                      </a:tcPr>
                    </a:tc>
                    <a:extLst>
                      <a:ext uri="{0D108BD9-81ED-4DB2-BD59-A6C34878D82A}">
                        <a16:rowId xmlns:a16="http://schemas.microsoft.com/office/drawing/2014/main" val="3067865443"/>
                      </a:ext>
                    </a:extLst>
                  </a:tr>
                  <a:tr h="370840">
                    <a:tc>
                      <a:txBody>
                        <a:bodyPr/>
                        <a:lstStyle/>
                        <a:p>
                          <a:pPr algn="ctr"/>
                          <a:r>
                            <a:rPr lang="en-US" sz="1800" dirty="0">
                              <a:latin typeface="Calibri" panose="020F0502020204030204" pitchFamily="34" charset="0"/>
                              <a:cs typeface="Calibri" panose="020F0502020204030204" pitchFamily="34" charset="0"/>
                            </a:rPr>
                            <a:t>15</a:t>
                          </a:r>
                        </a:p>
                      </a:txBody>
                      <a:tcPr/>
                    </a:tc>
                    <a:tc>
                      <a:txBody>
                        <a:bodyPr/>
                        <a:lstStyle/>
                        <a:p>
                          <a:pPr algn="ctr"/>
                          <a:r>
                            <a:rPr lang="en-US" sz="1800" dirty="0">
                              <a:latin typeface="Calibri" panose="020F0502020204030204" pitchFamily="34" charset="0"/>
                              <a:cs typeface="Calibri" panose="020F0502020204030204" pitchFamily="34" charset="0"/>
                            </a:rPr>
                            <a:t>Reserved</a:t>
                          </a:r>
                        </a:p>
                      </a:txBody>
                      <a:tcPr/>
                    </a:tc>
                    <a:extLst>
                      <a:ext uri="{0D108BD9-81ED-4DB2-BD59-A6C34878D82A}">
                        <a16:rowId xmlns:a16="http://schemas.microsoft.com/office/drawing/2014/main" val="1263056501"/>
                      </a:ext>
                    </a:extLst>
                  </a:tr>
                </a:tbl>
              </a:graphicData>
            </a:graphic>
          </p:graphicFrame>
        </mc:Fallback>
      </mc:AlternateContent>
      <p:sp>
        <p:nvSpPr>
          <p:cNvPr id="14" name="Content Placeholder 2">
            <a:extLst>
              <a:ext uri="{FF2B5EF4-FFF2-40B4-BE49-F238E27FC236}">
                <a16:creationId xmlns:a16="http://schemas.microsoft.com/office/drawing/2014/main" id="{F75810C8-9A35-4990-B7A5-7C70529D7B1B}"/>
              </a:ext>
            </a:extLst>
          </p:cNvPr>
          <p:cNvSpPr txBox="1">
            <a:spLocks/>
          </p:cNvSpPr>
          <p:nvPr/>
        </p:nvSpPr>
        <p:spPr bwMode="auto">
          <a:xfrm>
            <a:off x="1371600" y="5862322"/>
            <a:ext cx="7543800" cy="91947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kern="0" dirty="0"/>
              <a:t>Each Row requires a 4-bit field</a:t>
            </a:r>
          </a:p>
          <a:p>
            <a:r>
              <a:rPr lang="en-US" kern="0" dirty="0"/>
              <a:t>Can be extended to support 16 SS in R2</a:t>
            </a:r>
          </a:p>
        </p:txBody>
      </p:sp>
    </p:spTree>
    <p:extLst>
      <p:ext uri="{BB962C8B-B14F-4D97-AF65-F5344CB8AC3E}">
        <p14:creationId xmlns:p14="http://schemas.microsoft.com/office/powerpoint/2010/main" val="3632006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1ED4B42-0760-4445-B83B-ABFF90899E99}"/>
              </a:ext>
            </a:extLst>
          </p:cNvPr>
          <p:cNvSpPr>
            <a:spLocks noGrp="1"/>
          </p:cNvSpPr>
          <p:nvPr>
            <p:ph type="title"/>
          </p:nvPr>
        </p:nvSpPr>
        <p:spPr>
          <a:xfrm>
            <a:off x="731520" y="731523"/>
            <a:ext cx="8288868" cy="704576"/>
          </a:xfrm>
        </p:spPr>
        <p:txBody>
          <a:bodyPr/>
          <a:lstStyle/>
          <a:p>
            <a:r>
              <a:rPr lang="en-US" dirty="0"/>
              <a:t>Extension to Support 16 SS in R2</a:t>
            </a:r>
          </a:p>
        </p:txBody>
      </p:sp>
      <p:sp>
        <p:nvSpPr>
          <p:cNvPr id="3" name="Content Placeholder 2">
            <a:extLst>
              <a:ext uri="{FF2B5EF4-FFF2-40B4-BE49-F238E27FC236}">
                <a16:creationId xmlns:a16="http://schemas.microsoft.com/office/drawing/2014/main" id="{6C6F657B-ED90-4A15-BD13-BAFCF82A50E6}"/>
              </a:ext>
            </a:extLst>
          </p:cNvPr>
          <p:cNvSpPr>
            <a:spLocks noGrp="1"/>
          </p:cNvSpPr>
          <p:nvPr>
            <p:ph idx="1"/>
          </p:nvPr>
        </p:nvSpPr>
        <p:spPr>
          <a:xfrm>
            <a:off x="743373" y="1578904"/>
            <a:ext cx="8288868" cy="477518"/>
          </a:xfrm>
        </p:spPr>
        <p:txBody>
          <a:bodyPr/>
          <a:lstStyle/>
          <a:p>
            <a:r>
              <a:rPr lang="en-US" dirty="0"/>
              <a:t>In R2 we can update the table entries as such</a:t>
            </a:r>
          </a:p>
        </p:txBody>
      </p:sp>
      <p:sp>
        <p:nvSpPr>
          <p:cNvPr id="4" name="Slide Number Placeholder 3">
            <a:extLst>
              <a:ext uri="{FF2B5EF4-FFF2-40B4-BE49-F238E27FC236}">
                <a16:creationId xmlns:a16="http://schemas.microsoft.com/office/drawing/2014/main" id="{88E34C7C-C09F-45B6-B24D-2EFFA8A46F5A}"/>
              </a:ext>
            </a:extLst>
          </p:cNvPr>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5A510974-CD89-4F22-A633-0F9E2BC8255F}"/>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674021A5-9E73-4BB7-8373-E69CF1E6B91C}"/>
              </a:ext>
            </a:extLst>
          </p:cNvPr>
          <p:cNvSpPr>
            <a:spLocks noGrp="1"/>
          </p:cNvSpPr>
          <p:nvPr>
            <p:ph type="dt" idx="15"/>
          </p:nvPr>
        </p:nvSpPr>
        <p:spPr/>
        <p:txBody>
          <a:bodyPr/>
          <a:lstStyle/>
          <a:p>
            <a:r>
              <a:rPr lang="en-US" dirty="0"/>
              <a:t>March 2021</a:t>
            </a:r>
            <a:endParaRPr lang="en-GB" dirty="0"/>
          </a:p>
        </p:txBody>
      </p:sp>
      <mc:AlternateContent xmlns:mc="http://schemas.openxmlformats.org/markup-compatibility/2006" xmlns:a14="http://schemas.microsoft.com/office/drawing/2010/main">
        <mc:Choice Requires="a14">
          <p:graphicFrame>
            <p:nvGraphicFramePr>
              <p:cNvPr id="7" name="Table 7">
                <a:extLst>
                  <a:ext uri="{FF2B5EF4-FFF2-40B4-BE49-F238E27FC236}">
                    <a16:creationId xmlns:a16="http://schemas.microsoft.com/office/drawing/2014/main" id="{5156F8A3-054C-430C-8D7C-EED233DB52C2}"/>
                  </a:ext>
                </a:extLst>
              </p:cNvPr>
              <p:cNvGraphicFramePr>
                <a:graphicFrameLocks/>
              </p:cNvGraphicFramePr>
              <p:nvPr>
                <p:extLst>
                  <p:ext uri="{D42A27DB-BD31-4B8C-83A1-F6EECF244321}">
                    <p14:modId xmlns:p14="http://schemas.microsoft.com/office/powerpoint/2010/main" val="240659402"/>
                  </p:ext>
                </p:extLst>
              </p:nvPr>
            </p:nvGraphicFramePr>
            <p:xfrm>
              <a:off x="990600" y="2159000"/>
              <a:ext cx="4198750" cy="4622800"/>
            </p:xfrm>
            <a:graphic>
              <a:graphicData uri="http://schemas.openxmlformats.org/drawingml/2006/table">
                <a:tbl>
                  <a:tblPr firstRow="1" bandRow="1">
                    <a:tableStyleId>{21E4AEA4-8DFA-4A89-87EB-49C32662AFE0}</a:tableStyleId>
                  </a:tblPr>
                  <a:tblGrid>
                    <a:gridCol w="1389303">
                      <a:extLst>
                        <a:ext uri="{9D8B030D-6E8A-4147-A177-3AD203B41FA5}">
                          <a16:colId xmlns:a16="http://schemas.microsoft.com/office/drawing/2014/main" val="3888962803"/>
                        </a:ext>
                      </a:extLst>
                    </a:gridCol>
                    <a:gridCol w="2809447">
                      <a:extLst>
                        <a:ext uri="{9D8B030D-6E8A-4147-A177-3AD203B41FA5}">
                          <a16:colId xmlns:a16="http://schemas.microsoft.com/office/drawing/2014/main" val="448831255"/>
                        </a:ext>
                      </a:extLst>
                    </a:gridCol>
                  </a:tblGrid>
                  <a:tr h="370840">
                    <a:tc>
                      <a:txBody>
                        <a:bodyPr/>
                        <a:lstStyle/>
                        <a:p>
                          <a:pPr algn="ctr"/>
                          <a:r>
                            <a:rPr lang="en-US" sz="1800" dirty="0">
                              <a:latin typeface="Calibri" panose="020F0502020204030204" pitchFamily="34" charset="0"/>
                              <a:cs typeface="Calibri" panose="020F0502020204030204" pitchFamily="34" charset="0"/>
                            </a:rPr>
                            <a:t>4-bit field value</a:t>
                          </a:r>
                        </a:p>
                      </a:txBody>
                      <a:tcPr/>
                    </a:tc>
                    <a:tc>
                      <a:txBody>
                        <a:bodyPr/>
                        <a:lstStyle/>
                        <a:p>
                          <a:pPr algn="ctr"/>
                          <a:r>
                            <a:rPr lang="en-US" sz="1800" dirty="0">
                              <a:latin typeface="Calibri" panose="020F0502020204030204" pitchFamily="34" charset="0"/>
                              <a:cs typeface="Calibri" panose="020F0502020204030204" pitchFamily="34" charset="0"/>
                            </a:rPr>
                            <a:t>Max Number of Nss that supports the specified  EHT-MCS</a:t>
                          </a:r>
                        </a:p>
                      </a:txBody>
                      <a:tcPr/>
                    </a:tc>
                    <a:extLst>
                      <a:ext uri="{0D108BD9-81ED-4DB2-BD59-A6C34878D82A}">
                        <a16:rowId xmlns:a16="http://schemas.microsoft.com/office/drawing/2014/main" val="203057980"/>
                      </a:ext>
                    </a:extLst>
                  </a:tr>
                  <a:tr h="370840">
                    <a:tc>
                      <a:txBody>
                        <a:bodyPr/>
                        <a:lstStyle/>
                        <a:p>
                          <a:pPr algn="ctr"/>
                          <a:r>
                            <a:rPr lang="en-US" sz="1800" dirty="0">
                              <a:latin typeface="Calibri" panose="020F0502020204030204" pitchFamily="34" charset="0"/>
                              <a:cs typeface="Calibri" panose="020F0502020204030204" pitchFamily="34" charset="0"/>
                            </a:rPr>
                            <a:t>0</a:t>
                          </a:r>
                        </a:p>
                      </a:txBody>
                      <a:tcPr/>
                    </a:tc>
                    <a:tc>
                      <a:txBody>
                        <a:bodyPr/>
                        <a:lstStyle/>
                        <a:p>
                          <a:pPr algn="ctr"/>
                          <a:r>
                            <a:rPr lang="en-US" sz="1800" dirty="0">
                              <a:latin typeface="Calibri" panose="020F0502020204030204" pitchFamily="34" charset="0"/>
                              <a:cs typeface="Calibri" panose="020F0502020204030204" pitchFamily="34" charset="0"/>
                            </a:rPr>
                            <a:t>Not supported</a:t>
                          </a:r>
                        </a:p>
                      </a:txBody>
                      <a:tcPr/>
                    </a:tc>
                    <a:extLst>
                      <a:ext uri="{0D108BD9-81ED-4DB2-BD59-A6C34878D82A}">
                        <a16:rowId xmlns:a16="http://schemas.microsoft.com/office/drawing/2014/main" val="1712787290"/>
                      </a:ext>
                    </a:extLst>
                  </a:tr>
                  <a:tr h="370840">
                    <a:tc>
                      <a:txBody>
                        <a:bodyPr/>
                        <a:lstStyle/>
                        <a:p>
                          <a:pPr algn="ctr"/>
                          <a:r>
                            <a:rPr lang="en-US" sz="1800" dirty="0">
                              <a:latin typeface="Calibri" panose="020F0502020204030204" pitchFamily="34" charset="0"/>
                              <a:cs typeface="Calibri" panose="020F0502020204030204" pitchFamily="34" charset="0"/>
                            </a:rPr>
                            <a:t>1</a:t>
                          </a:r>
                        </a:p>
                      </a:txBody>
                      <a:tcPr/>
                    </a:tc>
                    <a:tc>
                      <a:txBody>
                        <a:bodyPr/>
                        <a:lstStyle/>
                        <a:p>
                          <a:pPr algn="ctr"/>
                          <a:r>
                            <a:rPr lang="en-US" sz="1800" dirty="0">
                              <a:latin typeface="Calibri" panose="020F0502020204030204" pitchFamily="34" charset="0"/>
                              <a:cs typeface="Calibri" panose="020F0502020204030204" pitchFamily="34" charset="0"/>
                            </a:rPr>
                            <a:t>1</a:t>
                          </a:r>
                        </a:p>
                      </a:txBody>
                      <a:tcPr/>
                    </a:tc>
                    <a:extLst>
                      <a:ext uri="{0D108BD9-81ED-4DB2-BD59-A6C34878D82A}">
                        <a16:rowId xmlns:a16="http://schemas.microsoft.com/office/drawing/2014/main" val="2986482212"/>
                      </a:ext>
                    </a:extLst>
                  </a:tr>
                  <a:tr h="370840">
                    <a:tc>
                      <a:txBody>
                        <a:bodyPr/>
                        <a:lstStyle/>
                        <a:p>
                          <a:pPr algn="ctr"/>
                          <a:r>
                            <a:rPr lang="en-US" sz="1800" dirty="0">
                              <a:latin typeface="Calibri" panose="020F0502020204030204" pitchFamily="34" charset="0"/>
                              <a:cs typeface="Calibri" panose="020F0502020204030204" pitchFamily="34" charset="0"/>
                            </a:rPr>
                            <a:t>2</a:t>
                          </a:r>
                        </a:p>
                      </a:txBody>
                      <a:tcPr/>
                    </a:tc>
                    <a:tc>
                      <a:txBody>
                        <a:bodyPr/>
                        <a:lstStyle/>
                        <a:p>
                          <a:pPr algn="ctr"/>
                          <a:r>
                            <a:rPr lang="en-US" sz="1800" dirty="0">
                              <a:latin typeface="Calibri" panose="020F0502020204030204" pitchFamily="34" charset="0"/>
                              <a:cs typeface="Calibri" panose="020F0502020204030204" pitchFamily="34" charset="0"/>
                            </a:rPr>
                            <a:t>2</a:t>
                          </a:r>
                        </a:p>
                      </a:txBody>
                      <a:tcPr/>
                    </a:tc>
                    <a:extLst>
                      <a:ext uri="{0D108BD9-81ED-4DB2-BD59-A6C34878D82A}">
                        <a16:rowId xmlns:a16="http://schemas.microsoft.com/office/drawing/2014/main" val="1659893750"/>
                      </a:ext>
                    </a:extLst>
                  </a:tr>
                  <a:tr h="370840">
                    <a:tc>
                      <a:txBody>
                        <a:bodyPr/>
                        <a:lstStyle/>
                        <a:p>
                          <a:pPr algn="ct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cs typeface="Calibri" panose="020F0502020204030204" pitchFamily="34" charset="0"/>
                                  </a:rPr>
                                  <m:t>⋮</m:t>
                                </m:r>
                              </m:oMath>
                            </m:oMathPara>
                          </a14:m>
                          <a:endParaRPr lang="en-US" sz="1800" dirty="0">
                            <a:latin typeface="Calibri" panose="020F0502020204030204" pitchFamily="34" charset="0"/>
                            <a:cs typeface="Calibri" panose="020F0502020204030204" pitchFamily="34" charset="0"/>
                          </a:endParaRPr>
                        </a:p>
                      </a:txBody>
                      <a:tcPr/>
                    </a:tc>
                    <a:tc>
                      <a:txBody>
                        <a:bodyPr/>
                        <a:lstStyle/>
                        <a:p>
                          <a:pPr algn="ct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cs typeface="Calibri" panose="020F0502020204030204" pitchFamily="34" charset="0"/>
                                  </a:rPr>
                                  <m:t>⋮</m:t>
                                </m:r>
                              </m:oMath>
                            </m:oMathPara>
                          </a14:m>
                          <a:endParaRPr lang="en-US" sz="1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715487989"/>
                      </a:ext>
                    </a:extLst>
                  </a:tr>
                  <a:tr h="370840">
                    <a:tc>
                      <a:txBody>
                        <a:bodyPr/>
                        <a:lstStyle/>
                        <a:p>
                          <a:pPr algn="ctr"/>
                          <a:r>
                            <a:rPr lang="en-US" sz="1800" dirty="0">
                              <a:latin typeface="Calibri" panose="020F0502020204030204" pitchFamily="34" charset="0"/>
                              <a:cs typeface="Calibri" panose="020F0502020204030204" pitchFamily="34" charset="0"/>
                            </a:rPr>
                            <a:t>8</a:t>
                          </a:r>
                        </a:p>
                      </a:txBody>
                      <a:tcPr/>
                    </a:tc>
                    <a:tc>
                      <a:txBody>
                        <a:bodyPr/>
                        <a:lstStyle/>
                        <a:p>
                          <a:pPr algn="ctr"/>
                          <a:r>
                            <a:rPr lang="en-US" sz="1800" dirty="0">
                              <a:latin typeface="Calibri" panose="020F0502020204030204" pitchFamily="34" charset="0"/>
                              <a:cs typeface="Calibri" panose="020F0502020204030204" pitchFamily="34" charset="0"/>
                            </a:rPr>
                            <a:t>8</a:t>
                          </a:r>
                        </a:p>
                      </a:txBody>
                      <a:tcPr/>
                    </a:tc>
                    <a:extLst>
                      <a:ext uri="{0D108BD9-81ED-4DB2-BD59-A6C34878D82A}">
                        <a16:rowId xmlns:a16="http://schemas.microsoft.com/office/drawing/2014/main" val="3782896500"/>
                      </a:ext>
                    </a:extLst>
                  </a:tr>
                  <a:tr h="370840">
                    <a:tc>
                      <a:txBody>
                        <a:bodyPr/>
                        <a:lstStyle/>
                        <a:p>
                          <a:pPr algn="ctr"/>
                          <a:r>
                            <a:rPr lang="en-US" sz="1800" dirty="0">
                              <a:latin typeface="Calibri" panose="020F0502020204030204" pitchFamily="34" charset="0"/>
                              <a:cs typeface="Calibri" panose="020F0502020204030204" pitchFamily="34" charset="0"/>
                            </a:rPr>
                            <a:t>9</a:t>
                          </a:r>
                        </a:p>
                      </a:txBody>
                      <a:tcPr/>
                    </a:tc>
                    <a:tc>
                      <a:txBody>
                        <a:bodyPr/>
                        <a:lstStyle/>
                        <a:p>
                          <a:pPr algn="ctr"/>
                          <a:r>
                            <a:rPr lang="en-US" sz="1800" dirty="0">
                              <a:latin typeface="Calibri" panose="020F0502020204030204" pitchFamily="34" charset="0"/>
                              <a:cs typeface="Calibri" panose="020F0502020204030204" pitchFamily="34" charset="0"/>
                            </a:rPr>
                            <a:t>9</a:t>
                          </a:r>
                        </a:p>
                      </a:txBody>
                      <a:tcPr/>
                    </a:tc>
                    <a:extLst>
                      <a:ext uri="{0D108BD9-81ED-4DB2-BD59-A6C34878D82A}">
                        <a16:rowId xmlns:a16="http://schemas.microsoft.com/office/drawing/2014/main" val="1086099050"/>
                      </a:ext>
                    </a:extLst>
                  </a:tr>
                  <a:tr h="370840">
                    <a:tc>
                      <a:txBody>
                        <a:bodyPr/>
                        <a:lstStyle/>
                        <a:p>
                          <a:pPr algn="ct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cs typeface="Calibri" panose="020F0502020204030204" pitchFamily="34" charset="0"/>
                                  </a:rPr>
                                  <m:t>⋮</m:t>
                                </m:r>
                              </m:oMath>
                            </m:oMathPara>
                          </a14:m>
                          <a:endParaRPr lang="en-US" sz="1800" dirty="0">
                            <a:latin typeface="Calibri" panose="020F0502020204030204" pitchFamily="34" charset="0"/>
                            <a:cs typeface="Calibri" panose="020F0502020204030204" pitchFamily="34" charset="0"/>
                          </a:endParaRPr>
                        </a:p>
                      </a:txBody>
                      <a:tcPr/>
                    </a:tc>
                    <a:tc>
                      <a:txBody>
                        <a:bodyPr/>
                        <a:lstStyle/>
                        <a:p>
                          <a:pPr algn="ctr"/>
                          <a14:m>
                            <m:oMathPara xmlns:m="http://schemas.openxmlformats.org/officeDocument/2006/math">
                              <m:oMathParaPr>
                                <m:jc m:val="centerGroup"/>
                              </m:oMathParaPr>
                              <m:oMath xmlns:m="http://schemas.openxmlformats.org/officeDocument/2006/math">
                                <m:r>
                                  <a:rPr lang="en-US" sz="1800" b="0" i="1" smtClean="0">
                                    <a:latin typeface="Cambria Math" panose="02040503050406030204" pitchFamily="18" charset="0"/>
                                    <a:cs typeface="Calibri" panose="020F0502020204030204" pitchFamily="34" charset="0"/>
                                  </a:rPr>
                                  <m:t>⋮</m:t>
                                </m:r>
                              </m:oMath>
                            </m:oMathPara>
                          </a14:m>
                          <a:endParaRPr lang="en-US" sz="1800" dirty="0">
                            <a:latin typeface="Calibri" panose="020F0502020204030204" pitchFamily="34" charset="0"/>
                            <a:cs typeface="Calibri" panose="020F0502020204030204" pitchFamily="34" charset="0"/>
                          </a:endParaRPr>
                        </a:p>
                      </a:txBody>
                      <a:tcPr/>
                    </a:tc>
                    <a:extLst>
                      <a:ext uri="{0D108BD9-81ED-4DB2-BD59-A6C34878D82A}">
                        <a16:rowId xmlns:a16="http://schemas.microsoft.com/office/drawing/2014/main" val="3067865443"/>
                      </a:ext>
                    </a:extLst>
                  </a:tr>
                  <a:tr h="370840">
                    <a:tc>
                      <a:txBody>
                        <a:bodyPr/>
                        <a:lstStyle/>
                        <a:p>
                          <a:pPr algn="ctr"/>
                          <a:r>
                            <a:rPr lang="en-US" sz="1800" dirty="0">
                              <a:latin typeface="Calibri" panose="020F0502020204030204" pitchFamily="34" charset="0"/>
                              <a:cs typeface="Calibri" panose="020F0502020204030204" pitchFamily="34" charset="0"/>
                            </a:rPr>
                            <a:t>13</a:t>
                          </a:r>
                        </a:p>
                      </a:txBody>
                      <a:tcPr/>
                    </a:tc>
                    <a:tc>
                      <a:txBody>
                        <a:bodyPr/>
                        <a:lstStyle/>
                        <a:p>
                          <a:pPr algn="ctr"/>
                          <a:r>
                            <a:rPr lang="en-US" sz="1800" dirty="0">
                              <a:latin typeface="Calibri" panose="020F0502020204030204" pitchFamily="34" charset="0"/>
                              <a:cs typeface="Calibri" panose="020F0502020204030204" pitchFamily="34" charset="0"/>
                            </a:rPr>
                            <a:t>13</a:t>
                          </a:r>
                        </a:p>
                      </a:txBody>
                      <a:tcPr/>
                    </a:tc>
                    <a:extLst>
                      <a:ext uri="{0D108BD9-81ED-4DB2-BD59-A6C34878D82A}">
                        <a16:rowId xmlns:a16="http://schemas.microsoft.com/office/drawing/2014/main" val="1263056501"/>
                      </a:ext>
                    </a:extLst>
                  </a:tr>
                  <a:tr h="370840">
                    <a:tc>
                      <a:txBody>
                        <a:bodyPr/>
                        <a:lstStyle/>
                        <a:p>
                          <a:pPr algn="ctr"/>
                          <a:r>
                            <a:rPr lang="en-US" sz="1800" dirty="0">
                              <a:latin typeface="Calibri" panose="020F0502020204030204" pitchFamily="34" charset="0"/>
                              <a:cs typeface="Calibri" panose="020F0502020204030204" pitchFamily="34" charset="0"/>
                            </a:rPr>
                            <a:t>14</a:t>
                          </a:r>
                        </a:p>
                      </a:txBody>
                      <a:tcPr/>
                    </a:tc>
                    <a:tc>
                      <a:txBody>
                        <a:bodyPr/>
                        <a:lstStyle/>
                        <a:p>
                          <a:pPr algn="ctr"/>
                          <a:r>
                            <a:rPr lang="en-US" sz="1800" dirty="0">
                              <a:latin typeface="Calibri" panose="020F0502020204030204" pitchFamily="34" charset="0"/>
                              <a:cs typeface="Calibri" panose="020F0502020204030204" pitchFamily="34" charset="0"/>
                            </a:rPr>
                            <a:t>14</a:t>
                          </a:r>
                        </a:p>
                      </a:txBody>
                      <a:tcPr/>
                    </a:tc>
                    <a:extLst>
                      <a:ext uri="{0D108BD9-81ED-4DB2-BD59-A6C34878D82A}">
                        <a16:rowId xmlns:a16="http://schemas.microsoft.com/office/drawing/2014/main" val="2773670230"/>
                      </a:ext>
                    </a:extLst>
                  </a:tr>
                  <a:tr h="370840">
                    <a:tc>
                      <a:txBody>
                        <a:bodyPr/>
                        <a:lstStyle/>
                        <a:p>
                          <a:pPr algn="ctr"/>
                          <a:r>
                            <a:rPr lang="en-US" sz="1800" dirty="0">
                              <a:latin typeface="Calibri" panose="020F0502020204030204" pitchFamily="34" charset="0"/>
                              <a:cs typeface="Calibri" panose="020F0502020204030204" pitchFamily="34" charset="0"/>
                            </a:rPr>
                            <a:t>15</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3203005059"/>
                      </a:ext>
                    </a:extLst>
                  </a:tr>
                </a:tbl>
              </a:graphicData>
            </a:graphic>
          </p:graphicFrame>
        </mc:Choice>
        <mc:Fallback xmlns="">
          <p:graphicFrame>
            <p:nvGraphicFramePr>
              <p:cNvPr id="7" name="Table 7">
                <a:extLst>
                  <a:ext uri="{FF2B5EF4-FFF2-40B4-BE49-F238E27FC236}">
                    <a16:creationId xmlns:a16="http://schemas.microsoft.com/office/drawing/2014/main" id="{5156F8A3-054C-430C-8D7C-EED233DB52C2}"/>
                  </a:ext>
                </a:extLst>
              </p:cNvPr>
              <p:cNvGraphicFramePr>
                <a:graphicFrameLocks/>
              </p:cNvGraphicFramePr>
              <p:nvPr>
                <p:extLst>
                  <p:ext uri="{D42A27DB-BD31-4B8C-83A1-F6EECF244321}">
                    <p14:modId xmlns:p14="http://schemas.microsoft.com/office/powerpoint/2010/main" val="240659402"/>
                  </p:ext>
                </p:extLst>
              </p:nvPr>
            </p:nvGraphicFramePr>
            <p:xfrm>
              <a:off x="990600" y="2159000"/>
              <a:ext cx="4198750" cy="4622800"/>
            </p:xfrm>
            <a:graphic>
              <a:graphicData uri="http://schemas.openxmlformats.org/drawingml/2006/table">
                <a:tbl>
                  <a:tblPr firstRow="1" bandRow="1">
                    <a:tableStyleId>{21E4AEA4-8DFA-4A89-87EB-49C32662AFE0}</a:tableStyleId>
                  </a:tblPr>
                  <a:tblGrid>
                    <a:gridCol w="1389303">
                      <a:extLst>
                        <a:ext uri="{9D8B030D-6E8A-4147-A177-3AD203B41FA5}">
                          <a16:colId xmlns:a16="http://schemas.microsoft.com/office/drawing/2014/main" val="3888962803"/>
                        </a:ext>
                      </a:extLst>
                    </a:gridCol>
                    <a:gridCol w="2809447">
                      <a:extLst>
                        <a:ext uri="{9D8B030D-6E8A-4147-A177-3AD203B41FA5}">
                          <a16:colId xmlns:a16="http://schemas.microsoft.com/office/drawing/2014/main" val="448831255"/>
                        </a:ext>
                      </a:extLst>
                    </a:gridCol>
                  </a:tblGrid>
                  <a:tr h="914400">
                    <a:tc>
                      <a:txBody>
                        <a:bodyPr/>
                        <a:lstStyle/>
                        <a:p>
                          <a:pPr algn="ctr"/>
                          <a:r>
                            <a:rPr lang="en-US" sz="1800" dirty="0">
                              <a:latin typeface="Calibri" panose="020F0502020204030204" pitchFamily="34" charset="0"/>
                              <a:cs typeface="Calibri" panose="020F0502020204030204" pitchFamily="34" charset="0"/>
                            </a:rPr>
                            <a:t>4-bit field value</a:t>
                          </a:r>
                        </a:p>
                      </a:txBody>
                      <a:tcPr/>
                    </a:tc>
                    <a:tc>
                      <a:txBody>
                        <a:bodyPr/>
                        <a:lstStyle/>
                        <a:p>
                          <a:pPr algn="ctr"/>
                          <a:r>
                            <a:rPr lang="en-US" sz="1800" dirty="0">
                              <a:latin typeface="Calibri" panose="020F0502020204030204" pitchFamily="34" charset="0"/>
                              <a:cs typeface="Calibri" panose="020F0502020204030204" pitchFamily="34" charset="0"/>
                            </a:rPr>
                            <a:t>Max Number of </a:t>
                          </a:r>
                          <a:r>
                            <a:rPr lang="en-US" sz="1800" dirty="0" err="1">
                              <a:latin typeface="Calibri" panose="020F0502020204030204" pitchFamily="34" charset="0"/>
                              <a:cs typeface="Calibri" panose="020F0502020204030204" pitchFamily="34" charset="0"/>
                            </a:rPr>
                            <a:t>Nss</a:t>
                          </a:r>
                          <a:r>
                            <a:rPr lang="en-US" sz="1800" dirty="0">
                              <a:latin typeface="Calibri" panose="020F0502020204030204" pitchFamily="34" charset="0"/>
                              <a:cs typeface="Calibri" panose="020F0502020204030204" pitchFamily="34" charset="0"/>
                            </a:rPr>
                            <a:t> that supports the specified  EHT-MCS</a:t>
                          </a:r>
                        </a:p>
                      </a:txBody>
                      <a:tcPr/>
                    </a:tc>
                    <a:extLst>
                      <a:ext uri="{0D108BD9-81ED-4DB2-BD59-A6C34878D82A}">
                        <a16:rowId xmlns:a16="http://schemas.microsoft.com/office/drawing/2014/main" val="203057980"/>
                      </a:ext>
                    </a:extLst>
                  </a:tr>
                  <a:tr h="370840">
                    <a:tc>
                      <a:txBody>
                        <a:bodyPr/>
                        <a:lstStyle/>
                        <a:p>
                          <a:pPr algn="ctr"/>
                          <a:r>
                            <a:rPr lang="en-US" sz="1800" dirty="0">
                              <a:latin typeface="Calibri" panose="020F0502020204030204" pitchFamily="34" charset="0"/>
                              <a:cs typeface="Calibri" panose="020F0502020204030204" pitchFamily="34" charset="0"/>
                            </a:rPr>
                            <a:t>0</a:t>
                          </a:r>
                        </a:p>
                      </a:txBody>
                      <a:tcPr/>
                    </a:tc>
                    <a:tc>
                      <a:txBody>
                        <a:bodyPr/>
                        <a:lstStyle/>
                        <a:p>
                          <a:pPr algn="ctr"/>
                          <a:r>
                            <a:rPr lang="en-US" sz="1800" dirty="0">
                              <a:latin typeface="Calibri" panose="020F0502020204030204" pitchFamily="34" charset="0"/>
                              <a:cs typeface="Calibri" panose="020F0502020204030204" pitchFamily="34" charset="0"/>
                            </a:rPr>
                            <a:t>Not supported</a:t>
                          </a:r>
                        </a:p>
                      </a:txBody>
                      <a:tcPr/>
                    </a:tc>
                    <a:extLst>
                      <a:ext uri="{0D108BD9-81ED-4DB2-BD59-A6C34878D82A}">
                        <a16:rowId xmlns:a16="http://schemas.microsoft.com/office/drawing/2014/main" val="1712787290"/>
                      </a:ext>
                    </a:extLst>
                  </a:tr>
                  <a:tr h="370840">
                    <a:tc>
                      <a:txBody>
                        <a:bodyPr/>
                        <a:lstStyle/>
                        <a:p>
                          <a:pPr algn="ctr"/>
                          <a:r>
                            <a:rPr lang="en-US" sz="1800" dirty="0">
                              <a:latin typeface="Calibri" panose="020F0502020204030204" pitchFamily="34" charset="0"/>
                              <a:cs typeface="Calibri" panose="020F0502020204030204" pitchFamily="34" charset="0"/>
                            </a:rPr>
                            <a:t>1</a:t>
                          </a:r>
                        </a:p>
                      </a:txBody>
                      <a:tcPr/>
                    </a:tc>
                    <a:tc>
                      <a:txBody>
                        <a:bodyPr/>
                        <a:lstStyle/>
                        <a:p>
                          <a:pPr algn="ctr"/>
                          <a:r>
                            <a:rPr lang="en-US" sz="1800" dirty="0">
                              <a:latin typeface="Calibri" panose="020F0502020204030204" pitchFamily="34" charset="0"/>
                              <a:cs typeface="Calibri" panose="020F0502020204030204" pitchFamily="34" charset="0"/>
                            </a:rPr>
                            <a:t>1</a:t>
                          </a:r>
                        </a:p>
                      </a:txBody>
                      <a:tcPr/>
                    </a:tc>
                    <a:extLst>
                      <a:ext uri="{0D108BD9-81ED-4DB2-BD59-A6C34878D82A}">
                        <a16:rowId xmlns:a16="http://schemas.microsoft.com/office/drawing/2014/main" val="2986482212"/>
                      </a:ext>
                    </a:extLst>
                  </a:tr>
                  <a:tr h="370840">
                    <a:tc>
                      <a:txBody>
                        <a:bodyPr/>
                        <a:lstStyle/>
                        <a:p>
                          <a:pPr algn="ctr"/>
                          <a:r>
                            <a:rPr lang="en-US" sz="1800" dirty="0">
                              <a:latin typeface="Calibri" panose="020F0502020204030204" pitchFamily="34" charset="0"/>
                              <a:cs typeface="Calibri" panose="020F0502020204030204" pitchFamily="34" charset="0"/>
                            </a:rPr>
                            <a:t>2</a:t>
                          </a:r>
                        </a:p>
                      </a:txBody>
                      <a:tcPr/>
                    </a:tc>
                    <a:tc>
                      <a:txBody>
                        <a:bodyPr/>
                        <a:lstStyle/>
                        <a:p>
                          <a:pPr algn="ctr"/>
                          <a:r>
                            <a:rPr lang="en-US" sz="1800" dirty="0">
                              <a:latin typeface="Calibri" panose="020F0502020204030204" pitchFamily="34" charset="0"/>
                              <a:cs typeface="Calibri" panose="020F0502020204030204" pitchFamily="34" charset="0"/>
                            </a:rPr>
                            <a:t>2</a:t>
                          </a:r>
                        </a:p>
                      </a:txBody>
                      <a:tcPr/>
                    </a:tc>
                    <a:extLst>
                      <a:ext uri="{0D108BD9-81ED-4DB2-BD59-A6C34878D82A}">
                        <a16:rowId xmlns:a16="http://schemas.microsoft.com/office/drawing/2014/main" val="1659893750"/>
                      </a:ext>
                    </a:extLst>
                  </a:tr>
                  <a:tr h="370840">
                    <a:tc>
                      <a:txBody>
                        <a:bodyPr/>
                        <a:lstStyle/>
                        <a:p>
                          <a:endParaRPr lang="en-US"/>
                        </a:p>
                      </a:txBody>
                      <a:tcPr>
                        <a:blipFill>
                          <a:blip r:embed="rId2"/>
                          <a:stretch>
                            <a:fillRect l="-439" t="-554098" r="-204386" b="-622951"/>
                          </a:stretch>
                        </a:blipFill>
                      </a:tcPr>
                    </a:tc>
                    <a:tc>
                      <a:txBody>
                        <a:bodyPr/>
                        <a:lstStyle/>
                        <a:p>
                          <a:endParaRPr lang="en-US"/>
                        </a:p>
                      </a:txBody>
                      <a:tcPr>
                        <a:blipFill>
                          <a:blip r:embed="rId2"/>
                          <a:stretch>
                            <a:fillRect l="-49567" t="-554098" r="-866" b="-622951"/>
                          </a:stretch>
                        </a:blipFill>
                      </a:tcPr>
                    </a:tc>
                    <a:extLst>
                      <a:ext uri="{0D108BD9-81ED-4DB2-BD59-A6C34878D82A}">
                        <a16:rowId xmlns:a16="http://schemas.microsoft.com/office/drawing/2014/main" val="715487989"/>
                      </a:ext>
                    </a:extLst>
                  </a:tr>
                  <a:tr h="370840">
                    <a:tc>
                      <a:txBody>
                        <a:bodyPr/>
                        <a:lstStyle/>
                        <a:p>
                          <a:pPr algn="ctr"/>
                          <a:r>
                            <a:rPr lang="en-US" sz="1800" dirty="0">
                              <a:latin typeface="Calibri" panose="020F0502020204030204" pitchFamily="34" charset="0"/>
                              <a:cs typeface="Calibri" panose="020F0502020204030204" pitchFamily="34" charset="0"/>
                            </a:rPr>
                            <a:t>8</a:t>
                          </a:r>
                        </a:p>
                      </a:txBody>
                      <a:tcPr/>
                    </a:tc>
                    <a:tc>
                      <a:txBody>
                        <a:bodyPr/>
                        <a:lstStyle/>
                        <a:p>
                          <a:pPr algn="ctr"/>
                          <a:r>
                            <a:rPr lang="en-US" sz="1800" dirty="0">
                              <a:latin typeface="Calibri" panose="020F0502020204030204" pitchFamily="34" charset="0"/>
                              <a:cs typeface="Calibri" panose="020F0502020204030204" pitchFamily="34" charset="0"/>
                            </a:rPr>
                            <a:t>8</a:t>
                          </a:r>
                        </a:p>
                      </a:txBody>
                      <a:tcPr/>
                    </a:tc>
                    <a:extLst>
                      <a:ext uri="{0D108BD9-81ED-4DB2-BD59-A6C34878D82A}">
                        <a16:rowId xmlns:a16="http://schemas.microsoft.com/office/drawing/2014/main" val="3782896500"/>
                      </a:ext>
                    </a:extLst>
                  </a:tr>
                  <a:tr h="370840">
                    <a:tc>
                      <a:txBody>
                        <a:bodyPr/>
                        <a:lstStyle/>
                        <a:p>
                          <a:pPr algn="ctr"/>
                          <a:r>
                            <a:rPr lang="en-US" sz="1800" dirty="0">
                              <a:latin typeface="Calibri" panose="020F0502020204030204" pitchFamily="34" charset="0"/>
                              <a:cs typeface="Calibri" panose="020F0502020204030204" pitchFamily="34" charset="0"/>
                            </a:rPr>
                            <a:t>9</a:t>
                          </a:r>
                        </a:p>
                      </a:txBody>
                      <a:tcPr/>
                    </a:tc>
                    <a:tc>
                      <a:txBody>
                        <a:bodyPr/>
                        <a:lstStyle/>
                        <a:p>
                          <a:pPr algn="ctr"/>
                          <a:r>
                            <a:rPr lang="en-US" sz="1800" dirty="0">
                              <a:latin typeface="Calibri" panose="020F0502020204030204" pitchFamily="34" charset="0"/>
                              <a:cs typeface="Calibri" panose="020F0502020204030204" pitchFamily="34" charset="0"/>
                            </a:rPr>
                            <a:t>9</a:t>
                          </a:r>
                        </a:p>
                      </a:txBody>
                      <a:tcPr/>
                    </a:tc>
                    <a:extLst>
                      <a:ext uri="{0D108BD9-81ED-4DB2-BD59-A6C34878D82A}">
                        <a16:rowId xmlns:a16="http://schemas.microsoft.com/office/drawing/2014/main" val="1086099050"/>
                      </a:ext>
                    </a:extLst>
                  </a:tr>
                  <a:tr h="370840">
                    <a:tc>
                      <a:txBody>
                        <a:bodyPr/>
                        <a:lstStyle/>
                        <a:p>
                          <a:endParaRPr lang="en-US"/>
                        </a:p>
                      </a:txBody>
                      <a:tcPr>
                        <a:blipFill>
                          <a:blip r:embed="rId2"/>
                          <a:stretch>
                            <a:fillRect l="-439" t="-852459" r="-204386" b="-324590"/>
                          </a:stretch>
                        </a:blipFill>
                      </a:tcPr>
                    </a:tc>
                    <a:tc>
                      <a:txBody>
                        <a:bodyPr/>
                        <a:lstStyle/>
                        <a:p>
                          <a:endParaRPr lang="en-US"/>
                        </a:p>
                      </a:txBody>
                      <a:tcPr>
                        <a:blipFill>
                          <a:blip r:embed="rId2"/>
                          <a:stretch>
                            <a:fillRect l="-49567" t="-852459" r="-866" b="-324590"/>
                          </a:stretch>
                        </a:blipFill>
                      </a:tcPr>
                    </a:tc>
                    <a:extLst>
                      <a:ext uri="{0D108BD9-81ED-4DB2-BD59-A6C34878D82A}">
                        <a16:rowId xmlns:a16="http://schemas.microsoft.com/office/drawing/2014/main" val="3067865443"/>
                      </a:ext>
                    </a:extLst>
                  </a:tr>
                  <a:tr h="370840">
                    <a:tc>
                      <a:txBody>
                        <a:bodyPr/>
                        <a:lstStyle/>
                        <a:p>
                          <a:pPr algn="ctr"/>
                          <a:r>
                            <a:rPr lang="en-US" sz="1800" dirty="0">
                              <a:latin typeface="Calibri" panose="020F0502020204030204" pitchFamily="34" charset="0"/>
                              <a:cs typeface="Calibri" panose="020F0502020204030204" pitchFamily="34" charset="0"/>
                            </a:rPr>
                            <a:t>13</a:t>
                          </a:r>
                        </a:p>
                      </a:txBody>
                      <a:tcPr/>
                    </a:tc>
                    <a:tc>
                      <a:txBody>
                        <a:bodyPr/>
                        <a:lstStyle/>
                        <a:p>
                          <a:pPr algn="ctr"/>
                          <a:r>
                            <a:rPr lang="en-US" sz="1800" dirty="0">
                              <a:latin typeface="Calibri" panose="020F0502020204030204" pitchFamily="34" charset="0"/>
                              <a:cs typeface="Calibri" panose="020F0502020204030204" pitchFamily="34" charset="0"/>
                            </a:rPr>
                            <a:t>13</a:t>
                          </a:r>
                        </a:p>
                      </a:txBody>
                      <a:tcPr/>
                    </a:tc>
                    <a:extLst>
                      <a:ext uri="{0D108BD9-81ED-4DB2-BD59-A6C34878D82A}">
                        <a16:rowId xmlns:a16="http://schemas.microsoft.com/office/drawing/2014/main" val="1263056501"/>
                      </a:ext>
                    </a:extLst>
                  </a:tr>
                  <a:tr h="370840">
                    <a:tc>
                      <a:txBody>
                        <a:bodyPr/>
                        <a:lstStyle/>
                        <a:p>
                          <a:pPr algn="ctr"/>
                          <a:r>
                            <a:rPr lang="en-US" sz="1800" dirty="0">
                              <a:latin typeface="Calibri" panose="020F0502020204030204" pitchFamily="34" charset="0"/>
                              <a:cs typeface="Calibri" panose="020F0502020204030204" pitchFamily="34" charset="0"/>
                            </a:rPr>
                            <a:t>14</a:t>
                          </a:r>
                        </a:p>
                      </a:txBody>
                      <a:tcPr/>
                    </a:tc>
                    <a:tc>
                      <a:txBody>
                        <a:bodyPr/>
                        <a:lstStyle/>
                        <a:p>
                          <a:pPr algn="ctr"/>
                          <a:r>
                            <a:rPr lang="en-US" sz="1800" dirty="0">
                              <a:latin typeface="Calibri" panose="020F0502020204030204" pitchFamily="34" charset="0"/>
                              <a:cs typeface="Calibri" panose="020F0502020204030204" pitchFamily="34" charset="0"/>
                            </a:rPr>
                            <a:t>14</a:t>
                          </a:r>
                        </a:p>
                      </a:txBody>
                      <a:tcPr/>
                    </a:tc>
                    <a:extLst>
                      <a:ext uri="{0D108BD9-81ED-4DB2-BD59-A6C34878D82A}">
                        <a16:rowId xmlns:a16="http://schemas.microsoft.com/office/drawing/2014/main" val="2773670230"/>
                      </a:ext>
                    </a:extLst>
                  </a:tr>
                  <a:tr h="370840">
                    <a:tc>
                      <a:txBody>
                        <a:bodyPr/>
                        <a:lstStyle/>
                        <a:p>
                          <a:pPr algn="ctr"/>
                          <a:r>
                            <a:rPr lang="en-US" sz="1800" dirty="0">
                              <a:latin typeface="Calibri" panose="020F0502020204030204" pitchFamily="34" charset="0"/>
                              <a:cs typeface="Calibri" panose="020F0502020204030204" pitchFamily="34" charset="0"/>
                            </a:rPr>
                            <a:t>15</a:t>
                          </a:r>
                        </a:p>
                      </a:txBody>
                      <a:tcPr/>
                    </a:tc>
                    <a:tc>
                      <a:txBody>
                        <a:bodyPr/>
                        <a:lstStyle/>
                        <a:p>
                          <a:pPr algn="ctr"/>
                          <a:r>
                            <a:rPr lang="en-US" sz="1800" dirty="0">
                              <a:latin typeface="Calibri" panose="020F0502020204030204" pitchFamily="34" charset="0"/>
                              <a:cs typeface="Calibri" panose="020F0502020204030204" pitchFamily="34" charset="0"/>
                            </a:rPr>
                            <a:t>16</a:t>
                          </a:r>
                        </a:p>
                      </a:txBody>
                      <a:tcPr/>
                    </a:tc>
                    <a:extLst>
                      <a:ext uri="{0D108BD9-81ED-4DB2-BD59-A6C34878D82A}">
                        <a16:rowId xmlns:a16="http://schemas.microsoft.com/office/drawing/2014/main" val="3203005059"/>
                      </a:ext>
                    </a:extLst>
                  </a:tr>
                </a:tbl>
              </a:graphicData>
            </a:graphic>
          </p:graphicFrame>
        </mc:Fallback>
      </mc:AlternateContent>
      <p:sp>
        <p:nvSpPr>
          <p:cNvPr id="8" name="Content Placeholder 2">
            <a:extLst>
              <a:ext uri="{FF2B5EF4-FFF2-40B4-BE49-F238E27FC236}">
                <a16:creationId xmlns:a16="http://schemas.microsoft.com/office/drawing/2014/main" id="{50EEC1EB-DB09-4B39-8668-88574FCD1FEF}"/>
              </a:ext>
            </a:extLst>
          </p:cNvPr>
          <p:cNvSpPr txBox="1">
            <a:spLocks/>
          </p:cNvSpPr>
          <p:nvPr/>
        </p:nvSpPr>
        <p:spPr bwMode="auto">
          <a:xfrm>
            <a:off x="5394116" y="5158042"/>
            <a:ext cx="4038600" cy="1519489"/>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sz="2200" kern="0" dirty="0"/>
              <a:t>A STA that supports a given MCS for 15 spatial streams also supports it for 16 spatial streams</a:t>
            </a:r>
          </a:p>
        </p:txBody>
      </p:sp>
    </p:spTree>
    <p:extLst>
      <p:ext uri="{BB962C8B-B14F-4D97-AF65-F5344CB8AC3E}">
        <p14:creationId xmlns:p14="http://schemas.microsoft.com/office/powerpoint/2010/main" val="38899581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xmlns:a14="http://schemas.microsoft.com/office/drawing/2010/main">
        <mc:Choice Requires="a14">
          <p:sp>
            <p:nvSpPr>
              <p:cNvPr id="2" name="Title 1">
                <a:extLst>
                  <a:ext uri="{FF2B5EF4-FFF2-40B4-BE49-F238E27FC236}">
                    <a16:creationId xmlns:a16="http://schemas.microsoft.com/office/drawing/2014/main" id="{1F88522A-321B-4725-8AEE-707F91020EA9}"/>
                  </a:ext>
                </a:extLst>
              </p:cNvPr>
              <p:cNvSpPr>
                <a:spLocks noGrp="1"/>
              </p:cNvSpPr>
              <p:nvPr>
                <p:ph type="title"/>
              </p:nvPr>
            </p:nvSpPr>
            <p:spPr>
              <a:xfrm>
                <a:off x="731520" y="731523"/>
                <a:ext cx="8288868" cy="792478"/>
              </a:xfrm>
            </p:spPr>
            <p:txBody>
              <a:bodyPr/>
              <a:lstStyle/>
              <a:p>
                <a:r>
                  <a:rPr lang="en-US" dirty="0"/>
                  <a:t>Proposal for BW </a:t>
                </a:r>
                <a14:m>
                  <m:oMath xmlns:m="http://schemas.openxmlformats.org/officeDocument/2006/math">
                    <m:r>
                      <a:rPr lang="en-US" b="1" i="1" smtClean="0">
                        <a:latin typeface="Cambria Math" panose="02040503050406030204" pitchFamily="18" charset="0"/>
                      </a:rPr>
                      <m:t>≤</m:t>
                    </m:r>
                  </m:oMath>
                </a14:m>
                <a:r>
                  <a:rPr lang="en-US" dirty="0"/>
                  <a:t> 80 MHz</a:t>
                </a:r>
              </a:p>
            </p:txBody>
          </p:sp>
        </mc:Choice>
        <mc:Fallback xmlns="">
          <p:sp>
            <p:nvSpPr>
              <p:cNvPr id="2" name="Title 1">
                <a:extLst>
                  <a:ext uri="{FF2B5EF4-FFF2-40B4-BE49-F238E27FC236}">
                    <a16:creationId xmlns:a16="http://schemas.microsoft.com/office/drawing/2014/main" id="{1F88522A-321B-4725-8AEE-707F91020EA9}"/>
                  </a:ext>
                </a:extLst>
              </p:cNvPr>
              <p:cNvSpPr>
                <a:spLocks noGrp="1" noRot="1" noChangeAspect="1" noMove="1" noResize="1" noEditPoints="1" noAdjustHandles="1" noChangeArrowheads="1" noChangeShapeType="1" noTextEdit="1"/>
              </p:cNvSpPr>
              <p:nvPr>
                <p:ph type="title"/>
              </p:nvPr>
            </p:nvSpPr>
            <p:spPr>
              <a:xfrm>
                <a:off x="731520" y="731523"/>
                <a:ext cx="8288868" cy="792478"/>
              </a:xfrm>
              <a:blipFill>
                <a:blip r:embed="rId2"/>
                <a:stretch>
                  <a:fillRect t="-2308" b="-19231"/>
                </a:stretch>
              </a:blipFill>
            </p:spPr>
            <p:txBody>
              <a:bodyPr/>
              <a:lstStyle/>
              <a:p>
                <a:r>
                  <a:rPr lang="en-US">
                    <a:noFill/>
                  </a:rPr>
                  <a:t> </a:t>
                </a:r>
              </a:p>
            </p:txBody>
          </p:sp>
        </mc:Fallback>
      </mc:AlternateContent>
      <p:sp>
        <p:nvSpPr>
          <p:cNvPr id="3" name="Content Placeholder 2">
            <a:extLst>
              <a:ext uri="{FF2B5EF4-FFF2-40B4-BE49-F238E27FC236}">
                <a16:creationId xmlns:a16="http://schemas.microsoft.com/office/drawing/2014/main" id="{4669D603-3FCF-4034-BE11-ED3988DBA29D}"/>
              </a:ext>
            </a:extLst>
          </p:cNvPr>
          <p:cNvSpPr>
            <a:spLocks noGrp="1"/>
          </p:cNvSpPr>
          <p:nvPr>
            <p:ph idx="1"/>
          </p:nvPr>
        </p:nvSpPr>
        <p:spPr>
          <a:xfrm>
            <a:off x="609600" y="1676400"/>
            <a:ext cx="8422641" cy="457200"/>
          </a:xfrm>
        </p:spPr>
        <p:txBody>
          <a:bodyPr/>
          <a:lstStyle/>
          <a:p>
            <a:r>
              <a:rPr lang="en-US" dirty="0"/>
              <a:t>4-bit field for each MCS row</a:t>
            </a:r>
          </a:p>
        </p:txBody>
      </p:sp>
      <p:sp>
        <p:nvSpPr>
          <p:cNvPr id="4" name="Slide Number Placeholder 3">
            <a:extLst>
              <a:ext uri="{FF2B5EF4-FFF2-40B4-BE49-F238E27FC236}">
                <a16:creationId xmlns:a16="http://schemas.microsoft.com/office/drawing/2014/main" id="{98063FA5-2D5C-4C6E-BFC8-53E641C5F992}"/>
              </a:ext>
            </a:extLst>
          </p:cNvPr>
          <p:cNvSpPr>
            <a:spLocks noGrp="1"/>
          </p:cNvSpPr>
          <p:nvPr>
            <p:ph type="sldNum" idx="12"/>
          </p:nvPr>
        </p:nvSpPr>
        <p:spPr/>
        <p:txBody>
          <a:bodyPr/>
          <a:lstStyle/>
          <a:p>
            <a:r>
              <a:rPr lang="en-GB" dirty="0"/>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70D8A185-4A25-40F7-8AED-281A83CFD2C5}"/>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E58657CE-CD6A-4DF3-BD0E-80BA92EAB5BD}"/>
              </a:ext>
            </a:extLst>
          </p:cNvPr>
          <p:cNvSpPr>
            <a:spLocks noGrp="1"/>
          </p:cNvSpPr>
          <p:nvPr>
            <p:ph type="dt" idx="15"/>
          </p:nvPr>
        </p:nvSpPr>
        <p:spPr/>
        <p:txBody>
          <a:bodyPr/>
          <a:lstStyle/>
          <a:p>
            <a:r>
              <a:rPr lang="en-US" dirty="0"/>
              <a:t>March 2021</a:t>
            </a:r>
            <a:endParaRPr lang="en-GB" dirty="0"/>
          </a:p>
        </p:txBody>
      </p:sp>
      <p:sp>
        <p:nvSpPr>
          <p:cNvPr id="8" name="Content Placeholder 2">
            <a:extLst>
              <a:ext uri="{FF2B5EF4-FFF2-40B4-BE49-F238E27FC236}">
                <a16:creationId xmlns:a16="http://schemas.microsoft.com/office/drawing/2014/main" id="{2E6357BA-60A6-47DB-A093-1B4D25D149AB}"/>
              </a:ext>
            </a:extLst>
          </p:cNvPr>
          <p:cNvSpPr txBox="1">
            <a:spLocks/>
          </p:cNvSpPr>
          <p:nvPr/>
        </p:nvSpPr>
        <p:spPr bwMode="auto">
          <a:xfrm>
            <a:off x="664633" y="5461463"/>
            <a:ext cx="8422641" cy="114014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kern="0" dirty="0"/>
              <a:t>Uses 4 Octets</a:t>
            </a:r>
          </a:p>
          <a:p>
            <a:r>
              <a:rPr lang="en-US" kern="0" dirty="0"/>
              <a:t>Ready to expand to support 16 SS in R2</a:t>
            </a:r>
          </a:p>
        </p:txBody>
      </p:sp>
      <p:pic>
        <p:nvPicPr>
          <p:cNvPr id="20" name="Picture 19">
            <a:extLst>
              <a:ext uri="{FF2B5EF4-FFF2-40B4-BE49-F238E27FC236}">
                <a16:creationId xmlns:a16="http://schemas.microsoft.com/office/drawing/2014/main" id="{5F4081B6-0A7F-414B-A65F-F5E3CE3DED6E}"/>
              </a:ext>
            </a:extLst>
          </p:cNvPr>
          <p:cNvPicPr>
            <a:picLocks noChangeAspect="1"/>
          </p:cNvPicPr>
          <p:nvPr/>
        </p:nvPicPr>
        <p:blipFill>
          <a:blip r:embed="rId3"/>
          <a:stretch>
            <a:fillRect/>
          </a:stretch>
        </p:blipFill>
        <p:spPr>
          <a:xfrm>
            <a:off x="202597" y="2876552"/>
            <a:ext cx="9322403" cy="1515237"/>
          </a:xfrm>
          <a:prstGeom prst="rect">
            <a:avLst/>
          </a:prstGeom>
        </p:spPr>
      </p:pic>
    </p:spTree>
    <p:extLst>
      <p:ext uri="{BB962C8B-B14F-4D97-AF65-F5344CB8AC3E}">
        <p14:creationId xmlns:p14="http://schemas.microsoft.com/office/powerpoint/2010/main" val="12509523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443C65-73BC-4BB0-84C4-9C6EA58CC7E7}"/>
              </a:ext>
            </a:extLst>
          </p:cNvPr>
          <p:cNvSpPr>
            <a:spLocks noGrp="1"/>
          </p:cNvSpPr>
          <p:nvPr>
            <p:ph type="title"/>
          </p:nvPr>
        </p:nvSpPr>
        <p:spPr>
          <a:xfrm>
            <a:off x="304800" y="688988"/>
            <a:ext cx="9144000" cy="716278"/>
          </a:xfrm>
        </p:spPr>
        <p:txBody>
          <a:bodyPr/>
          <a:lstStyle/>
          <a:p>
            <a:r>
              <a:rPr lang="en-US" sz="2800" dirty="0"/>
              <a:t>EHT 160 MHz</a:t>
            </a:r>
          </a:p>
        </p:txBody>
      </p:sp>
      <p:graphicFrame>
        <p:nvGraphicFramePr>
          <p:cNvPr id="7" name="Table 7">
            <a:extLst>
              <a:ext uri="{FF2B5EF4-FFF2-40B4-BE49-F238E27FC236}">
                <a16:creationId xmlns:a16="http://schemas.microsoft.com/office/drawing/2014/main" id="{C9DE17C5-7354-41DA-9102-661B3DC04528}"/>
              </a:ext>
            </a:extLst>
          </p:cNvPr>
          <p:cNvGraphicFramePr>
            <a:graphicFrameLocks noGrp="1"/>
          </p:cNvGraphicFramePr>
          <p:nvPr>
            <p:ph idx="1"/>
            <p:extLst>
              <p:ext uri="{D42A27DB-BD31-4B8C-83A1-F6EECF244321}">
                <p14:modId xmlns:p14="http://schemas.microsoft.com/office/powerpoint/2010/main" val="4150449676"/>
              </p:ext>
            </p:extLst>
          </p:nvPr>
        </p:nvGraphicFramePr>
        <p:xfrm>
          <a:off x="432711" y="1371600"/>
          <a:ext cx="8863683" cy="2316480"/>
        </p:xfrm>
        <a:graphic>
          <a:graphicData uri="http://schemas.openxmlformats.org/drawingml/2006/table">
            <a:tbl>
              <a:tblPr firstRow="1" bandRow="1">
                <a:tableStyleId>{5C22544A-7EE6-4342-B048-85BDC9FD1C3A}</a:tableStyleId>
              </a:tblPr>
              <a:tblGrid>
                <a:gridCol w="681821">
                  <a:extLst>
                    <a:ext uri="{9D8B030D-6E8A-4147-A177-3AD203B41FA5}">
                      <a16:colId xmlns:a16="http://schemas.microsoft.com/office/drawing/2014/main" val="255148159"/>
                    </a:ext>
                  </a:extLst>
                </a:gridCol>
                <a:gridCol w="481286">
                  <a:extLst>
                    <a:ext uri="{9D8B030D-6E8A-4147-A177-3AD203B41FA5}">
                      <a16:colId xmlns:a16="http://schemas.microsoft.com/office/drawing/2014/main" val="4122911994"/>
                    </a:ext>
                  </a:extLst>
                </a:gridCol>
                <a:gridCol w="481286">
                  <a:extLst>
                    <a:ext uri="{9D8B030D-6E8A-4147-A177-3AD203B41FA5}">
                      <a16:colId xmlns:a16="http://schemas.microsoft.com/office/drawing/2014/main" val="237030923"/>
                    </a:ext>
                  </a:extLst>
                </a:gridCol>
                <a:gridCol w="481286">
                  <a:extLst>
                    <a:ext uri="{9D8B030D-6E8A-4147-A177-3AD203B41FA5}">
                      <a16:colId xmlns:a16="http://schemas.microsoft.com/office/drawing/2014/main" val="2390776564"/>
                    </a:ext>
                  </a:extLst>
                </a:gridCol>
                <a:gridCol w="481286">
                  <a:extLst>
                    <a:ext uri="{9D8B030D-6E8A-4147-A177-3AD203B41FA5}">
                      <a16:colId xmlns:a16="http://schemas.microsoft.com/office/drawing/2014/main" val="1770762795"/>
                    </a:ext>
                  </a:extLst>
                </a:gridCol>
                <a:gridCol w="481286">
                  <a:extLst>
                    <a:ext uri="{9D8B030D-6E8A-4147-A177-3AD203B41FA5}">
                      <a16:colId xmlns:a16="http://schemas.microsoft.com/office/drawing/2014/main" val="1675280975"/>
                    </a:ext>
                  </a:extLst>
                </a:gridCol>
                <a:gridCol w="481286">
                  <a:extLst>
                    <a:ext uri="{9D8B030D-6E8A-4147-A177-3AD203B41FA5}">
                      <a16:colId xmlns:a16="http://schemas.microsoft.com/office/drawing/2014/main" val="1911280008"/>
                    </a:ext>
                  </a:extLst>
                </a:gridCol>
                <a:gridCol w="481286">
                  <a:extLst>
                    <a:ext uri="{9D8B030D-6E8A-4147-A177-3AD203B41FA5}">
                      <a16:colId xmlns:a16="http://schemas.microsoft.com/office/drawing/2014/main" val="3280771985"/>
                    </a:ext>
                  </a:extLst>
                </a:gridCol>
                <a:gridCol w="481286">
                  <a:extLst>
                    <a:ext uri="{9D8B030D-6E8A-4147-A177-3AD203B41FA5}">
                      <a16:colId xmlns:a16="http://schemas.microsoft.com/office/drawing/2014/main" val="2268572512"/>
                    </a:ext>
                  </a:extLst>
                </a:gridCol>
                <a:gridCol w="481286">
                  <a:extLst>
                    <a:ext uri="{9D8B030D-6E8A-4147-A177-3AD203B41FA5}">
                      <a16:colId xmlns:a16="http://schemas.microsoft.com/office/drawing/2014/main" val="3968421699"/>
                    </a:ext>
                  </a:extLst>
                </a:gridCol>
                <a:gridCol w="481286">
                  <a:extLst>
                    <a:ext uri="{9D8B030D-6E8A-4147-A177-3AD203B41FA5}">
                      <a16:colId xmlns:a16="http://schemas.microsoft.com/office/drawing/2014/main" val="3624856075"/>
                    </a:ext>
                  </a:extLst>
                </a:gridCol>
                <a:gridCol w="481286">
                  <a:extLst>
                    <a:ext uri="{9D8B030D-6E8A-4147-A177-3AD203B41FA5}">
                      <a16:colId xmlns:a16="http://schemas.microsoft.com/office/drawing/2014/main" val="3126574066"/>
                    </a:ext>
                  </a:extLst>
                </a:gridCol>
                <a:gridCol w="481286">
                  <a:extLst>
                    <a:ext uri="{9D8B030D-6E8A-4147-A177-3AD203B41FA5}">
                      <a16:colId xmlns:a16="http://schemas.microsoft.com/office/drawing/2014/main" val="3769591261"/>
                    </a:ext>
                  </a:extLst>
                </a:gridCol>
                <a:gridCol w="481286">
                  <a:extLst>
                    <a:ext uri="{9D8B030D-6E8A-4147-A177-3AD203B41FA5}">
                      <a16:colId xmlns:a16="http://schemas.microsoft.com/office/drawing/2014/main" val="3099868568"/>
                    </a:ext>
                  </a:extLst>
                </a:gridCol>
                <a:gridCol w="481286">
                  <a:extLst>
                    <a:ext uri="{9D8B030D-6E8A-4147-A177-3AD203B41FA5}">
                      <a16:colId xmlns:a16="http://schemas.microsoft.com/office/drawing/2014/main" val="989876462"/>
                    </a:ext>
                  </a:extLst>
                </a:gridCol>
                <a:gridCol w="481286">
                  <a:extLst>
                    <a:ext uri="{9D8B030D-6E8A-4147-A177-3AD203B41FA5}">
                      <a16:colId xmlns:a16="http://schemas.microsoft.com/office/drawing/2014/main" val="2454804668"/>
                    </a:ext>
                  </a:extLst>
                </a:gridCol>
                <a:gridCol w="481286">
                  <a:extLst>
                    <a:ext uri="{9D8B030D-6E8A-4147-A177-3AD203B41FA5}">
                      <a16:colId xmlns:a16="http://schemas.microsoft.com/office/drawing/2014/main" val="4199424789"/>
                    </a:ext>
                  </a:extLst>
                </a:gridCol>
                <a:gridCol w="481286">
                  <a:extLst>
                    <a:ext uri="{9D8B030D-6E8A-4147-A177-3AD203B41FA5}">
                      <a16:colId xmlns:a16="http://schemas.microsoft.com/office/drawing/2014/main" val="1555370926"/>
                    </a:ext>
                  </a:extLst>
                </a:gridCol>
              </a:tblGrid>
              <a:tr h="370840">
                <a:tc>
                  <a:txBody>
                    <a:bodyPr/>
                    <a:lstStyle/>
                    <a:p>
                      <a:r>
                        <a:rPr lang="en-US" sz="1600" b="0" dirty="0">
                          <a:solidFill>
                            <a:schemeClr val="tx1"/>
                          </a:solidFill>
                          <a:latin typeface="Calibri" panose="020F0502020204030204" pitchFamily="34" charset="0"/>
                          <a:cs typeface="Calibri" panose="020F0502020204030204" pitchFamily="34" charset="0"/>
                        </a:rPr>
                        <a:t>MCS 12-13</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highlight>
                          <a:srgbClr val="009900"/>
                        </a:highlight>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extLst>
                  <a:ext uri="{0D108BD9-81ED-4DB2-BD59-A6C34878D82A}">
                    <a16:rowId xmlns:a16="http://schemas.microsoft.com/office/drawing/2014/main" val="1215037145"/>
                  </a:ext>
                </a:extLst>
              </a:tr>
              <a:tr h="370840">
                <a:tc>
                  <a:txBody>
                    <a:bodyPr/>
                    <a:lstStyle/>
                    <a:p>
                      <a:r>
                        <a:rPr lang="en-US" sz="1600" b="0" dirty="0">
                          <a:solidFill>
                            <a:schemeClr val="tx1"/>
                          </a:solidFill>
                          <a:latin typeface="Calibri" panose="020F0502020204030204" pitchFamily="34" charset="0"/>
                          <a:cs typeface="Calibri" panose="020F0502020204030204" pitchFamily="34" charset="0"/>
                        </a:rPr>
                        <a:t>MCS 10-11</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extLst>
                  <a:ext uri="{0D108BD9-81ED-4DB2-BD59-A6C34878D82A}">
                    <a16:rowId xmlns:a16="http://schemas.microsoft.com/office/drawing/2014/main" val="3954325306"/>
                  </a:ext>
                </a:extLst>
              </a:tr>
              <a:tr h="370840">
                <a:tc>
                  <a:txBody>
                    <a:bodyPr/>
                    <a:lstStyle/>
                    <a:p>
                      <a:r>
                        <a:rPr lang="en-US" sz="1600" b="0" dirty="0">
                          <a:solidFill>
                            <a:schemeClr val="tx1"/>
                          </a:solidFill>
                          <a:latin typeface="Calibri" panose="020F0502020204030204" pitchFamily="34" charset="0"/>
                          <a:cs typeface="Calibri" panose="020F0502020204030204" pitchFamily="34" charset="0"/>
                        </a:rPr>
                        <a:t>MCS 0-9</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extLst>
                  <a:ext uri="{0D108BD9-81ED-4DB2-BD59-A6C34878D82A}">
                    <a16:rowId xmlns:a16="http://schemas.microsoft.com/office/drawing/2014/main" val="3908628079"/>
                  </a:ext>
                </a:extLst>
              </a:tr>
              <a:tr h="370840">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0</a:t>
                      </a:r>
                    </a:p>
                    <a:p>
                      <a:r>
                        <a:rPr lang="en-US" sz="1600" b="0" dirty="0">
                          <a:solidFill>
                            <a:schemeClr val="tx1"/>
                          </a:solidFill>
                          <a:latin typeface="Calibri" panose="020F0502020204030204" pitchFamily="34" charset="0"/>
                          <a:cs typeface="Calibri" panose="020F0502020204030204" pitchFamily="34" charset="0"/>
                        </a:rPr>
                        <a:t>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2</a:t>
                      </a:r>
                    </a:p>
                    <a:p>
                      <a:r>
                        <a:rPr lang="en-US" sz="1600" b="0" dirty="0">
                          <a:solidFill>
                            <a:schemeClr val="tx1"/>
                          </a:solidFill>
                          <a:latin typeface="Calibri" panose="020F0502020204030204" pitchFamily="34" charset="0"/>
                          <a:cs typeface="Calibri" panose="020F0502020204030204" pitchFamily="34" charset="0"/>
                        </a:rPr>
                        <a:t>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3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4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5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6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7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8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9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10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11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12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13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14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15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600" b="0" dirty="0">
                          <a:solidFill>
                            <a:schemeClr val="tx1"/>
                          </a:solidFill>
                          <a:latin typeface="Calibri" panose="020F0502020204030204" pitchFamily="34" charset="0"/>
                          <a:cs typeface="Calibri" panose="020F0502020204030204" pitchFamily="34" charset="0"/>
                        </a:rPr>
                        <a:t>16 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05862846"/>
                  </a:ext>
                </a:extLst>
              </a:tr>
            </a:tbl>
          </a:graphicData>
        </a:graphic>
      </p:graphicFrame>
      <p:sp>
        <p:nvSpPr>
          <p:cNvPr id="4" name="Slide Number Placeholder 3">
            <a:extLst>
              <a:ext uri="{FF2B5EF4-FFF2-40B4-BE49-F238E27FC236}">
                <a16:creationId xmlns:a16="http://schemas.microsoft.com/office/drawing/2014/main" id="{3A5A7B75-9602-4970-A3DF-6966C77C5933}"/>
              </a:ext>
            </a:extLst>
          </p:cNvPr>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88BFEC3B-6B46-465E-BAC2-AD960392DA16}"/>
              </a:ext>
            </a:extLst>
          </p:cNvPr>
          <p:cNvSpPr>
            <a:spLocks noGrp="1"/>
          </p:cNvSpPr>
          <p:nvPr>
            <p:ph type="ftr" idx="14"/>
          </p:nvPr>
        </p:nvSpPr>
        <p:spPr/>
        <p:txBody>
          <a:bodyPr/>
          <a:lstStyle/>
          <a:p>
            <a:r>
              <a:rPr lang="en-GB" dirty="0"/>
              <a:t>Steve Shellhammer (Qualcomm)</a:t>
            </a:r>
          </a:p>
        </p:txBody>
      </p:sp>
      <p:sp>
        <p:nvSpPr>
          <p:cNvPr id="6" name="Date Placeholder 5">
            <a:extLst>
              <a:ext uri="{FF2B5EF4-FFF2-40B4-BE49-F238E27FC236}">
                <a16:creationId xmlns:a16="http://schemas.microsoft.com/office/drawing/2014/main" id="{BD5A921D-C10A-4244-A942-4B7E81D178A9}"/>
              </a:ext>
            </a:extLst>
          </p:cNvPr>
          <p:cNvSpPr>
            <a:spLocks noGrp="1"/>
          </p:cNvSpPr>
          <p:nvPr>
            <p:ph type="dt" idx="15"/>
          </p:nvPr>
        </p:nvSpPr>
        <p:spPr/>
        <p:txBody>
          <a:bodyPr/>
          <a:lstStyle/>
          <a:p>
            <a:r>
              <a:rPr lang="en-US" dirty="0"/>
              <a:t>March 2021</a:t>
            </a:r>
            <a:endParaRPr lang="en-GB" dirty="0"/>
          </a:p>
        </p:txBody>
      </p:sp>
      <p:graphicFrame>
        <p:nvGraphicFramePr>
          <p:cNvPr id="8" name="Table 7">
            <a:extLst>
              <a:ext uri="{FF2B5EF4-FFF2-40B4-BE49-F238E27FC236}">
                <a16:creationId xmlns:a16="http://schemas.microsoft.com/office/drawing/2014/main" id="{13E6E54B-B6D2-4305-BCB7-5FABC612DAB8}"/>
              </a:ext>
            </a:extLst>
          </p:cNvPr>
          <p:cNvGraphicFramePr>
            <a:graphicFrameLocks/>
          </p:cNvGraphicFramePr>
          <p:nvPr>
            <p:extLst>
              <p:ext uri="{D42A27DB-BD31-4B8C-83A1-F6EECF244321}">
                <p14:modId xmlns:p14="http://schemas.microsoft.com/office/powerpoint/2010/main" val="3366121147"/>
              </p:ext>
            </p:extLst>
          </p:nvPr>
        </p:nvGraphicFramePr>
        <p:xfrm>
          <a:off x="5715006" y="5262265"/>
          <a:ext cx="3396821" cy="365760"/>
        </p:xfrm>
        <a:graphic>
          <a:graphicData uri="http://schemas.openxmlformats.org/drawingml/2006/table">
            <a:tbl>
              <a:tblPr firstRow="1" bandRow="1">
                <a:tableStyleId>{5C22544A-7EE6-4342-B048-85BDC9FD1C3A}</a:tableStyleId>
              </a:tblPr>
              <a:tblGrid>
                <a:gridCol w="2514594">
                  <a:extLst>
                    <a:ext uri="{9D8B030D-6E8A-4147-A177-3AD203B41FA5}">
                      <a16:colId xmlns:a16="http://schemas.microsoft.com/office/drawing/2014/main" val="255148159"/>
                    </a:ext>
                  </a:extLst>
                </a:gridCol>
                <a:gridCol w="882227">
                  <a:extLst>
                    <a:ext uri="{9D8B030D-6E8A-4147-A177-3AD203B41FA5}">
                      <a16:colId xmlns:a16="http://schemas.microsoft.com/office/drawing/2014/main" val="237030923"/>
                    </a:ext>
                  </a:extLst>
                </a:gridCol>
              </a:tblGrid>
              <a:tr h="0">
                <a:tc>
                  <a:txBody>
                    <a:bodyPr/>
                    <a:lstStyle/>
                    <a:p>
                      <a:pPr marL="0" marR="0" lvl="0" indent="0" algn="l" defTabSz="975386" rtl="0" eaLnBrk="1" fontAlgn="auto" latinLnBrk="0" hangingPunct="1">
                        <a:lnSpc>
                          <a:spcPct val="100000"/>
                        </a:lnSpc>
                        <a:spcBef>
                          <a:spcPts val="0"/>
                        </a:spcBef>
                        <a:spcAft>
                          <a:spcPts val="0"/>
                        </a:spcAft>
                        <a:buClrTx/>
                        <a:buSzTx/>
                        <a:buFontTx/>
                        <a:buNone/>
                        <a:tabLst/>
                        <a:defRPr/>
                      </a:pPr>
                      <a:r>
                        <a:rPr lang="en-US" sz="1800" b="0" dirty="0">
                          <a:solidFill>
                            <a:schemeClr val="tx1"/>
                          </a:solidFill>
                          <a:latin typeface="Calibri" panose="020F0502020204030204" pitchFamily="34" charset="0"/>
                          <a:cs typeface="Calibri" panose="020F0502020204030204" pitchFamily="34" charset="0"/>
                        </a:rPr>
                        <a:t>EHT Signaling Required</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800" b="0" dirty="0">
                        <a:solidFill>
                          <a:schemeClr val="tx1"/>
                        </a:solidFill>
                        <a:latin typeface="Calibri" panose="020F0502020204030204" pitchFamily="34" charset="0"/>
                        <a:cs typeface="Calibri" panose="020F050202020403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9900"/>
                    </a:solidFill>
                  </a:tcPr>
                </a:tc>
                <a:extLst>
                  <a:ext uri="{0D108BD9-81ED-4DB2-BD59-A6C34878D82A}">
                    <a16:rowId xmlns:a16="http://schemas.microsoft.com/office/drawing/2014/main" val="2895472907"/>
                  </a:ext>
                </a:extLst>
              </a:tr>
            </a:tbl>
          </a:graphicData>
        </a:graphic>
      </p:graphicFrame>
      <p:sp>
        <p:nvSpPr>
          <p:cNvPr id="9" name="TextBox 8">
            <a:extLst>
              <a:ext uri="{FF2B5EF4-FFF2-40B4-BE49-F238E27FC236}">
                <a16:creationId xmlns:a16="http://schemas.microsoft.com/office/drawing/2014/main" id="{C6E8E3CE-8DCB-45FD-842F-1933C450953F}"/>
              </a:ext>
            </a:extLst>
          </p:cNvPr>
          <p:cNvSpPr txBox="1"/>
          <p:nvPr/>
        </p:nvSpPr>
        <p:spPr>
          <a:xfrm>
            <a:off x="6860219" y="4800600"/>
            <a:ext cx="1106393" cy="461665"/>
          </a:xfrm>
          <a:prstGeom prst="rect">
            <a:avLst/>
          </a:prstGeom>
          <a:noFill/>
        </p:spPr>
        <p:txBody>
          <a:bodyPr wrap="none" rtlCol="0">
            <a:spAutoFit/>
          </a:bodyPr>
          <a:lstStyle/>
          <a:p>
            <a:r>
              <a:rPr lang="en-US" sz="2400" b="1" dirty="0">
                <a:solidFill>
                  <a:schemeClr val="tx1"/>
                </a:solidFill>
                <a:latin typeface="Calibri" panose="020F0502020204030204" pitchFamily="34" charset="0"/>
                <a:cs typeface="Calibri" panose="020F0502020204030204" pitchFamily="34" charset="0"/>
              </a:rPr>
              <a:t>Legend</a:t>
            </a:r>
          </a:p>
        </p:txBody>
      </p:sp>
      <p:sp>
        <p:nvSpPr>
          <p:cNvPr id="10" name="Content Placeholder 2">
            <a:extLst>
              <a:ext uri="{FF2B5EF4-FFF2-40B4-BE49-F238E27FC236}">
                <a16:creationId xmlns:a16="http://schemas.microsoft.com/office/drawing/2014/main" id="{6402D126-CE20-4AA8-8704-085B229A5045}"/>
              </a:ext>
            </a:extLst>
          </p:cNvPr>
          <p:cNvSpPr txBox="1">
            <a:spLocks/>
          </p:cNvSpPr>
          <p:nvPr/>
        </p:nvSpPr>
        <p:spPr bwMode="auto">
          <a:xfrm>
            <a:off x="732366" y="5822216"/>
            <a:ext cx="8288868" cy="848820"/>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65770" indent="-365770" algn="l" defTabSz="479226" rtl="0" eaLnBrk="1" fontAlgn="base" hangingPunct="1">
              <a:spcBef>
                <a:spcPts val="640"/>
              </a:spcBef>
              <a:spcAft>
                <a:spcPct val="0"/>
              </a:spcAft>
              <a:buClr>
                <a:srgbClr val="000000"/>
              </a:buClr>
              <a:buSzPct val="100000"/>
              <a:buFont typeface="Arial" panose="020B0604020202020204" pitchFamily="34" charset="0"/>
              <a:buChar char="•"/>
              <a:defRPr sz="2400" b="1">
                <a:solidFill>
                  <a:srgbClr val="000000"/>
                </a:solidFill>
                <a:latin typeface="Calibri" panose="020F0502020204030204" pitchFamily="34" charset="0"/>
                <a:ea typeface="+mn-ea"/>
                <a:cs typeface="+mn-cs"/>
              </a:defRPr>
            </a:lvl1pPr>
            <a:lvl2pPr marL="853463" indent="-365770" algn="l" defTabSz="479226" rtl="0" eaLnBrk="1" fontAlgn="base" hangingPunct="1">
              <a:spcBef>
                <a:spcPts val="533"/>
              </a:spcBef>
              <a:spcAft>
                <a:spcPct val="0"/>
              </a:spcAft>
              <a:buClr>
                <a:srgbClr val="000000"/>
              </a:buClr>
              <a:buSzPct val="100000"/>
              <a:buFont typeface="Courier New" panose="02070309020205020404" pitchFamily="49" charset="0"/>
              <a:buChar char="o"/>
              <a:defRPr sz="2200" b="1">
                <a:solidFill>
                  <a:srgbClr val="000000"/>
                </a:solidFill>
                <a:latin typeface="Calibri" panose="020F0502020204030204" pitchFamily="34" charset="0"/>
                <a:ea typeface="+mn-ea"/>
              </a:defRPr>
            </a:lvl2pPr>
            <a:lvl3pPr marL="1280195" indent="-304809" algn="l" defTabSz="479226" rtl="0" eaLnBrk="1" fontAlgn="base" hangingPunct="1">
              <a:spcBef>
                <a:spcPts val="480"/>
              </a:spcBef>
              <a:spcAft>
                <a:spcPct val="0"/>
              </a:spcAft>
              <a:buClr>
                <a:srgbClr val="000000"/>
              </a:buClr>
              <a:buSzPct val="100000"/>
              <a:buFont typeface="Arial" panose="020B0604020202020204" pitchFamily="34" charset="0"/>
              <a:buChar char="•"/>
              <a:defRPr sz="2000">
                <a:solidFill>
                  <a:srgbClr val="000000"/>
                </a:solidFill>
                <a:latin typeface="Calibri" panose="020F0502020204030204" pitchFamily="34" charset="0"/>
                <a:ea typeface="+mn-ea"/>
              </a:defRPr>
            </a:lvl3pPr>
            <a:lvl4pPr marL="1767887" indent="-304809" algn="l" defTabSz="479226" rtl="0" eaLnBrk="1" fontAlgn="base" hangingPunct="1">
              <a:spcBef>
                <a:spcPts val="427"/>
              </a:spcBef>
              <a:spcAft>
                <a:spcPct val="0"/>
              </a:spcAft>
              <a:buClr>
                <a:srgbClr val="000000"/>
              </a:buClr>
              <a:buSzPct val="100000"/>
              <a:buFont typeface="Arial" panose="020B0604020202020204" pitchFamily="34" charset="0"/>
              <a:buChar char="•"/>
              <a:defRPr sz="1707">
                <a:solidFill>
                  <a:srgbClr val="000000"/>
                </a:solidFill>
                <a:latin typeface="Calibri" panose="020F0502020204030204" pitchFamily="34" charset="0"/>
                <a:ea typeface="+mn-ea"/>
              </a:defRPr>
            </a:lvl4pPr>
            <a:lvl5pPr marL="2194618"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Calibri" panose="020F0502020204030204" pitchFamily="34" charset="0"/>
                <a:ea typeface="+mn-ea"/>
              </a:defRPr>
            </a:lvl5pPr>
            <a:lvl6pPr marL="2682311"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6pPr>
            <a:lvl7pPr marL="3170004"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7pPr>
            <a:lvl8pPr marL="3657697"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8pPr>
            <a:lvl9pPr marL="4145390" indent="-243846" algn="l" defTabSz="479226" rtl="0" eaLnBrk="1" fontAlgn="base" hangingPunct="1">
              <a:spcBef>
                <a:spcPts val="427"/>
              </a:spcBef>
              <a:spcAft>
                <a:spcPct val="0"/>
              </a:spcAft>
              <a:buClr>
                <a:srgbClr val="000000"/>
              </a:buClr>
              <a:buSzPct val="100000"/>
              <a:buFont typeface="Times New Roman" pitchFamily="16" charset="0"/>
              <a:defRPr sz="1707">
                <a:solidFill>
                  <a:srgbClr val="000000"/>
                </a:solidFill>
                <a:latin typeface="+mn-lt"/>
                <a:ea typeface="+mn-ea"/>
              </a:defRPr>
            </a:lvl9pPr>
          </a:lstStyle>
          <a:p>
            <a:r>
              <a:rPr lang="en-US" kern="0" dirty="0"/>
              <a:t>MCS 0-9 mandatory in 160 MHz</a:t>
            </a:r>
          </a:p>
          <a:p>
            <a:r>
              <a:rPr lang="en-US" kern="0" dirty="0"/>
              <a:t>Only need three rows</a:t>
            </a:r>
          </a:p>
        </p:txBody>
      </p:sp>
    </p:spTree>
    <p:extLst>
      <p:ext uri="{BB962C8B-B14F-4D97-AF65-F5344CB8AC3E}">
        <p14:creationId xmlns:p14="http://schemas.microsoft.com/office/powerpoint/2010/main" val="752051106"/>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EB28163D68FE8E4D9361964FDD814FC4" ma:contentTypeVersion="10" ma:contentTypeDescription="Create a new document." ma:contentTypeScope="" ma:versionID="cb7bf9ba09275f6c9e703ddea0e32ee2">
  <xsd:schema xmlns:xsd="http://www.w3.org/2001/XMLSchema" xmlns:xs="http://www.w3.org/2001/XMLSchema" xmlns:p="http://schemas.microsoft.com/office/2006/metadata/properties" xmlns:ns3="cc9c437c-ae0c-4066-8d90-a0f7de786127" targetNamespace="http://schemas.microsoft.com/office/2006/metadata/properties" ma:root="true" ma:fieldsID="06a83e924979ae1e4335821a3d2d66ae" ns3:_="">
    <xsd:import namespace="cc9c437c-ae0c-4066-8d90-a0f7de786127"/>
    <xsd:element name="properties">
      <xsd:complexType>
        <xsd:sequence>
          <xsd:element name="documentManagement">
            <xsd:complexType>
              <xsd:all>
                <xsd:element ref="ns3:MediaServiceMetadata" minOccurs="0"/>
                <xsd:element ref="ns3:MediaServiceFastMetadata" minOccurs="0"/>
                <xsd:element ref="ns3:MediaServiceAutoTags" minOccurs="0"/>
                <xsd:element ref="ns3:MediaServiceOCR" minOccurs="0"/>
                <xsd:element ref="ns3:MediaServiceDateTaken" minOccurs="0"/>
                <xsd:element ref="ns3:MediaServiceLocation" minOccurs="0"/>
                <xsd:element ref="ns3:MediaServiceAutoKeyPoints" minOccurs="0"/>
                <xsd:element ref="ns3:MediaServiceKeyPoints" minOccurs="0"/>
                <xsd:element ref="ns3:MediaServiceGenerationTime" minOccurs="0"/>
                <xsd:element ref="ns3:MediaServiceEventHashCode"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cc9c437c-ae0c-4066-8d90-a0f7de78612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Location" ma:index="13" nillable="true" ma:displayName="Location" ma:internalName="MediaServiceLocation"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60E69BC2-544F-40E3-A89C-E7EF5D8FF42F}">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cc9c437c-ae0c-4066-8d90-a0f7de78612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C4508BCB-4C98-4D9D-B1D1-79CEF24D056F}">
  <ds:schemaRefs>
    <ds:schemaRef ds:uri="cc9c437c-ae0c-4066-8d90-a0f7de786127"/>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http://www.w3.org/XML/1998/namespace"/>
    <ds:schemaRef ds:uri="http://purl.org/dc/dcmitype/"/>
  </ds:schemaRefs>
</ds:datastoreItem>
</file>

<file path=customXml/itemProps3.xml><?xml version="1.0" encoding="utf-8"?>
<ds:datastoreItem xmlns:ds="http://schemas.openxmlformats.org/officeDocument/2006/customXml" ds:itemID="{4AB144ED-8E92-49A4-85A2-77939E9841D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802-11-Submission</Template>
  <TotalTime>7770</TotalTime>
  <Words>1201</Words>
  <Application>Microsoft Office PowerPoint</Application>
  <PresentationFormat>Custom</PresentationFormat>
  <Paragraphs>306</Paragraphs>
  <Slides>21</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21</vt:i4>
      </vt:variant>
    </vt:vector>
  </HeadingPairs>
  <TitlesOfParts>
    <vt:vector size="27" baseType="lpstr">
      <vt:lpstr>Arial</vt:lpstr>
      <vt:lpstr>Calibri</vt:lpstr>
      <vt:lpstr>Cambria Math</vt:lpstr>
      <vt:lpstr>Courier New</vt:lpstr>
      <vt:lpstr>Times New Roman</vt:lpstr>
      <vt:lpstr>Office Theme</vt:lpstr>
      <vt:lpstr>Compressed Supported MCS and Nss Set Field</vt:lpstr>
      <vt:lpstr>Background</vt:lpstr>
      <vt:lpstr>Compressed Supported MCS and Nss Set Field</vt:lpstr>
      <vt:lpstr>HE Encoding Approach</vt:lpstr>
      <vt:lpstr>Proposed EHT Encoding Approach</vt:lpstr>
      <vt:lpstr>Row Encoding Proposal</vt:lpstr>
      <vt:lpstr>Extension to Support 16 SS in R2</vt:lpstr>
      <vt:lpstr>Proposal for BW ≤ 80 MHz</vt:lpstr>
      <vt:lpstr>EHT 160 MHz</vt:lpstr>
      <vt:lpstr>Proposal for BW = 160 MHz</vt:lpstr>
      <vt:lpstr>EHT 320 MHz</vt:lpstr>
      <vt:lpstr>Proposal for BW = 320 MHz</vt:lpstr>
      <vt:lpstr>When 320 MHz Supported</vt:lpstr>
      <vt:lpstr>Compressed EHT MCS and Nss Set Field</vt:lpstr>
      <vt:lpstr>Basic EHT-MCS and Nss Set Field</vt:lpstr>
      <vt:lpstr>Straw Poll #1</vt:lpstr>
      <vt:lpstr>Straw Poll #2</vt:lpstr>
      <vt:lpstr>Straw Poll #3</vt:lpstr>
      <vt:lpstr>Straw Poll #4a</vt:lpstr>
      <vt:lpstr>Straw Poll #4b</vt:lpstr>
      <vt:lpstr>Straw Poll #5</vt:lpstr>
    </vt:vector>
  </TitlesOfParts>
  <Company>Qualcomm Incorporated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Shellhammer, Steve</dc:creator>
  <cp:lastModifiedBy>Steve Shellhammer</cp:lastModifiedBy>
  <cp:revision>529</cp:revision>
  <cp:lastPrinted>2017-11-22T00:49:17Z</cp:lastPrinted>
  <dcterms:created xsi:type="dcterms:W3CDTF">2014-10-30T17:06:39Z</dcterms:created>
  <dcterms:modified xsi:type="dcterms:W3CDTF">2021-03-04T00:15:49Z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AdHocReviewCycleID">
    <vt:i4>-1006949419</vt:i4>
  </property>
  <property fmtid="{D5CDD505-2E9C-101B-9397-08002B2CF9AE}" pid="3" name="_NewReviewCycle">
    <vt:lpwstr/>
  </property>
  <property fmtid="{D5CDD505-2E9C-101B-9397-08002B2CF9AE}" pid="4" name="_EmailSubject">
    <vt:lpwstr>HARQ F2F presentation on feedback unit and granularity</vt:lpwstr>
  </property>
  <property fmtid="{D5CDD505-2E9C-101B-9397-08002B2CF9AE}" pid="5" name="_AuthorEmail">
    <vt:lpwstr>alicel@qti.qualcomm.com</vt:lpwstr>
  </property>
  <property fmtid="{D5CDD505-2E9C-101B-9397-08002B2CF9AE}" pid="6" name="_AuthorEmailDisplayName">
    <vt:lpwstr>Alice Chen</vt:lpwstr>
  </property>
  <property fmtid="{D5CDD505-2E9C-101B-9397-08002B2CF9AE}" pid="7" name="ContentTypeId">
    <vt:lpwstr>0x010100EB28163D68FE8E4D9361964FDD814FC4</vt:lpwstr>
  </property>
</Properties>
</file>