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88" r:id="rId7"/>
    <p:sldId id="264" r:id="rId8"/>
    <p:sldId id="265" r:id="rId9"/>
    <p:sldId id="259" r:id="rId10"/>
    <p:sldId id="263" r:id="rId11"/>
    <p:sldId id="269" r:id="rId12"/>
    <p:sldId id="267" r:id="rId13"/>
    <p:sldId id="270" r:id="rId14"/>
    <p:sldId id="268" r:id="rId15"/>
    <p:sldId id="271" r:id="rId16"/>
    <p:sldId id="289" r:id="rId17"/>
    <p:sldId id="285" r:id="rId18"/>
    <p:sldId id="290" r:id="rId19"/>
    <p:sldId id="292" r:id="rId20"/>
    <p:sldId id="291" r:id="rId21"/>
    <p:sldId id="293" r:id="rId22"/>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AA62B1-DA3F-41ED-BE9E-F6B5FA472929}" v="680" dt="2021-03-01T18:48:51.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1458"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8AA62B1-DA3F-41ED-BE9E-F6B5FA472929}"/>
    <pc:docChg chg="undo redo custSel addSld delSld modSld modMainMaster">
      <pc:chgData name="Steve Shellhammer" userId="0e71f22d-ee3e-49c0-82ff-dbc290af8082" providerId="ADAL" clId="{E8AA62B1-DA3F-41ED-BE9E-F6B5FA472929}" dt="2021-03-01T18:48:38.752" v="3887" actId="1037"/>
      <pc:docMkLst>
        <pc:docMk/>
      </pc:docMkLst>
      <pc:sldChg chg="addSp delSp modSp mod">
        <pc:chgData name="Steve Shellhammer" userId="0e71f22d-ee3e-49c0-82ff-dbc290af8082" providerId="ADAL" clId="{E8AA62B1-DA3F-41ED-BE9E-F6B5FA472929}" dt="2021-03-01T17:15:54.872" v="1220" actId="478"/>
        <pc:sldMkLst>
          <pc:docMk/>
          <pc:sldMk cId="0" sldId="256"/>
        </pc:sldMkLst>
        <pc:spChg chg="add del mod">
          <ac:chgData name="Steve Shellhammer" userId="0e71f22d-ee3e-49c0-82ff-dbc290af8082" providerId="ADAL" clId="{E8AA62B1-DA3F-41ED-BE9E-F6B5FA472929}" dt="2021-03-01T17:15:54.872" v="1220" actId="478"/>
          <ac:spMkLst>
            <pc:docMk/>
            <pc:sldMk cId="0" sldId="256"/>
            <ac:spMk id="9" creationId="{53BA5C13-353F-4574-8B11-422486AC8872}"/>
          </ac:spMkLst>
        </pc:spChg>
        <pc:spChg chg="mod">
          <ac:chgData name="Steve Shellhammer" userId="0e71f22d-ee3e-49c0-82ff-dbc290af8082" providerId="ADAL" clId="{E8AA62B1-DA3F-41ED-BE9E-F6B5FA472929}" dt="2021-03-01T17:15:15.500" v="1213" actId="6549"/>
          <ac:spMkLst>
            <pc:docMk/>
            <pc:sldMk cId="0" sldId="256"/>
            <ac:spMk id="3073" creationId="{00000000-0000-0000-0000-000000000000}"/>
          </ac:spMkLst>
        </pc:spChg>
        <pc:spChg chg="mod">
          <ac:chgData name="Steve Shellhammer" userId="0e71f22d-ee3e-49c0-82ff-dbc290af8082" providerId="ADAL" clId="{E8AA62B1-DA3F-41ED-BE9E-F6B5FA472929}" dt="2021-03-01T17:15:25.603" v="1219" actId="20577"/>
          <ac:spMkLst>
            <pc:docMk/>
            <pc:sldMk cId="0" sldId="256"/>
            <ac:spMk id="3074" creationId="{00000000-0000-0000-0000-000000000000}"/>
          </ac:spMkLst>
        </pc:spChg>
      </pc:sldChg>
      <pc:sldChg chg="modSp mod">
        <pc:chgData name="Steve Shellhammer" userId="0e71f22d-ee3e-49c0-82ff-dbc290af8082" providerId="ADAL" clId="{E8AA62B1-DA3F-41ED-BE9E-F6B5FA472929}" dt="2021-03-01T17:27:16.697" v="1605" actId="1036"/>
        <pc:sldMkLst>
          <pc:docMk/>
          <pc:sldMk cId="3416484593" sldId="257"/>
        </pc:sldMkLst>
        <pc:spChg chg="mod">
          <ac:chgData name="Steve Shellhammer" userId="0e71f22d-ee3e-49c0-82ff-dbc290af8082" providerId="ADAL" clId="{E8AA62B1-DA3F-41ED-BE9E-F6B5FA472929}" dt="2021-03-01T17:27:16.697" v="1605" actId="1036"/>
          <ac:spMkLst>
            <pc:docMk/>
            <pc:sldMk cId="3416484593" sldId="257"/>
            <ac:spMk id="3" creationId="{92939BCB-B75A-4CED-924C-E7435A319699}"/>
          </ac:spMkLst>
        </pc:spChg>
        <pc:spChg chg="mod">
          <ac:chgData name="Steve Shellhammer" userId="0e71f22d-ee3e-49c0-82ff-dbc290af8082" providerId="ADAL" clId="{E8AA62B1-DA3F-41ED-BE9E-F6B5FA472929}" dt="2021-03-01T17:27:03.574" v="1595" actId="1036"/>
          <ac:spMkLst>
            <pc:docMk/>
            <pc:sldMk cId="3416484593" sldId="257"/>
            <ac:spMk id="9" creationId="{A2FFF5BC-0033-459D-8CDB-8847AD238E24}"/>
          </ac:spMkLst>
        </pc:spChg>
        <pc:picChg chg="mod">
          <ac:chgData name="Steve Shellhammer" userId="0e71f22d-ee3e-49c0-82ff-dbc290af8082" providerId="ADAL" clId="{E8AA62B1-DA3F-41ED-BE9E-F6B5FA472929}" dt="2021-03-01T17:27:10.762" v="1600" actId="1036"/>
          <ac:picMkLst>
            <pc:docMk/>
            <pc:sldMk cId="3416484593" sldId="257"/>
            <ac:picMk id="8" creationId="{BF46574F-ACE4-4CCD-97F3-7AA142DE7667}"/>
          </ac:picMkLst>
        </pc:picChg>
        <pc:picChg chg="mod">
          <ac:chgData name="Steve Shellhammer" userId="0e71f22d-ee3e-49c0-82ff-dbc290af8082" providerId="ADAL" clId="{E8AA62B1-DA3F-41ED-BE9E-F6B5FA472929}" dt="2021-03-01T17:27:07.594" v="1598" actId="1036"/>
          <ac:picMkLst>
            <pc:docMk/>
            <pc:sldMk cId="3416484593" sldId="257"/>
            <ac:picMk id="11" creationId="{94249B72-4717-4074-AE37-ED302FBA3767}"/>
          </ac:picMkLst>
        </pc:picChg>
      </pc:sldChg>
      <pc:sldChg chg="del">
        <pc:chgData name="Steve Shellhammer" userId="0e71f22d-ee3e-49c0-82ff-dbc290af8082" providerId="ADAL" clId="{E8AA62B1-DA3F-41ED-BE9E-F6B5FA472929}" dt="2021-03-01T18:24:12.643" v="2411" actId="47"/>
        <pc:sldMkLst>
          <pc:docMk/>
          <pc:sldMk cId="2011023064" sldId="258"/>
        </pc:sldMkLst>
      </pc:sldChg>
      <pc:sldChg chg="modSp mod">
        <pc:chgData name="Steve Shellhammer" userId="0e71f22d-ee3e-49c0-82ff-dbc290af8082" providerId="ADAL" clId="{E8AA62B1-DA3F-41ED-BE9E-F6B5FA472929}" dt="2021-03-01T17:52:44.682" v="2389" actId="20577"/>
        <pc:sldMkLst>
          <pc:docMk/>
          <pc:sldMk cId="363200609" sldId="259"/>
        </pc:sldMkLst>
        <pc:graphicFrameChg chg="modGraphic">
          <ac:chgData name="Steve Shellhammer" userId="0e71f22d-ee3e-49c0-82ff-dbc290af8082" providerId="ADAL" clId="{E8AA62B1-DA3F-41ED-BE9E-F6B5FA472929}" dt="2021-03-01T17:52:44.682" v="2389" actId="20577"/>
          <ac:graphicFrameMkLst>
            <pc:docMk/>
            <pc:sldMk cId="363200609" sldId="259"/>
            <ac:graphicFrameMk id="13" creationId="{88F12C2D-089A-4D7E-987A-C5E4CA011432}"/>
          </ac:graphicFrameMkLst>
        </pc:graphicFrameChg>
      </pc:sldChg>
      <pc:sldChg chg="addSp delSp modSp del mod">
        <pc:chgData name="Steve Shellhammer" userId="0e71f22d-ee3e-49c0-82ff-dbc290af8082" providerId="ADAL" clId="{E8AA62B1-DA3F-41ED-BE9E-F6B5FA472929}" dt="2021-03-01T18:23:14.210" v="2405" actId="47"/>
        <pc:sldMkLst>
          <pc:docMk/>
          <pc:sldMk cId="3908104288" sldId="261"/>
        </pc:sldMkLst>
        <pc:spChg chg="mod">
          <ac:chgData name="Steve Shellhammer" userId="0e71f22d-ee3e-49c0-82ff-dbc290af8082" providerId="ADAL" clId="{E8AA62B1-DA3F-41ED-BE9E-F6B5FA472929}" dt="2021-02-24T21:31:09.903" v="519" actId="207"/>
          <ac:spMkLst>
            <pc:docMk/>
            <pc:sldMk cId="3908104288" sldId="261"/>
            <ac:spMk id="2" creationId="{244CB3FB-0EF3-4A95-B87F-4A4790D579B3}"/>
          </ac:spMkLst>
        </pc:spChg>
        <pc:spChg chg="del mod">
          <ac:chgData name="Steve Shellhammer" userId="0e71f22d-ee3e-49c0-82ff-dbc290af8082" providerId="ADAL" clId="{E8AA62B1-DA3F-41ED-BE9E-F6B5FA472929}" dt="2021-02-24T00:35:57.777" v="159" actId="478"/>
          <ac:spMkLst>
            <pc:docMk/>
            <pc:sldMk cId="3908104288" sldId="261"/>
            <ac:spMk id="3" creationId="{C4BD1FD1-272E-445C-8140-ADE43B9D85EB}"/>
          </ac:spMkLst>
        </pc:spChg>
        <pc:spChg chg="add del mod">
          <ac:chgData name="Steve Shellhammer" userId="0e71f22d-ee3e-49c0-82ff-dbc290af8082" providerId="ADAL" clId="{E8AA62B1-DA3F-41ED-BE9E-F6B5FA472929}" dt="2021-02-24T00:36:00.763" v="160" actId="478"/>
          <ac:spMkLst>
            <pc:docMk/>
            <pc:sldMk cId="3908104288" sldId="261"/>
            <ac:spMk id="10" creationId="{57A04645-7A7E-4807-8759-DE3D36F11F38}"/>
          </ac:spMkLst>
        </pc:spChg>
        <pc:graphicFrameChg chg="add mod">
          <ac:chgData name="Steve Shellhammer" userId="0e71f22d-ee3e-49c0-82ff-dbc290af8082" providerId="ADAL" clId="{E8AA62B1-DA3F-41ED-BE9E-F6B5FA472929}" dt="2021-02-24T00:35:54.861" v="158" actId="1076"/>
          <ac:graphicFrameMkLst>
            <pc:docMk/>
            <pc:sldMk cId="3908104288" sldId="261"/>
            <ac:graphicFrameMk id="9" creationId="{96E18F8D-30F8-41C2-ADE1-A493D6C8CA4E}"/>
          </ac:graphicFrameMkLst>
        </pc:graphicFrameChg>
      </pc:sldChg>
      <pc:sldChg chg="modSp del mod">
        <pc:chgData name="Steve Shellhammer" userId="0e71f22d-ee3e-49c0-82ff-dbc290af8082" providerId="ADAL" clId="{E8AA62B1-DA3F-41ED-BE9E-F6B5FA472929}" dt="2021-03-01T18:42:54.377" v="3790" actId="47"/>
        <pc:sldMkLst>
          <pc:docMk/>
          <pc:sldMk cId="2894843422" sldId="262"/>
        </pc:sldMkLst>
        <pc:spChg chg="mod">
          <ac:chgData name="Steve Shellhammer" userId="0e71f22d-ee3e-49c0-82ff-dbc290af8082" providerId="ADAL" clId="{E8AA62B1-DA3F-41ED-BE9E-F6B5FA472929}" dt="2021-02-24T21:42:50.400" v="1163" actId="20577"/>
          <ac:spMkLst>
            <pc:docMk/>
            <pc:sldMk cId="2894843422" sldId="262"/>
            <ac:spMk id="2" creationId="{26A477BF-637E-4FD0-A551-A64532DD4280}"/>
          </ac:spMkLst>
        </pc:spChg>
      </pc:sldChg>
      <pc:sldChg chg="modSp mod">
        <pc:chgData name="Steve Shellhammer" userId="0e71f22d-ee3e-49c0-82ff-dbc290af8082" providerId="ADAL" clId="{E8AA62B1-DA3F-41ED-BE9E-F6B5FA472929}" dt="2021-03-01T17:53:14.937" v="2394" actId="1036"/>
        <pc:sldMkLst>
          <pc:docMk/>
          <pc:sldMk cId="3889958180" sldId="263"/>
        </pc:sldMkLst>
        <pc:spChg chg="mod">
          <ac:chgData name="Steve Shellhammer" userId="0e71f22d-ee3e-49c0-82ff-dbc290af8082" providerId="ADAL" clId="{E8AA62B1-DA3F-41ED-BE9E-F6B5FA472929}" dt="2021-03-01T17:53:11.248" v="2391" actId="1076"/>
          <ac:spMkLst>
            <pc:docMk/>
            <pc:sldMk cId="3889958180" sldId="263"/>
            <ac:spMk id="3" creationId="{6C6F657B-ED90-4A15-BD13-BAFCF82A50E6}"/>
          </ac:spMkLst>
        </pc:spChg>
        <pc:spChg chg="mod">
          <ac:chgData name="Steve Shellhammer" userId="0e71f22d-ee3e-49c0-82ff-dbc290af8082" providerId="ADAL" clId="{E8AA62B1-DA3F-41ED-BE9E-F6B5FA472929}" dt="2021-03-01T17:51:49.450" v="2368" actId="20577"/>
          <ac:spMkLst>
            <pc:docMk/>
            <pc:sldMk cId="3889958180" sldId="263"/>
            <ac:spMk id="8" creationId="{50EEC1EB-DB09-4B39-8668-88574FCD1FEF}"/>
          </ac:spMkLst>
        </pc:spChg>
        <pc:graphicFrameChg chg="mod">
          <ac:chgData name="Steve Shellhammer" userId="0e71f22d-ee3e-49c0-82ff-dbc290af8082" providerId="ADAL" clId="{E8AA62B1-DA3F-41ED-BE9E-F6B5FA472929}" dt="2021-03-01T17:53:14.937" v="2394" actId="1036"/>
          <ac:graphicFrameMkLst>
            <pc:docMk/>
            <pc:sldMk cId="3889958180" sldId="263"/>
            <ac:graphicFrameMk id="7" creationId="{5156F8A3-054C-430C-8D7C-EED233DB52C2}"/>
          </ac:graphicFrameMkLst>
        </pc:graphicFrameChg>
      </pc:sldChg>
      <pc:sldChg chg="modSp mod">
        <pc:chgData name="Steve Shellhammer" userId="0e71f22d-ee3e-49c0-82ff-dbc290af8082" providerId="ADAL" clId="{E8AA62B1-DA3F-41ED-BE9E-F6B5FA472929}" dt="2021-03-01T17:49:39.094" v="2248" actId="20577"/>
        <pc:sldMkLst>
          <pc:docMk/>
          <pc:sldMk cId="1517929848" sldId="264"/>
        </pc:sldMkLst>
        <pc:spChg chg="mod">
          <ac:chgData name="Steve Shellhammer" userId="0e71f22d-ee3e-49c0-82ff-dbc290af8082" providerId="ADAL" clId="{E8AA62B1-DA3F-41ED-BE9E-F6B5FA472929}" dt="2021-03-01T17:33:14.693" v="2079" actId="1035"/>
          <ac:spMkLst>
            <pc:docMk/>
            <pc:sldMk cId="1517929848" sldId="264"/>
            <ac:spMk id="9" creationId="{C6E8E3CE-8DCB-45FD-842F-1933C450953F}"/>
          </ac:spMkLst>
        </pc:spChg>
        <pc:spChg chg="mod">
          <ac:chgData name="Steve Shellhammer" userId="0e71f22d-ee3e-49c0-82ff-dbc290af8082" providerId="ADAL" clId="{E8AA62B1-DA3F-41ED-BE9E-F6B5FA472929}" dt="2021-03-01T17:49:39.094" v="2248" actId="20577"/>
          <ac:spMkLst>
            <pc:docMk/>
            <pc:sldMk cId="1517929848" sldId="264"/>
            <ac:spMk id="10" creationId="{D84F9BB7-A6A6-4198-B870-1BC8738F7446}"/>
          </ac:spMkLst>
        </pc:spChg>
        <pc:graphicFrameChg chg="mod">
          <ac:chgData name="Steve Shellhammer" userId="0e71f22d-ee3e-49c0-82ff-dbc290af8082" providerId="ADAL" clId="{E8AA62B1-DA3F-41ED-BE9E-F6B5FA472929}" dt="2021-03-01T17:31:55.233" v="1982" actId="1036"/>
          <ac:graphicFrameMkLst>
            <pc:docMk/>
            <pc:sldMk cId="1517929848" sldId="264"/>
            <ac:graphicFrameMk id="7" creationId="{C9DE17C5-7354-41DA-9102-661B3DC04528}"/>
          </ac:graphicFrameMkLst>
        </pc:graphicFrameChg>
        <pc:graphicFrameChg chg="mod">
          <ac:chgData name="Steve Shellhammer" userId="0e71f22d-ee3e-49c0-82ff-dbc290af8082" providerId="ADAL" clId="{E8AA62B1-DA3F-41ED-BE9E-F6B5FA472929}" dt="2021-03-01T17:33:14.693" v="2079" actId="1035"/>
          <ac:graphicFrameMkLst>
            <pc:docMk/>
            <pc:sldMk cId="1517929848" sldId="264"/>
            <ac:graphicFrameMk id="8" creationId="{13E6E54B-B6D2-4305-BCB7-5FABC612DAB8}"/>
          </ac:graphicFrameMkLst>
        </pc:graphicFrameChg>
      </pc:sldChg>
      <pc:sldChg chg="modSp mod">
        <pc:chgData name="Steve Shellhammer" userId="0e71f22d-ee3e-49c0-82ff-dbc290af8082" providerId="ADAL" clId="{E8AA62B1-DA3F-41ED-BE9E-F6B5FA472929}" dt="2021-03-01T17:51:05.828" v="2356" actId="20577"/>
        <pc:sldMkLst>
          <pc:docMk/>
          <pc:sldMk cId="2623386086" sldId="265"/>
        </pc:sldMkLst>
        <pc:spChg chg="mod">
          <ac:chgData name="Steve Shellhammer" userId="0e71f22d-ee3e-49c0-82ff-dbc290af8082" providerId="ADAL" clId="{E8AA62B1-DA3F-41ED-BE9E-F6B5FA472929}" dt="2021-03-01T17:51:05.828" v="2356" actId="20577"/>
          <ac:spMkLst>
            <pc:docMk/>
            <pc:sldMk cId="2623386086" sldId="265"/>
            <ac:spMk id="2" creationId="{F9443C65-73BC-4BB0-84C4-9C6EA58CC7E7}"/>
          </ac:spMkLst>
        </pc:spChg>
        <pc:spChg chg="mod">
          <ac:chgData name="Steve Shellhammer" userId="0e71f22d-ee3e-49c0-82ff-dbc290af8082" providerId="ADAL" clId="{E8AA62B1-DA3F-41ED-BE9E-F6B5FA472929}" dt="2021-03-01T17:35:52.094" v="2197" actId="1035"/>
          <ac:spMkLst>
            <pc:docMk/>
            <pc:sldMk cId="2623386086" sldId="265"/>
            <ac:spMk id="9" creationId="{C6E8E3CE-8DCB-45FD-842F-1933C450953F}"/>
          </ac:spMkLst>
        </pc:spChg>
        <pc:spChg chg="mod">
          <ac:chgData name="Steve Shellhammer" userId="0e71f22d-ee3e-49c0-82ff-dbc290af8082" providerId="ADAL" clId="{E8AA62B1-DA3F-41ED-BE9E-F6B5FA472929}" dt="2021-03-01T17:50:39.608" v="2312" actId="1076"/>
          <ac:spMkLst>
            <pc:docMk/>
            <pc:sldMk cId="2623386086" sldId="265"/>
            <ac:spMk id="10" creationId="{6402D126-CE20-4AA8-8704-085B229A5045}"/>
          </ac:spMkLst>
        </pc:spChg>
        <pc:graphicFrameChg chg="mod">
          <ac:chgData name="Steve Shellhammer" userId="0e71f22d-ee3e-49c0-82ff-dbc290af8082" providerId="ADAL" clId="{E8AA62B1-DA3F-41ED-BE9E-F6B5FA472929}" dt="2021-03-01T17:35:52.094" v="2197" actId="1035"/>
          <ac:graphicFrameMkLst>
            <pc:docMk/>
            <pc:sldMk cId="2623386086" sldId="265"/>
            <ac:graphicFrameMk id="8" creationId="{13E6E54B-B6D2-4305-BCB7-5FABC612DAB8}"/>
          </ac:graphicFrameMkLst>
        </pc:graphicFrameChg>
      </pc:sldChg>
      <pc:sldChg chg="del">
        <pc:chgData name="Steve Shellhammer" userId="0e71f22d-ee3e-49c0-82ff-dbc290af8082" providerId="ADAL" clId="{E8AA62B1-DA3F-41ED-BE9E-F6B5FA472929}" dt="2021-03-01T18:24:12.643" v="2411" actId="47"/>
        <pc:sldMkLst>
          <pc:docMk/>
          <pc:sldMk cId="3037409864" sldId="266"/>
        </pc:sldMkLst>
      </pc:sldChg>
      <pc:sldChg chg="modSp mod">
        <pc:chgData name="Steve Shellhammer" userId="0e71f22d-ee3e-49c0-82ff-dbc290af8082" providerId="ADAL" clId="{E8AA62B1-DA3F-41ED-BE9E-F6B5FA472929}" dt="2021-03-01T17:53:44.552" v="2399" actId="20577"/>
        <pc:sldMkLst>
          <pc:docMk/>
          <pc:sldMk cId="752051106" sldId="267"/>
        </pc:sldMkLst>
        <pc:spChg chg="mod">
          <ac:chgData name="Steve Shellhammer" userId="0e71f22d-ee3e-49c0-82ff-dbc290af8082" providerId="ADAL" clId="{E8AA62B1-DA3F-41ED-BE9E-F6B5FA472929}" dt="2021-03-01T17:53:44.552" v="2399" actId="20577"/>
          <ac:spMkLst>
            <pc:docMk/>
            <pc:sldMk cId="752051106" sldId="267"/>
            <ac:spMk id="10" creationId="{6402D126-CE20-4AA8-8704-085B229A5045}"/>
          </ac:spMkLst>
        </pc:spChg>
      </pc:sldChg>
      <pc:sldChg chg="modSp mod">
        <pc:chgData name="Steve Shellhammer" userId="0e71f22d-ee3e-49c0-82ff-dbc290af8082" providerId="ADAL" clId="{E8AA62B1-DA3F-41ED-BE9E-F6B5FA472929}" dt="2021-03-01T17:54:01.047" v="2404" actId="20577"/>
        <pc:sldMkLst>
          <pc:docMk/>
          <pc:sldMk cId="3509388113" sldId="268"/>
        </pc:sldMkLst>
        <pc:spChg chg="mod">
          <ac:chgData name="Steve Shellhammer" userId="0e71f22d-ee3e-49c0-82ff-dbc290af8082" providerId="ADAL" clId="{E8AA62B1-DA3F-41ED-BE9E-F6B5FA472929}" dt="2021-03-01T17:54:01.047" v="2404" actId="20577"/>
          <ac:spMkLst>
            <pc:docMk/>
            <pc:sldMk cId="3509388113" sldId="268"/>
            <ac:spMk id="10" creationId="{6402D126-CE20-4AA8-8704-085B229A5045}"/>
          </ac:spMkLst>
        </pc:spChg>
      </pc:sldChg>
      <pc:sldChg chg="modSp del mod">
        <pc:chgData name="Steve Shellhammer" userId="0e71f22d-ee3e-49c0-82ff-dbc290af8082" providerId="ADAL" clId="{E8AA62B1-DA3F-41ED-BE9E-F6B5FA472929}" dt="2021-03-01T18:42:56.518" v="3791" actId="47"/>
        <pc:sldMkLst>
          <pc:docMk/>
          <pc:sldMk cId="744965408" sldId="272"/>
        </pc:sldMkLst>
        <pc:spChg chg="mod">
          <ac:chgData name="Steve Shellhammer" userId="0e71f22d-ee3e-49c0-82ff-dbc290af8082" providerId="ADAL" clId="{E8AA62B1-DA3F-41ED-BE9E-F6B5FA472929}" dt="2021-02-24T21:46:11.732" v="1211" actId="403"/>
          <ac:spMkLst>
            <pc:docMk/>
            <pc:sldMk cId="744965408" sldId="272"/>
            <ac:spMk id="2" creationId="{C57F6E07-FFBA-4A83-BE29-1B15AD6441EB}"/>
          </ac:spMkLst>
        </pc:spChg>
      </pc:sldChg>
      <pc:sldChg chg="del">
        <pc:chgData name="Steve Shellhammer" userId="0e71f22d-ee3e-49c0-82ff-dbc290af8082" providerId="ADAL" clId="{E8AA62B1-DA3F-41ED-BE9E-F6B5FA472929}" dt="2021-03-01T18:24:12.643" v="2411" actId="47"/>
        <pc:sldMkLst>
          <pc:docMk/>
          <pc:sldMk cId="2006796925" sldId="273"/>
        </pc:sldMkLst>
      </pc:sldChg>
      <pc:sldChg chg="del">
        <pc:chgData name="Steve Shellhammer" userId="0e71f22d-ee3e-49c0-82ff-dbc290af8082" providerId="ADAL" clId="{E8AA62B1-DA3F-41ED-BE9E-F6B5FA472929}" dt="2021-03-01T18:24:12.643" v="2411" actId="47"/>
        <pc:sldMkLst>
          <pc:docMk/>
          <pc:sldMk cId="1423998088" sldId="274"/>
        </pc:sldMkLst>
      </pc:sldChg>
      <pc:sldChg chg="del">
        <pc:chgData name="Steve Shellhammer" userId="0e71f22d-ee3e-49c0-82ff-dbc290af8082" providerId="ADAL" clId="{E8AA62B1-DA3F-41ED-BE9E-F6B5FA472929}" dt="2021-03-01T18:24:12.643" v="2411" actId="47"/>
        <pc:sldMkLst>
          <pc:docMk/>
          <pc:sldMk cId="4231575505" sldId="276"/>
        </pc:sldMkLst>
      </pc:sldChg>
      <pc:sldChg chg="del">
        <pc:chgData name="Steve Shellhammer" userId="0e71f22d-ee3e-49c0-82ff-dbc290af8082" providerId="ADAL" clId="{E8AA62B1-DA3F-41ED-BE9E-F6B5FA472929}" dt="2021-03-01T18:24:12.643" v="2411" actId="47"/>
        <pc:sldMkLst>
          <pc:docMk/>
          <pc:sldMk cId="597019275" sldId="277"/>
        </pc:sldMkLst>
      </pc:sldChg>
      <pc:sldChg chg="del">
        <pc:chgData name="Steve Shellhammer" userId="0e71f22d-ee3e-49c0-82ff-dbc290af8082" providerId="ADAL" clId="{E8AA62B1-DA3F-41ED-BE9E-F6B5FA472929}" dt="2021-03-01T18:24:12.643" v="2411" actId="47"/>
        <pc:sldMkLst>
          <pc:docMk/>
          <pc:sldMk cId="4083242770" sldId="278"/>
        </pc:sldMkLst>
      </pc:sldChg>
      <pc:sldChg chg="del">
        <pc:chgData name="Steve Shellhammer" userId="0e71f22d-ee3e-49c0-82ff-dbc290af8082" providerId="ADAL" clId="{E8AA62B1-DA3F-41ED-BE9E-F6B5FA472929}" dt="2021-03-01T18:24:12.643" v="2411" actId="47"/>
        <pc:sldMkLst>
          <pc:docMk/>
          <pc:sldMk cId="819587702" sldId="279"/>
        </pc:sldMkLst>
      </pc:sldChg>
      <pc:sldChg chg="del">
        <pc:chgData name="Steve Shellhammer" userId="0e71f22d-ee3e-49c0-82ff-dbc290af8082" providerId="ADAL" clId="{E8AA62B1-DA3F-41ED-BE9E-F6B5FA472929}" dt="2021-03-01T18:24:12.643" v="2411" actId="47"/>
        <pc:sldMkLst>
          <pc:docMk/>
          <pc:sldMk cId="4075636779" sldId="280"/>
        </pc:sldMkLst>
      </pc:sldChg>
      <pc:sldChg chg="del">
        <pc:chgData name="Steve Shellhammer" userId="0e71f22d-ee3e-49c0-82ff-dbc290af8082" providerId="ADAL" clId="{E8AA62B1-DA3F-41ED-BE9E-F6B5FA472929}" dt="2021-03-01T18:24:12.643" v="2411" actId="47"/>
        <pc:sldMkLst>
          <pc:docMk/>
          <pc:sldMk cId="1662344398" sldId="281"/>
        </pc:sldMkLst>
      </pc:sldChg>
      <pc:sldChg chg="del">
        <pc:chgData name="Steve Shellhammer" userId="0e71f22d-ee3e-49c0-82ff-dbc290af8082" providerId="ADAL" clId="{E8AA62B1-DA3F-41ED-BE9E-F6B5FA472929}" dt="2021-03-01T18:24:12.643" v="2411" actId="47"/>
        <pc:sldMkLst>
          <pc:docMk/>
          <pc:sldMk cId="1863939339" sldId="282"/>
        </pc:sldMkLst>
      </pc:sldChg>
      <pc:sldChg chg="del">
        <pc:chgData name="Steve Shellhammer" userId="0e71f22d-ee3e-49c0-82ff-dbc290af8082" providerId="ADAL" clId="{E8AA62B1-DA3F-41ED-BE9E-F6B5FA472929}" dt="2021-02-24T00:43:19.131" v="184" actId="47"/>
        <pc:sldMkLst>
          <pc:docMk/>
          <pc:sldMk cId="3697905575" sldId="283"/>
        </pc:sldMkLst>
      </pc:sldChg>
      <pc:sldChg chg="addSp delSp modSp new del mod">
        <pc:chgData name="Steve Shellhammer" userId="0e71f22d-ee3e-49c0-82ff-dbc290af8082" providerId="ADAL" clId="{E8AA62B1-DA3F-41ED-BE9E-F6B5FA472929}" dt="2021-02-24T00:42:55.021" v="183" actId="47"/>
        <pc:sldMkLst>
          <pc:docMk/>
          <pc:sldMk cId="2236286866" sldId="284"/>
        </pc:sldMkLst>
        <pc:spChg chg="del">
          <ac:chgData name="Steve Shellhammer" userId="0e71f22d-ee3e-49c0-82ff-dbc290af8082" providerId="ADAL" clId="{E8AA62B1-DA3F-41ED-BE9E-F6B5FA472929}" dt="2021-02-24T00:32:15.784" v="30" actId="3680"/>
          <ac:spMkLst>
            <pc:docMk/>
            <pc:sldMk cId="2236286866" sldId="284"/>
            <ac:spMk id="3" creationId="{90714550-5055-4614-9B35-DFE78B2E4EEF}"/>
          </ac:spMkLst>
        </pc:spChg>
        <pc:graphicFrameChg chg="add mod ord modGraphic">
          <ac:chgData name="Steve Shellhammer" userId="0e71f22d-ee3e-49c0-82ff-dbc290af8082" providerId="ADAL" clId="{E8AA62B1-DA3F-41ED-BE9E-F6B5FA472929}" dt="2021-02-24T00:35:38.962" v="156" actId="14734"/>
          <ac:graphicFrameMkLst>
            <pc:docMk/>
            <pc:sldMk cId="2236286866" sldId="284"/>
            <ac:graphicFrameMk id="7" creationId="{F1B963AE-D1BD-4998-BFE6-20EDF8C6F582}"/>
          </ac:graphicFrameMkLst>
        </pc:graphicFrameChg>
      </pc:sldChg>
      <pc:sldChg chg="addSp delSp modSp add mod">
        <pc:chgData name="Steve Shellhammer" userId="0e71f22d-ee3e-49c0-82ff-dbc290af8082" providerId="ADAL" clId="{E8AA62B1-DA3F-41ED-BE9E-F6B5FA472929}" dt="2021-03-01T18:44:54.144" v="3826" actId="1038"/>
        <pc:sldMkLst>
          <pc:docMk/>
          <pc:sldMk cId="4016584136" sldId="285"/>
        </pc:sldMkLst>
        <pc:spChg chg="mod">
          <ac:chgData name="Steve Shellhammer" userId="0e71f22d-ee3e-49c0-82ff-dbc290af8082" providerId="ADAL" clId="{E8AA62B1-DA3F-41ED-BE9E-F6B5FA472929}" dt="2021-03-01T18:23:44.497" v="2410" actId="14100"/>
          <ac:spMkLst>
            <pc:docMk/>
            <pc:sldMk cId="4016584136" sldId="285"/>
            <ac:spMk id="2" creationId="{244CB3FB-0EF3-4A95-B87F-4A4790D579B3}"/>
          </ac:spMkLst>
        </pc:spChg>
        <pc:spChg chg="add mod">
          <ac:chgData name="Steve Shellhammer" userId="0e71f22d-ee3e-49c0-82ff-dbc290af8082" providerId="ADAL" clId="{E8AA62B1-DA3F-41ED-BE9E-F6B5FA472929}" dt="2021-03-01T18:44:44.813" v="3823" actId="115"/>
          <ac:spMkLst>
            <pc:docMk/>
            <pc:sldMk cId="4016584136" sldId="285"/>
            <ac:spMk id="12" creationId="{5470B87C-800B-492C-A73B-760F47C598F7}"/>
          </ac:spMkLst>
        </pc:spChg>
        <pc:spChg chg="add mod">
          <ac:chgData name="Steve Shellhammer" userId="0e71f22d-ee3e-49c0-82ff-dbc290af8082" providerId="ADAL" clId="{E8AA62B1-DA3F-41ED-BE9E-F6B5FA472929}" dt="2021-03-01T18:44:41.339" v="3822" actId="14100"/>
          <ac:spMkLst>
            <pc:docMk/>
            <pc:sldMk cId="4016584136" sldId="285"/>
            <ac:spMk id="13" creationId="{A51052C6-E07B-443B-89C4-BF1CFC45444F}"/>
          </ac:spMkLst>
        </pc:spChg>
        <pc:graphicFrameChg chg="mod modGraphic">
          <ac:chgData name="Steve Shellhammer" userId="0e71f22d-ee3e-49c0-82ff-dbc290af8082" providerId="ADAL" clId="{E8AA62B1-DA3F-41ED-BE9E-F6B5FA472929}" dt="2021-03-01T18:44:54.144" v="3826" actId="1038"/>
          <ac:graphicFrameMkLst>
            <pc:docMk/>
            <pc:sldMk cId="4016584136" sldId="285"/>
            <ac:graphicFrameMk id="9" creationId="{96E18F8D-30F8-41C2-ADE1-A493D6C8CA4E}"/>
          </ac:graphicFrameMkLst>
        </pc:graphicFrameChg>
        <pc:picChg chg="del">
          <ac:chgData name="Steve Shellhammer" userId="0e71f22d-ee3e-49c0-82ff-dbc290af8082" providerId="ADAL" clId="{E8AA62B1-DA3F-41ED-BE9E-F6B5FA472929}" dt="2021-02-24T00:36:24.346" v="164" actId="478"/>
          <ac:picMkLst>
            <pc:docMk/>
            <pc:sldMk cId="4016584136" sldId="285"/>
            <ac:picMk id="8" creationId="{F616899D-DC44-41AA-9E4A-207F726E5040}"/>
          </ac:picMkLst>
        </pc:picChg>
        <pc:picChg chg="add mod">
          <ac:chgData name="Steve Shellhammer" userId="0e71f22d-ee3e-49c0-82ff-dbc290af8082" providerId="ADAL" clId="{E8AA62B1-DA3F-41ED-BE9E-F6B5FA472929}" dt="2021-02-24T21:33:19.907" v="600" actId="1035"/>
          <ac:picMkLst>
            <pc:docMk/>
            <pc:sldMk cId="4016584136" sldId="285"/>
            <ac:picMk id="8" creationId="{F8844CF6-599E-4EDF-9BDF-E0254181C885}"/>
          </ac:picMkLst>
        </pc:picChg>
        <pc:picChg chg="add mod">
          <ac:chgData name="Steve Shellhammer" userId="0e71f22d-ee3e-49c0-82ff-dbc290af8082" providerId="ADAL" clId="{E8AA62B1-DA3F-41ED-BE9E-F6B5FA472929}" dt="2021-02-24T00:50:07.097" v="429" actId="1076"/>
          <ac:picMkLst>
            <pc:docMk/>
            <pc:sldMk cId="4016584136" sldId="285"/>
            <ac:picMk id="11" creationId="{11A60FA5-7708-43E0-8EAA-899974295272}"/>
          </ac:picMkLst>
        </pc:picChg>
        <pc:cxnChg chg="add mod">
          <ac:chgData name="Steve Shellhammer" userId="0e71f22d-ee3e-49c0-82ff-dbc290af8082" providerId="ADAL" clId="{E8AA62B1-DA3F-41ED-BE9E-F6B5FA472929}" dt="2021-03-01T18:30:08.951" v="3025" actId="1036"/>
          <ac:cxnSpMkLst>
            <pc:docMk/>
            <pc:sldMk cId="4016584136" sldId="285"/>
            <ac:cxnSpMk id="7" creationId="{9DBA9A06-881A-47F7-8075-0E522F07CB3A}"/>
          </ac:cxnSpMkLst>
        </pc:cxnChg>
      </pc:sldChg>
      <pc:sldChg chg="modSp new del mod">
        <pc:chgData name="Steve Shellhammer" userId="0e71f22d-ee3e-49c0-82ff-dbc290af8082" providerId="ADAL" clId="{E8AA62B1-DA3F-41ED-BE9E-F6B5FA472929}" dt="2021-02-24T00:50:23.415" v="432" actId="47"/>
        <pc:sldMkLst>
          <pc:docMk/>
          <pc:sldMk cId="1881211960" sldId="286"/>
        </pc:sldMkLst>
        <pc:spChg chg="mod">
          <ac:chgData name="Steve Shellhammer" userId="0e71f22d-ee3e-49c0-82ff-dbc290af8082" providerId="ADAL" clId="{E8AA62B1-DA3F-41ED-BE9E-F6B5FA472929}" dt="2021-02-24T00:44:35.169" v="239" actId="14100"/>
          <ac:spMkLst>
            <pc:docMk/>
            <pc:sldMk cId="1881211960" sldId="286"/>
            <ac:spMk id="3" creationId="{6D20319E-FD3B-4FF5-B1D5-BB714068DEB1}"/>
          </ac:spMkLst>
        </pc:spChg>
      </pc:sldChg>
      <pc:sldChg chg="modSp new del mod">
        <pc:chgData name="Steve Shellhammer" userId="0e71f22d-ee3e-49c0-82ff-dbc290af8082" providerId="ADAL" clId="{E8AA62B1-DA3F-41ED-BE9E-F6B5FA472929}" dt="2021-03-01T18:42:54.377" v="3790" actId="47"/>
        <pc:sldMkLst>
          <pc:docMk/>
          <pc:sldMk cId="2946770456" sldId="286"/>
        </pc:sldMkLst>
        <pc:spChg chg="mod">
          <ac:chgData name="Steve Shellhammer" userId="0e71f22d-ee3e-49c0-82ff-dbc290af8082" providerId="ADAL" clId="{E8AA62B1-DA3F-41ED-BE9E-F6B5FA472929}" dt="2021-02-24T21:41:41.326" v="1149" actId="14100"/>
          <ac:spMkLst>
            <pc:docMk/>
            <pc:sldMk cId="2946770456" sldId="286"/>
            <ac:spMk id="2" creationId="{168A1406-4B29-4836-B458-0C88918D8DAD}"/>
          </ac:spMkLst>
        </pc:spChg>
        <pc:spChg chg="mod">
          <ac:chgData name="Steve Shellhammer" userId="0e71f22d-ee3e-49c0-82ff-dbc290af8082" providerId="ADAL" clId="{E8AA62B1-DA3F-41ED-BE9E-F6B5FA472929}" dt="2021-02-24T21:44:47.581" v="1188" actId="20577"/>
          <ac:spMkLst>
            <pc:docMk/>
            <pc:sldMk cId="2946770456" sldId="286"/>
            <ac:spMk id="3" creationId="{63AAC5A9-637C-4D81-B4A6-1CD2B25B6744}"/>
          </ac:spMkLst>
        </pc:spChg>
      </pc:sldChg>
      <pc:sldChg chg="addSp delSp modSp add del mod">
        <pc:chgData name="Steve Shellhammer" userId="0e71f22d-ee3e-49c0-82ff-dbc290af8082" providerId="ADAL" clId="{E8AA62B1-DA3F-41ED-BE9E-F6B5FA472929}" dt="2021-03-01T18:42:59.154" v="3792" actId="47"/>
        <pc:sldMkLst>
          <pc:docMk/>
          <pc:sldMk cId="1350767839" sldId="287"/>
        </pc:sldMkLst>
        <pc:spChg chg="mod">
          <ac:chgData name="Steve Shellhammer" userId="0e71f22d-ee3e-49c0-82ff-dbc290af8082" providerId="ADAL" clId="{E8AA62B1-DA3F-41ED-BE9E-F6B5FA472929}" dt="2021-02-24T21:42:45.456" v="1160" actId="20577"/>
          <ac:spMkLst>
            <pc:docMk/>
            <pc:sldMk cId="1350767839" sldId="287"/>
            <ac:spMk id="2" creationId="{26A477BF-637E-4FD0-A551-A64532DD4280}"/>
          </ac:spMkLst>
        </pc:spChg>
        <pc:spChg chg="mod">
          <ac:chgData name="Steve Shellhammer" userId="0e71f22d-ee3e-49c0-82ff-dbc290af8082" providerId="ADAL" clId="{E8AA62B1-DA3F-41ED-BE9E-F6B5FA472929}" dt="2021-02-24T21:43:11.673" v="1164" actId="1076"/>
          <ac:spMkLst>
            <pc:docMk/>
            <pc:sldMk cId="1350767839" sldId="287"/>
            <ac:spMk id="3" creationId="{89BCD192-1A18-4617-AF40-CDCC333A0BA6}"/>
          </ac:spMkLst>
        </pc:spChg>
        <pc:spChg chg="add mod">
          <ac:chgData name="Steve Shellhammer" userId="0e71f22d-ee3e-49c0-82ff-dbc290af8082" providerId="ADAL" clId="{E8AA62B1-DA3F-41ED-BE9E-F6B5FA472929}" dt="2021-02-24T21:45:44.499" v="1202" actId="1037"/>
          <ac:spMkLst>
            <pc:docMk/>
            <pc:sldMk cId="1350767839" sldId="287"/>
            <ac:spMk id="17" creationId="{2085241B-EBCE-4CF7-AF07-EA54CC9C1233}"/>
          </ac:spMkLst>
        </pc:spChg>
        <pc:spChg chg="add mod">
          <ac:chgData name="Steve Shellhammer" userId="0e71f22d-ee3e-49c0-82ff-dbc290af8082" providerId="ADAL" clId="{E8AA62B1-DA3F-41ED-BE9E-F6B5FA472929}" dt="2021-02-24T21:46:04.211" v="1210" actId="1037"/>
          <ac:spMkLst>
            <pc:docMk/>
            <pc:sldMk cId="1350767839" sldId="287"/>
            <ac:spMk id="18" creationId="{03FAD6A9-0FD4-456F-B52B-A8F01B0FE055}"/>
          </ac:spMkLst>
        </pc:spChg>
        <pc:picChg chg="mod">
          <ac:chgData name="Steve Shellhammer" userId="0e71f22d-ee3e-49c0-82ff-dbc290af8082" providerId="ADAL" clId="{E8AA62B1-DA3F-41ED-BE9E-F6B5FA472929}" dt="2021-02-24T21:43:13.969" v="1165" actId="1076"/>
          <ac:picMkLst>
            <pc:docMk/>
            <pc:sldMk cId="1350767839" sldId="287"/>
            <ac:picMk id="11" creationId="{D0CBCC7A-3753-4679-B057-9C0B6CD3EFF5}"/>
          </ac:picMkLst>
        </pc:picChg>
        <pc:picChg chg="add mod">
          <ac:chgData name="Steve Shellhammer" userId="0e71f22d-ee3e-49c0-82ff-dbc290af8082" providerId="ADAL" clId="{E8AA62B1-DA3F-41ED-BE9E-F6B5FA472929}" dt="2021-02-24T21:45:50.829" v="1205" actId="1076"/>
          <ac:picMkLst>
            <pc:docMk/>
            <pc:sldMk cId="1350767839" sldId="287"/>
            <ac:picMk id="12" creationId="{4A63BB15-5B9D-4D64-9EDD-C13F6607FC4D}"/>
          </ac:picMkLst>
        </pc:picChg>
        <pc:picChg chg="mod">
          <ac:chgData name="Steve Shellhammer" userId="0e71f22d-ee3e-49c0-82ff-dbc290af8082" providerId="ADAL" clId="{E8AA62B1-DA3F-41ED-BE9E-F6B5FA472929}" dt="2021-02-24T21:43:15.878" v="1166" actId="1076"/>
          <ac:picMkLst>
            <pc:docMk/>
            <pc:sldMk cId="1350767839" sldId="287"/>
            <ac:picMk id="13" creationId="{103129BE-FAE4-4168-AD79-2E532C6FBAE9}"/>
          </ac:picMkLst>
        </pc:picChg>
        <pc:picChg chg="add mod">
          <ac:chgData name="Steve Shellhammer" userId="0e71f22d-ee3e-49c0-82ff-dbc290af8082" providerId="ADAL" clId="{E8AA62B1-DA3F-41ED-BE9E-F6B5FA472929}" dt="2021-02-24T21:44:16.220" v="1179" actId="1036"/>
          <ac:picMkLst>
            <pc:docMk/>
            <pc:sldMk cId="1350767839" sldId="287"/>
            <ac:picMk id="14" creationId="{372D8566-1563-403D-A463-3D76DE67D254}"/>
          </ac:picMkLst>
        </pc:picChg>
        <pc:picChg chg="mod">
          <ac:chgData name="Steve Shellhammer" userId="0e71f22d-ee3e-49c0-82ff-dbc290af8082" providerId="ADAL" clId="{E8AA62B1-DA3F-41ED-BE9E-F6B5FA472929}" dt="2021-02-24T21:43:18.193" v="1167" actId="1076"/>
          <ac:picMkLst>
            <pc:docMk/>
            <pc:sldMk cId="1350767839" sldId="287"/>
            <ac:picMk id="15" creationId="{E4B6EA90-B4F1-4726-9D2B-15B677DA7CE5}"/>
          </ac:picMkLst>
        </pc:picChg>
        <pc:picChg chg="del mod">
          <ac:chgData name="Steve Shellhammer" userId="0e71f22d-ee3e-49c0-82ff-dbc290af8082" providerId="ADAL" clId="{E8AA62B1-DA3F-41ED-BE9E-F6B5FA472929}" dt="2021-02-24T21:43:23.696" v="1169" actId="478"/>
          <ac:picMkLst>
            <pc:docMk/>
            <pc:sldMk cId="1350767839" sldId="287"/>
            <ac:picMk id="16" creationId="{63A10F36-171C-45C6-9BAA-226AAED994D9}"/>
          </ac:picMkLst>
        </pc:picChg>
      </pc:sldChg>
      <pc:sldChg chg="modSp new mod">
        <pc:chgData name="Steve Shellhammer" userId="0e71f22d-ee3e-49c0-82ff-dbc290af8082" providerId="ADAL" clId="{E8AA62B1-DA3F-41ED-BE9E-F6B5FA472929}" dt="2021-03-01T17:48:35.168" v="2229" actId="20577"/>
        <pc:sldMkLst>
          <pc:docMk/>
          <pc:sldMk cId="1462563419" sldId="288"/>
        </pc:sldMkLst>
        <pc:spChg chg="mod">
          <ac:chgData name="Steve Shellhammer" userId="0e71f22d-ee3e-49c0-82ff-dbc290af8082" providerId="ADAL" clId="{E8AA62B1-DA3F-41ED-BE9E-F6B5FA472929}" dt="2021-03-01T17:28:43.795" v="1628" actId="404"/>
          <ac:spMkLst>
            <pc:docMk/>
            <pc:sldMk cId="1462563419" sldId="288"/>
            <ac:spMk id="2" creationId="{5198B8F2-C6B9-4E31-AB81-C7A294902152}"/>
          </ac:spMkLst>
        </pc:spChg>
        <pc:spChg chg="mod">
          <ac:chgData name="Steve Shellhammer" userId="0e71f22d-ee3e-49c0-82ff-dbc290af8082" providerId="ADAL" clId="{E8AA62B1-DA3F-41ED-BE9E-F6B5FA472929}" dt="2021-03-01T17:48:35.168" v="2229" actId="20577"/>
          <ac:spMkLst>
            <pc:docMk/>
            <pc:sldMk cId="1462563419" sldId="288"/>
            <ac:spMk id="3" creationId="{13A09586-6054-41D9-BAC0-D1C488151039}"/>
          </ac:spMkLst>
        </pc:spChg>
      </pc:sldChg>
      <pc:sldChg chg="modSp new mod">
        <pc:chgData name="Steve Shellhammer" userId="0e71f22d-ee3e-49c0-82ff-dbc290af8082" providerId="ADAL" clId="{E8AA62B1-DA3F-41ED-BE9E-F6B5FA472929}" dt="2021-03-01T18:44:26.919" v="3821" actId="20577"/>
        <pc:sldMkLst>
          <pc:docMk/>
          <pc:sldMk cId="4143062361" sldId="289"/>
        </pc:sldMkLst>
        <pc:spChg chg="mod">
          <ac:chgData name="Steve Shellhammer" userId="0e71f22d-ee3e-49c0-82ff-dbc290af8082" providerId="ADAL" clId="{E8AA62B1-DA3F-41ED-BE9E-F6B5FA472929}" dt="2021-03-01T18:24:43.304" v="2434" actId="20577"/>
          <ac:spMkLst>
            <pc:docMk/>
            <pc:sldMk cId="4143062361" sldId="289"/>
            <ac:spMk id="2" creationId="{AA198B16-3EAF-4641-B455-85B9567B6BC4}"/>
          </ac:spMkLst>
        </pc:spChg>
        <pc:spChg chg="mod">
          <ac:chgData name="Steve Shellhammer" userId="0e71f22d-ee3e-49c0-82ff-dbc290af8082" providerId="ADAL" clId="{E8AA62B1-DA3F-41ED-BE9E-F6B5FA472929}" dt="2021-03-01T18:44:26.919" v="3821" actId="20577"/>
          <ac:spMkLst>
            <pc:docMk/>
            <pc:sldMk cId="4143062361" sldId="289"/>
            <ac:spMk id="3" creationId="{644A9481-7ADA-4028-AAFA-08F3DA43E3A3}"/>
          </ac:spMkLst>
        </pc:spChg>
      </pc:sldChg>
      <pc:sldChg chg="addSp modSp new mod">
        <pc:chgData name="Steve Shellhammer" userId="0e71f22d-ee3e-49c0-82ff-dbc290af8082" providerId="ADAL" clId="{E8AA62B1-DA3F-41ED-BE9E-F6B5FA472929}" dt="2021-03-01T18:34:22.767" v="3353" actId="14100"/>
        <pc:sldMkLst>
          <pc:docMk/>
          <pc:sldMk cId="2324249093" sldId="290"/>
        </pc:sldMkLst>
        <pc:spChg chg="mod">
          <ac:chgData name="Steve Shellhammer" userId="0e71f22d-ee3e-49c0-82ff-dbc290af8082" providerId="ADAL" clId="{E8AA62B1-DA3F-41ED-BE9E-F6B5FA472929}" dt="2021-03-01T18:34:01.586" v="3347" actId="14100"/>
          <ac:spMkLst>
            <pc:docMk/>
            <pc:sldMk cId="2324249093" sldId="290"/>
            <ac:spMk id="2" creationId="{53ADA6BF-6414-4207-BB80-6DFD27FE0AB6}"/>
          </ac:spMkLst>
        </pc:spChg>
        <pc:spChg chg="mod">
          <ac:chgData name="Steve Shellhammer" userId="0e71f22d-ee3e-49c0-82ff-dbc290af8082" providerId="ADAL" clId="{E8AA62B1-DA3F-41ED-BE9E-F6B5FA472929}" dt="2021-03-01T18:34:14.015" v="3351" actId="1076"/>
          <ac:spMkLst>
            <pc:docMk/>
            <pc:sldMk cId="2324249093" sldId="290"/>
            <ac:spMk id="3" creationId="{F05DEB46-4717-49B6-B02A-1FA755305FF7}"/>
          </ac:spMkLst>
        </pc:spChg>
        <pc:graphicFrameChg chg="add mod modGraphic">
          <ac:chgData name="Steve Shellhammer" userId="0e71f22d-ee3e-49c0-82ff-dbc290af8082" providerId="ADAL" clId="{E8AA62B1-DA3F-41ED-BE9E-F6B5FA472929}" dt="2021-03-01T18:34:22.767" v="3353" actId="14100"/>
          <ac:graphicFrameMkLst>
            <pc:docMk/>
            <pc:sldMk cId="2324249093" sldId="290"/>
            <ac:graphicFrameMk id="7" creationId="{E122F9C6-6D70-4E26-BDFB-646A23DE0CCC}"/>
          </ac:graphicFrameMkLst>
        </pc:graphicFrameChg>
      </pc:sldChg>
      <pc:sldChg chg="addSp modSp new mod">
        <pc:chgData name="Steve Shellhammer" userId="0e71f22d-ee3e-49c0-82ff-dbc290af8082" providerId="ADAL" clId="{E8AA62B1-DA3F-41ED-BE9E-F6B5FA472929}" dt="2021-03-01T18:48:09.239" v="3879" actId="115"/>
        <pc:sldMkLst>
          <pc:docMk/>
          <pc:sldMk cId="3664098463" sldId="291"/>
        </pc:sldMkLst>
        <pc:spChg chg="mod">
          <ac:chgData name="Steve Shellhammer" userId="0e71f22d-ee3e-49c0-82ff-dbc290af8082" providerId="ADAL" clId="{E8AA62B1-DA3F-41ED-BE9E-F6B5FA472929}" dt="2021-03-01T18:38:19.777" v="3571" actId="20577"/>
          <ac:spMkLst>
            <pc:docMk/>
            <pc:sldMk cId="3664098463" sldId="291"/>
            <ac:spMk id="2" creationId="{C10B4DC5-481A-48B7-BF6F-BD51227B0699}"/>
          </ac:spMkLst>
        </pc:spChg>
        <pc:spChg chg="mod">
          <ac:chgData name="Steve Shellhammer" userId="0e71f22d-ee3e-49c0-82ff-dbc290af8082" providerId="ADAL" clId="{E8AA62B1-DA3F-41ED-BE9E-F6B5FA472929}" dt="2021-03-01T18:48:09.239" v="3879" actId="115"/>
          <ac:spMkLst>
            <pc:docMk/>
            <pc:sldMk cId="3664098463" sldId="291"/>
            <ac:spMk id="3" creationId="{6AA909F2-8292-4E5D-8137-A17C634F125C}"/>
          </ac:spMkLst>
        </pc:spChg>
        <pc:picChg chg="add mod">
          <ac:chgData name="Steve Shellhammer" userId="0e71f22d-ee3e-49c0-82ff-dbc290af8082" providerId="ADAL" clId="{E8AA62B1-DA3F-41ED-BE9E-F6B5FA472929}" dt="2021-03-01T18:37:27.080" v="3566" actId="1076"/>
          <ac:picMkLst>
            <pc:docMk/>
            <pc:sldMk cId="3664098463" sldId="291"/>
            <ac:picMk id="7" creationId="{563F37E0-BDA5-4E25-B770-60094DB688CD}"/>
          </ac:picMkLst>
        </pc:picChg>
      </pc:sldChg>
      <pc:sldChg chg="addSp modSp new mod">
        <pc:chgData name="Steve Shellhammer" userId="0e71f22d-ee3e-49c0-82ff-dbc290af8082" providerId="ADAL" clId="{E8AA62B1-DA3F-41ED-BE9E-F6B5FA472929}" dt="2021-03-01T18:47:57.139" v="3876" actId="1076"/>
        <pc:sldMkLst>
          <pc:docMk/>
          <pc:sldMk cId="1330420612" sldId="292"/>
        </pc:sldMkLst>
        <pc:spChg chg="mod">
          <ac:chgData name="Steve Shellhammer" userId="0e71f22d-ee3e-49c0-82ff-dbc290af8082" providerId="ADAL" clId="{E8AA62B1-DA3F-41ED-BE9E-F6B5FA472929}" dt="2021-03-01T18:47:54.489" v="3875" actId="14100"/>
          <ac:spMkLst>
            <pc:docMk/>
            <pc:sldMk cId="1330420612" sldId="292"/>
            <ac:spMk id="2" creationId="{3E5903FC-DF51-4588-B8EC-69AE6458666B}"/>
          </ac:spMkLst>
        </pc:spChg>
        <pc:spChg chg="mod">
          <ac:chgData name="Steve Shellhammer" userId="0e71f22d-ee3e-49c0-82ff-dbc290af8082" providerId="ADAL" clId="{E8AA62B1-DA3F-41ED-BE9E-F6B5FA472929}" dt="2021-03-01T18:47:57.139" v="3876" actId="1076"/>
          <ac:spMkLst>
            <pc:docMk/>
            <pc:sldMk cId="1330420612" sldId="292"/>
            <ac:spMk id="3" creationId="{5A967C9B-EF8F-48E6-B7E3-1983F9F06121}"/>
          </ac:spMkLst>
        </pc:spChg>
        <pc:picChg chg="add mod">
          <ac:chgData name="Steve Shellhammer" userId="0e71f22d-ee3e-49c0-82ff-dbc290af8082" providerId="ADAL" clId="{E8AA62B1-DA3F-41ED-BE9E-F6B5FA472929}" dt="2021-03-01T18:40:49.313" v="3701" actId="1035"/>
          <ac:picMkLst>
            <pc:docMk/>
            <pc:sldMk cId="1330420612" sldId="292"/>
            <ac:picMk id="7" creationId="{FBCE6AC9-0C8D-4518-804B-7749EA288139}"/>
          </ac:picMkLst>
        </pc:picChg>
        <pc:picChg chg="add mod">
          <ac:chgData name="Steve Shellhammer" userId="0e71f22d-ee3e-49c0-82ff-dbc290af8082" providerId="ADAL" clId="{E8AA62B1-DA3F-41ED-BE9E-F6B5FA472929}" dt="2021-03-01T18:40:41.777" v="3695" actId="1036"/>
          <ac:picMkLst>
            <pc:docMk/>
            <pc:sldMk cId="1330420612" sldId="292"/>
            <ac:picMk id="8" creationId="{BA801853-7417-4C13-9103-2D2FA0377808}"/>
          </ac:picMkLst>
        </pc:picChg>
        <pc:picChg chg="add mod">
          <ac:chgData name="Steve Shellhammer" userId="0e71f22d-ee3e-49c0-82ff-dbc290af8082" providerId="ADAL" clId="{E8AA62B1-DA3F-41ED-BE9E-F6B5FA472929}" dt="2021-03-01T18:40:30.609" v="3683" actId="1036"/>
          <ac:picMkLst>
            <pc:docMk/>
            <pc:sldMk cId="1330420612" sldId="292"/>
            <ac:picMk id="9" creationId="{053D5826-F729-4646-9B51-4122E329DB46}"/>
          </ac:picMkLst>
        </pc:picChg>
      </pc:sldChg>
      <pc:sldChg chg="addSp delSp modSp add mod">
        <pc:chgData name="Steve Shellhammer" userId="0e71f22d-ee3e-49c0-82ff-dbc290af8082" providerId="ADAL" clId="{E8AA62B1-DA3F-41ED-BE9E-F6B5FA472929}" dt="2021-03-01T18:48:38.752" v="3887" actId="1037"/>
        <pc:sldMkLst>
          <pc:docMk/>
          <pc:sldMk cId="3252472945" sldId="293"/>
        </pc:sldMkLst>
        <pc:spChg chg="mod">
          <ac:chgData name="Steve Shellhammer" userId="0e71f22d-ee3e-49c0-82ff-dbc290af8082" providerId="ADAL" clId="{E8AA62B1-DA3F-41ED-BE9E-F6B5FA472929}" dt="2021-03-01T18:42:25.281" v="3785" actId="20577"/>
          <ac:spMkLst>
            <pc:docMk/>
            <pc:sldMk cId="3252472945" sldId="293"/>
            <ac:spMk id="2" creationId="{C10B4DC5-481A-48B7-BF6F-BD51227B0699}"/>
          </ac:spMkLst>
        </pc:spChg>
        <pc:spChg chg="mod">
          <ac:chgData name="Steve Shellhammer" userId="0e71f22d-ee3e-49c0-82ff-dbc290af8082" providerId="ADAL" clId="{E8AA62B1-DA3F-41ED-BE9E-F6B5FA472929}" dt="2021-03-01T18:42:29.574" v="3786" actId="6549"/>
          <ac:spMkLst>
            <pc:docMk/>
            <pc:sldMk cId="3252472945" sldId="293"/>
            <ac:spMk id="3" creationId="{6AA909F2-8292-4E5D-8137-A17C634F125C}"/>
          </ac:spMkLst>
        </pc:spChg>
        <pc:picChg chg="del">
          <ac:chgData name="Steve Shellhammer" userId="0e71f22d-ee3e-49c0-82ff-dbc290af8082" providerId="ADAL" clId="{E8AA62B1-DA3F-41ED-BE9E-F6B5FA472929}" dt="2021-03-01T18:42:31.905" v="3787" actId="478"/>
          <ac:picMkLst>
            <pc:docMk/>
            <pc:sldMk cId="3252472945" sldId="293"/>
            <ac:picMk id="7" creationId="{563F37E0-BDA5-4E25-B770-60094DB688CD}"/>
          </ac:picMkLst>
        </pc:picChg>
        <pc:picChg chg="add mod">
          <ac:chgData name="Steve Shellhammer" userId="0e71f22d-ee3e-49c0-82ff-dbc290af8082" providerId="ADAL" clId="{E8AA62B1-DA3F-41ED-BE9E-F6B5FA472929}" dt="2021-03-01T18:48:38.752" v="3887" actId="1037"/>
          <ac:picMkLst>
            <pc:docMk/>
            <pc:sldMk cId="3252472945" sldId="293"/>
            <ac:picMk id="8" creationId="{E19098E2-B120-4C27-98ED-3D204B76FF2B}"/>
          </ac:picMkLst>
        </pc:picChg>
      </pc:sldChg>
      <pc:sldMasterChg chg="modSldLayout">
        <pc:chgData name="Steve Shellhammer" userId="0e71f22d-ee3e-49c0-82ff-dbc290af8082" providerId="ADAL" clId="{E8AA62B1-DA3F-41ED-BE9E-F6B5FA472929}" dt="2021-03-01T17:17:36.752" v="1228" actId="20577"/>
        <pc:sldMasterMkLst>
          <pc:docMk/>
          <pc:sldMasterMk cId="0" sldId="2147483648"/>
        </pc:sldMasterMkLst>
        <pc:sldLayoutChg chg="modSp mod">
          <pc:chgData name="Steve Shellhammer" userId="0e71f22d-ee3e-49c0-82ff-dbc290af8082" providerId="ADAL" clId="{E8AA62B1-DA3F-41ED-BE9E-F6B5FA472929}" dt="2021-03-01T17:17:36.752" v="1228" actId="20577"/>
          <pc:sldLayoutMkLst>
            <pc:docMk/>
            <pc:sldMasterMk cId="0" sldId="2147483648"/>
            <pc:sldLayoutMk cId="0" sldId="2147483650"/>
          </pc:sldLayoutMkLst>
          <pc:spChg chg="mod">
            <ac:chgData name="Steve Shellhammer" userId="0e71f22d-ee3e-49c0-82ff-dbc290af8082" providerId="ADAL" clId="{E8AA62B1-DA3F-41ED-BE9E-F6B5FA472929}" dt="2021-03-01T17:17:36.752" v="1228"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339B477-AE6E-4A57-B1EC-AF6179526094}"/>
    <pc:docChg chg="undo custSel addSld delSld modSld sldOrd">
      <pc:chgData name="Steve Shellhammer" userId="0e71f22d-ee3e-49c0-82ff-dbc290af8082" providerId="ADAL" clId="{0339B477-AE6E-4A57-B1EC-AF6179526094}" dt="2021-02-19T22:38:46.603" v="844" actId="20577"/>
      <pc:docMkLst>
        <pc:docMk/>
      </pc:docMkLst>
      <pc:sldChg chg="modSp mod">
        <pc:chgData name="Steve Shellhammer" userId="0e71f22d-ee3e-49c0-82ff-dbc290af8082" providerId="ADAL" clId="{0339B477-AE6E-4A57-B1EC-AF6179526094}" dt="2021-02-19T22:38:46.603" v="844" actId="20577"/>
        <pc:sldMkLst>
          <pc:docMk/>
          <pc:sldMk cId="0" sldId="256"/>
        </pc:sldMkLst>
        <pc:spChg chg="mod">
          <ac:chgData name="Steve Shellhammer" userId="0e71f22d-ee3e-49c0-82ff-dbc290af8082" providerId="ADAL" clId="{0339B477-AE6E-4A57-B1EC-AF6179526094}" dt="2021-02-12T19:07:02.440" v="3" actId="20577"/>
          <ac:spMkLst>
            <pc:docMk/>
            <pc:sldMk cId="0" sldId="256"/>
            <ac:spMk id="3074" creationId="{00000000-0000-0000-0000-000000000000}"/>
          </ac:spMkLst>
        </pc:spChg>
        <pc:graphicFrameChg chg="mod modGraphic">
          <ac:chgData name="Steve Shellhammer" userId="0e71f22d-ee3e-49c0-82ff-dbc290af8082" providerId="ADAL" clId="{0339B477-AE6E-4A57-B1EC-AF6179526094}" dt="2021-02-19T22:38:46.603" v="844" actId="20577"/>
          <ac:graphicFrameMkLst>
            <pc:docMk/>
            <pc:sldMk cId="0" sldId="256"/>
            <ac:graphicFrameMk id="10" creationId="{56BFF8FC-15E6-4208-9DB8-296FB6B5AC3E}"/>
          </ac:graphicFrameMkLst>
        </pc:graphicFrameChg>
      </pc:sldChg>
      <pc:sldChg chg="modSp add del mod ord">
        <pc:chgData name="Steve Shellhammer" userId="0e71f22d-ee3e-49c0-82ff-dbc290af8082" providerId="ADAL" clId="{0339B477-AE6E-4A57-B1EC-AF6179526094}" dt="2021-02-12T20:05:52.034" v="802"/>
        <pc:sldMkLst>
          <pc:docMk/>
          <pc:sldMk cId="2011023064" sldId="258"/>
        </pc:sldMkLst>
        <pc:spChg chg="mod">
          <ac:chgData name="Steve Shellhammer" userId="0e71f22d-ee3e-49c0-82ff-dbc290af8082" providerId="ADAL" clId="{0339B477-AE6E-4A57-B1EC-AF6179526094}" dt="2021-02-12T19:10:27.248" v="71" actId="20577"/>
          <ac:spMkLst>
            <pc:docMk/>
            <pc:sldMk cId="2011023064" sldId="258"/>
            <ac:spMk id="3" creationId="{34DCCACE-DF08-4519-8439-6CB335272419}"/>
          </ac:spMkLst>
        </pc:spChg>
      </pc:sldChg>
      <pc:sldChg chg="addSp delSp modSp mod ord">
        <pc:chgData name="Steve Shellhammer" userId="0e71f22d-ee3e-49c0-82ff-dbc290af8082" providerId="ADAL" clId="{0339B477-AE6E-4A57-B1EC-AF6179526094}" dt="2021-02-12T19:24:41.218" v="517" actId="14100"/>
        <pc:sldMkLst>
          <pc:docMk/>
          <pc:sldMk cId="363200609" sldId="259"/>
        </pc:sldMkLst>
        <pc:spChg chg="mod">
          <ac:chgData name="Steve Shellhammer" userId="0e71f22d-ee3e-49c0-82ff-dbc290af8082" providerId="ADAL" clId="{0339B477-AE6E-4A57-B1EC-AF6179526094}" dt="2021-02-12T19:24:19.234" v="476" actId="20577"/>
          <ac:spMkLst>
            <pc:docMk/>
            <pc:sldMk cId="363200609" sldId="259"/>
            <ac:spMk id="2" creationId="{1CF14550-BCCD-4194-989C-B9F65727B951}"/>
          </ac:spMkLst>
        </pc:spChg>
        <pc:spChg chg="del">
          <ac:chgData name="Steve Shellhammer" userId="0e71f22d-ee3e-49c0-82ff-dbc290af8082" providerId="ADAL" clId="{0339B477-AE6E-4A57-B1EC-AF6179526094}" dt="2021-02-12T19:20:47.706" v="331" actId="478"/>
          <ac:spMkLst>
            <pc:docMk/>
            <pc:sldMk cId="363200609" sldId="259"/>
            <ac:spMk id="3" creationId="{41FB1BFA-8A33-4751-BD2A-C7B90883830E}"/>
          </ac:spMkLst>
        </pc:spChg>
        <pc:spChg chg="add del mod">
          <ac:chgData name="Steve Shellhammer" userId="0e71f22d-ee3e-49c0-82ff-dbc290af8082" providerId="ADAL" clId="{0339B477-AE6E-4A57-B1EC-AF6179526094}" dt="2021-02-12T19:20:50.148" v="332" actId="478"/>
          <ac:spMkLst>
            <pc:docMk/>
            <pc:sldMk cId="363200609" sldId="259"/>
            <ac:spMk id="8" creationId="{E439E89C-52B6-4B7A-8D63-239539B9F0A4}"/>
          </ac:spMkLst>
        </pc:spChg>
        <pc:spChg chg="mod">
          <ac:chgData name="Steve Shellhammer" userId="0e71f22d-ee3e-49c0-82ff-dbc290af8082" providerId="ADAL" clId="{0339B477-AE6E-4A57-B1EC-AF6179526094}" dt="2021-02-12T19:24:41.218" v="517" actId="14100"/>
          <ac:spMkLst>
            <pc:docMk/>
            <pc:sldMk cId="363200609" sldId="259"/>
            <ac:spMk id="14" creationId="{F75810C8-9A35-4990-B7A5-7C70529D7B1B}"/>
          </ac:spMkLst>
        </pc:spChg>
        <pc:graphicFrameChg chg="mod">
          <ac:chgData name="Steve Shellhammer" userId="0e71f22d-ee3e-49c0-82ff-dbc290af8082" providerId="ADAL" clId="{0339B477-AE6E-4A57-B1EC-AF6179526094}" dt="2021-02-12T19:21:02.900" v="381" actId="1038"/>
          <ac:graphicFrameMkLst>
            <pc:docMk/>
            <pc:sldMk cId="363200609" sldId="259"/>
            <ac:graphicFrameMk id="13" creationId="{88F12C2D-089A-4D7E-987A-C5E4CA011432}"/>
          </ac:graphicFrameMkLst>
        </pc:graphicFrameChg>
        <pc:picChg chg="del">
          <ac:chgData name="Steve Shellhammer" userId="0e71f22d-ee3e-49c0-82ff-dbc290af8082" providerId="ADAL" clId="{0339B477-AE6E-4A57-B1EC-AF6179526094}" dt="2021-02-12T19:20:51.396" v="333" actId="478"/>
          <ac:picMkLst>
            <pc:docMk/>
            <pc:sldMk cId="363200609" sldId="259"/>
            <ac:picMk id="16" creationId="{8DAB156B-ACEA-4FAF-8D9B-51631BC84ED8}"/>
          </ac:picMkLst>
        </pc:picChg>
      </pc:sldChg>
      <pc:sldChg chg="del">
        <pc:chgData name="Steve Shellhammer" userId="0e71f22d-ee3e-49c0-82ff-dbc290af8082" providerId="ADAL" clId="{0339B477-AE6E-4A57-B1EC-AF6179526094}" dt="2021-02-12T19:54:21.332" v="658" actId="47"/>
        <pc:sldMkLst>
          <pc:docMk/>
          <pc:sldMk cId="4012903552" sldId="260"/>
        </pc:sldMkLst>
      </pc:sldChg>
      <pc:sldChg chg="addSp delSp modSp mod">
        <pc:chgData name="Steve Shellhammer" userId="0e71f22d-ee3e-49c0-82ff-dbc290af8082" providerId="ADAL" clId="{0339B477-AE6E-4A57-B1EC-AF6179526094}" dt="2021-02-12T19:58:01.046" v="722" actId="1038"/>
        <pc:sldMkLst>
          <pc:docMk/>
          <pc:sldMk cId="3908104288" sldId="261"/>
        </pc:sldMkLst>
        <pc:spChg chg="mod">
          <ac:chgData name="Steve Shellhammer" userId="0e71f22d-ee3e-49c0-82ff-dbc290af8082" providerId="ADAL" clId="{0339B477-AE6E-4A57-B1EC-AF6179526094}" dt="2021-02-12T19:58:01.046" v="722" actId="1038"/>
          <ac:spMkLst>
            <pc:docMk/>
            <pc:sldMk cId="3908104288" sldId="261"/>
            <ac:spMk id="3" creationId="{C4BD1FD1-272E-445C-8140-ADE43B9D85EB}"/>
          </ac:spMkLst>
        </pc:spChg>
        <pc:picChg chg="add mod">
          <ac:chgData name="Steve Shellhammer" userId="0e71f22d-ee3e-49c0-82ff-dbc290af8082" providerId="ADAL" clId="{0339B477-AE6E-4A57-B1EC-AF6179526094}" dt="2021-02-12T19:56:34.285" v="662" actId="1076"/>
          <ac:picMkLst>
            <pc:docMk/>
            <pc:sldMk cId="3908104288" sldId="261"/>
            <ac:picMk id="8" creationId="{F616899D-DC44-41AA-9E4A-207F726E5040}"/>
          </ac:picMkLst>
        </pc:picChg>
        <pc:picChg chg="del">
          <ac:chgData name="Steve Shellhammer" userId="0e71f22d-ee3e-49c0-82ff-dbc290af8082" providerId="ADAL" clId="{0339B477-AE6E-4A57-B1EC-AF6179526094}" dt="2021-02-12T19:56:22.472" v="659" actId="478"/>
          <ac:picMkLst>
            <pc:docMk/>
            <pc:sldMk cId="3908104288" sldId="261"/>
            <ac:picMk id="9" creationId="{6AF03C20-C198-4B24-A31C-746F83CFCBD4}"/>
          </ac:picMkLst>
        </pc:picChg>
      </pc:sldChg>
      <pc:sldChg chg="addSp delSp modSp mod">
        <pc:chgData name="Steve Shellhammer" userId="0e71f22d-ee3e-49c0-82ff-dbc290af8082" providerId="ADAL" clId="{0339B477-AE6E-4A57-B1EC-AF6179526094}" dt="2021-02-12T20:59:44.860" v="809" actId="20577"/>
        <pc:sldMkLst>
          <pc:docMk/>
          <pc:sldMk cId="2894843422" sldId="262"/>
        </pc:sldMkLst>
        <pc:spChg chg="mod">
          <ac:chgData name="Steve Shellhammer" userId="0e71f22d-ee3e-49c0-82ff-dbc290af8082" providerId="ADAL" clId="{0339B477-AE6E-4A57-B1EC-AF6179526094}" dt="2021-02-12T20:59:44.860" v="809" actId="20577"/>
          <ac:spMkLst>
            <pc:docMk/>
            <pc:sldMk cId="2894843422" sldId="262"/>
            <ac:spMk id="2" creationId="{26A477BF-637E-4FD0-A551-A64532DD4280}"/>
          </ac:spMkLst>
        </pc:spChg>
        <pc:spChg chg="mod">
          <ac:chgData name="Steve Shellhammer" userId="0e71f22d-ee3e-49c0-82ff-dbc290af8082" providerId="ADAL" clId="{0339B477-AE6E-4A57-B1EC-AF6179526094}" dt="2021-02-12T20:01:56.631" v="789" actId="404"/>
          <ac:spMkLst>
            <pc:docMk/>
            <pc:sldMk cId="2894843422" sldId="262"/>
            <ac:spMk id="3" creationId="{89BCD192-1A18-4617-AF40-CDCC333A0BA6}"/>
          </ac:spMkLst>
        </pc:spChg>
        <pc:graphicFrameChg chg="mod">
          <ac:chgData name="Steve Shellhammer" userId="0e71f22d-ee3e-49c0-82ff-dbc290af8082" providerId="ADAL" clId="{0339B477-AE6E-4A57-B1EC-AF6179526094}" dt="2021-02-12T20:01:35.185" v="782" actId="1038"/>
          <ac:graphicFrameMkLst>
            <pc:docMk/>
            <pc:sldMk cId="2894843422" sldId="262"/>
            <ac:graphicFrameMk id="10" creationId="{617CCFE5-490F-4AAD-8415-7A3694AB0135}"/>
          </ac:graphicFrameMkLst>
        </pc:graphicFrameChg>
        <pc:picChg chg="del">
          <ac:chgData name="Steve Shellhammer" userId="0e71f22d-ee3e-49c0-82ff-dbc290af8082" providerId="ADAL" clId="{0339B477-AE6E-4A57-B1EC-AF6179526094}" dt="2021-02-12T19:58:36.438" v="740" actId="478"/>
          <ac:picMkLst>
            <pc:docMk/>
            <pc:sldMk cId="2894843422" sldId="262"/>
            <ac:picMk id="7" creationId="{43AA0BFF-F427-42A0-8620-87AEF683CB51}"/>
          </ac:picMkLst>
        </pc:picChg>
        <pc:picChg chg="del">
          <ac:chgData name="Steve Shellhammer" userId="0e71f22d-ee3e-49c0-82ff-dbc290af8082" providerId="ADAL" clId="{0339B477-AE6E-4A57-B1EC-AF6179526094}" dt="2021-02-12T19:58:34.868" v="738" actId="478"/>
          <ac:picMkLst>
            <pc:docMk/>
            <pc:sldMk cId="2894843422" sldId="262"/>
            <ac:picMk id="8" creationId="{744CC750-8901-4D95-A5C4-94E998C9D65C}"/>
          </ac:picMkLst>
        </pc:picChg>
        <pc:picChg chg="del">
          <ac:chgData name="Steve Shellhammer" userId="0e71f22d-ee3e-49c0-82ff-dbc290af8082" providerId="ADAL" clId="{0339B477-AE6E-4A57-B1EC-AF6179526094}" dt="2021-02-12T19:58:35.541" v="739" actId="478"/>
          <ac:picMkLst>
            <pc:docMk/>
            <pc:sldMk cId="2894843422" sldId="262"/>
            <ac:picMk id="9" creationId="{2FA206A7-80CA-4C0F-9385-A6E323241B68}"/>
          </ac:picMkLst>
        </pc:picChg>
        <pc:picChg chg="add mod">
          <ac:chgData name="Steve Shellhammer" userId="0e71f22d-ee3e-49c0-82ff-dbc290af8082" providerId="ADAL" clId="{0339B477-AE6E-4A57-B1EC-AF6179526094}" dt="2021-02-12T19:59:09.832" v="746" actId="1076"/>
          <ac:picMkLst>
            <pc:docMk/>
            <pc:sldMk cId="2894843422" sldId="262"/>
            <ac:picMk id="11" creationId="{D0CBCC7A-3753-4679-B057-9C0B6CD3EFF5}"/>
          </ac:picMkLst>
        </pc:picChg>
        <pc:picChg chg="add mod">
          <ac:chgData name="Steve Shellhammer" userId="0e71f22d-ee3e-49c0-82ff-dbc290af8082" providerId="ADAL" clId="{0339B477-AE6E-4A57-B1EC-AF6179526094}" dt="2021-02-12T20:00:56.483" v="775" actId="1037"/>
          <ac:picMkLst>
            <pc:docMk/>
            <pc:sldMk cId="2894843422" sldId="262"/>
            <ac:picMk id="13" creationId="{103129BE-FAE4-4168-AD79-2E532C6FBAE9}"/>
          </ac:picMkLst>
        </pc:picChg>
        <pc:picChg chg="add mod">
          <ac:chgData name="Steve Shellhammer" userId="0e71f22d-ee3e-49c0-82ff-dbc290af8082" providerId="ADAL" clId="{0339B477-AE6E-4A57-B1EC-AF6179526094}" dt="2021-02-12T20:02:05.377" v="790" actId="1035"/>
          <ac:picMkLst>
            <pc:docMk/>
            <pc:sldMk cId="2894843422" sldId="262"/>
            <ac:picMk id="15" creationId="{E4B6EA90-B4F1-4726-9D2B-15B677DA7CE5}"/>
          </ac:picMkLst>
        </pc:picChg>
        <pc:picChg chg="add mod">
          <ac:chgData name="Steve Shellhammer" userId="0e71f22d-ee3e-49c0-82ff-dbc290af8082" providerId="ADAL" clId="{0339B477-AE6E-4A57-B1EC-AF6179526094}" dt="2021-02-12T20:01:27.729" v="779" actId="1076"/>
          <ac:picMkLst>
            <pc:docMk/>
            <pc:sldMk cId="2894843422" sldId="262"/>
            <ac:picMk id="16" creationId="{63A10F36-171C-45C6-9BAA-226AAED994D9}"/>
          </ac:picMkLst>
        </pc:picChg>
      </pc:sldChg>
      <pc:sldChg chg="modSp mod ord">
        <pc:chgData name="Steve Shellhammer" userId="0e71f22d-ee3e-49c0-82ff-dbc290af8082" providerId="ADAL" clId="{0339B477-AE6E-4A57-B1EC-AF6179526094}" dt="2021-02-12T19:22:13.529" v="392" actId="20577"/>
        <pc:sldMkLst>
          <pc:docMk/>
          <pc:sldMk cId="3889958180" sldId="263"/>
        </pc:sldMkLst>
        <pc:spChg chg="mod">
          <ac:chgData name="Steve Shellhammer" userId="0e71f22d-ee3e-49c0-82ff-dbc290af8082" providerId="ADAL" clId="{0339B477-AE6E-4A57-B1EC-AF6179526094}" dt="2021-02-12T19:22:13.529" v="392" actId="20577"/>
          <ac:spMkLst>
            <pc:docMk/>
            <pc:sldMk cId="3889958180" sldId="263"/>
            <ac:spMk id="3" creationId="{6C6F657B-ED90-4A15-BD13-BAFCF82A50E6}"/>
          </ac:spMkLst>
        </pc:spChg>
      </pc:sldChg>
      <pc:sldChg chg="addSp modSp add mod">
        <pc:chgData name="Steve Shellhammer" userId="0e71f22d-ee3e-49c0-82ff-dbc290af8082" providerId="ADAL" clId="{0339B477-AE6E-4A57-B1EC-AF6179526094}" dt="2021-02-12T19:13:01.450" v="158" actId="1076"/>
        <pc:sldMkLst>
          <pc:docMk/>
          <pc:sldMk cId="1517929848" sldId="264"/>
        </pc:sldMkLst>
        <pc:spChg chg="mod">
          <ac:chgData name="Steve Shellhammer" userId="0e71f22d-ee3e-49c0-82ff-dbc290af8082" providerId="ADAL" clId="{0339B477-AE6E-4A57-B1EC-AF6179526094}" dt="2021-02-12T19:12:13.691" v="98" actId="20577"/>
          <ac:spMkLst>
            <pc:docMk/>
            <pc:sldMk cId="1517929848" sldId="264"/>
            <ac:spMk id="2" creationId="{F9443C65-73BC-4BB0-84C4-9C6EA58CC7E7}"/>
          </ac:spMkLst>
        </pc:spChg>
        <pc:spChg chg="add mod">
          <ac:chgData name="Steve Shellhammer" userId="0e71f22d-ee3e-49c0-82ff-dbc290af8082" providerId="ADAL" clId="{0339B477-AE6E-4A57-B1EC-AF6179526094}" dt="2021-02-12T19:13:01.450" v="158" actId="1076"/>
          <ac:spMkLst>
            <pc:docMk/>
            <pc:sldMk cId="1517929848" sldId="264"/>
            <ac:spMk id="10" creationId="{D84F9BB7-A6A6-4198-B870-1BC8738F7446}"/>
          </ac:spMkLst>
        </pc:spChg>
      </pc:sldChg>
      <pc:sldChg chg="addSp modSp add mod">
        <pc:chgData name="Steve Shellhammer" userId="0e71f22d-ee3e-49c0-82ff-dbc290af8082" providerId="ADAL" clId="{0339B477-AE6E-4A57-B1EC-AF6179526094}" dt="2021-02-12T19:19:43.877" v="307" actId="20577"/>
        <pc:sldMkLst>
          <pc:docMk/>
          <pc:sldMk cId="2623386086" sldId="265"/>
        </pc:sldMkLst>
        <pc:spChg chg="mod">
          <ac:chgData name="Steve Shellhammer" userId="0e71f22d-ee3e-49c0-82ff-dbc290af8082" providerId="ADAL" clId="{0339B477-AE6E-4A57-B1EC-AF6179526094}" dt="2021-02-12T19:19:43.877" v="307" actId="20577"/>
          <ac:spMkLst>
            <pc:docMk/>
            <pc:sldMk cId="2623386086" sldId="265"/>
            <ac:spMk id="2" creationId="{F9443C65-73BC-4BB0-84C4-9C6EA58CC7E7}"/>
          </ac:spMkLst>
        </pc:spChg>
        <pc:spChg chg="mod">
          <ac:chgData name="Steve Shellhammer" userId="0e71f22d-ee3e-49c0-82ff-dbc290af8082" providerId="ADAL" clId="{0339B477-AE6E-4A57-B1EC-AF6179526094}" dt="2021-02-12T19:18:18.505" v="258" actId="1076"/>
          <ac:spMkLst>
            <pc:docMk/>
            <pc:sldMk cId="2623386086" sldId="265"/>
            <ac:spMk id="9" creationId="{C6E8E3CE-8DCB-45FD-842F-1933C450953F}"/>
          </ac:spMkLst>
        </pc:spChg>
        <pc:spChg chg="add mod">
          <ac:chgData name="Steve Shellhammer" userId="0e71f22d-ee3e-49c0-82ff-dbc290af8082" providerId="ADAL" clId="{0339B477-AE6E-4A57-B1EC-AF6179526094}" dt="2021-02-12T19:18:49.877" v="301" actId="20577"/>
          <ac:spMkLst>
            <pc:docMk/>
            <pc:sldMk cId="2623386086" sldId="265"/>
            <ac:spMk id="10" creationId="{6402D126-CE20-4AA8-8704-085B229A5045}"/>
          </ac:spMkLst>
        </pc:spChg>
        <pc:graphicFrameChg chg="modGraphic">
          <ac:chgData name="Steve Shellhammer" userId="0e71f22d-ee3e-49c0-82ff-dbc290af8082" providerId="ADAL" clId="{0339B477-AE6E-4A57-B1EC-AF6179526094}" dt="2021-02-12T19:18:27.448" v="259" actId="207"/>
          <ac:graphicFrameMkLst>
            <pc:docMk/>
            <pc:sldMk cId="2623386086" sldId="265"/>
            <ac:graphicFrameMk id="7" creationId="{C9DE17C5-7354-41DA-9102-661B3DC04528}"/>
          </ac:graphicFrameMkLst>
        </pc:graphicFrameChg>
        <pc:graphicFrameChg chg="mod modGraphic">
          <ac:chgData name="Steve Shellhammer" userId="0e71f22d-ee3e-49c0-82ff-dbc290af8082" providerId="ADAL" clId="{0339B477-AE6E-4A57-B1EC-AF6179526094}" dt="2021-02-12T19:18:14.663" v="257" actId="14734"/>
          <ac:graphicFrameMkLst>
            <pc:docMk/>
            <pc:sldMk cId="2623386086" sldId="265"/>
            <ac:graphicFrameMk id="8" creationId="{13E6E54B-B6D2-4305-BCB7-5FABC612DAB8}"/>
          </ac:graphicFrameMkLst>
        </pc:graphicFrameChg>
      </pc:sldChg>
      <pc:sldChg chg="add del">
        <pc:chgData name="Steve Shellhammer" userId="0e71f22d-ee3e-49c0-82ff-dbc290af8082" providerId="ADAL" clId="{0339B477-AE6E-4A57-B1EC-AF6179526094}" dt="2021-02-12T20:05:52.034" v="802"/>
        <pc:sldMkLst>
          <pc:docMk/>
          <pc:sldMk cId="3037409864" sldId="266"/>
        </pc:sldMkLst>
      </pc:sldChg>
      <pc:sldChg chg="modSp new del mod">
        <pc:chgData name="Steve Shellhammer" userId="0e71f22d-ee3e-49c0-82ff-dbc290af8082" providerId="ADAL" clId="{0339B477-AE6E-4A57-B1EC-AF6179526094}" dt="2021-02-12T19:13:16.128" v="159" actId="47"/>
        <pc:sldMkLst>
          <pc:docMk/>
          <pc:sldMk cId="56353683" sldId="267"/>
        </pc:sldMkLst>
        <pc:spChg chg="mod">
          <ac:chgData name="Steve Shellhammer" userId="0e71f22d-ee3e-49c0-82ff-dbc290af8082" providerId="ADAL" clId="{0339B477-AE6E-4A57-B1EC-AF6179526094}" dt="2021-02-12T19:12:52.351" v="156" actId="14100"/>
          <ac:spMkLst>
            <pc:docMk/>
            <pc:sldMk cId="56353683" sldId="267"/>
            <ac:spMk id="3" creationId="{926ECD28-45BD-459D-B221-72CD2524AC91}"/>
          </ac:spMkLst>
        </pc:spChg>
      </pc:sldChg>
      <pc:sldChg chg="modSp add mod">
        <pc:chgData name="Steve Shellhammer" userId="0e71f22d-ee3e-49c0-82ff-dbc290af8082" providerId="ADAL" clId="{0339B477-AE6E-4A57-B1EC-AF6179526094}" dt="2021-02-12T19:25:23.870" v="518" actId="1076"/>
        <pc:sldMkLst>
          <pc:docMk/>
          <pc:sldMk cId="752051106" sldId="267"/>
        </pc:sldMkLst>
        <pc:spChg chg="mod">
          <ac:chgData name="Steve Shellhammer" userId="0e71f22d-ee3e-49c0-82ff-dbc290af8082" providerId="ADAL" clId="{0339B477-AE6E-4A57-B1EC-AF6179526094}" dt="2021-02-12T19:22:55.570" v="404" actId="20577"/>
          <ac:spMkLst>
            <pc:docMk/>
            <pc:sldMk cId="752051106" sldId="267"/>
            <ac:spMk id="2" creationId="{F9443C65-73BC-4BB0-84C4-9C6EA58CC7E7}"/>
          </ac:spMkLst>
        </pc:spChg>
        <pc:spChg chg="mod">
          <ac:chgData name="Steve Shellhammer" userId="0e71f22d-ee3e-49c0-82ff-dbc290af8082" providerId="ADAL" clId="{0339B477-AE6E-4A57-B1EC-AF6179526094}" dt="2021-02-12T19:23:11.459" v="408" actId="1035"/>
          <ac:spMkLst>
            <pc:docMk/>
            <pc:sldMk cId="752051106" sldId="267"/>
            <ac:spMk id="9" creationId="{C6E8E3CE-8DCB-45FD-842F-1933C450953F}"/>
          </ac:spMkLst>
        </pc:spChg>
        <pc:spChg chg="mod">
          <ac:chgData name="Steve Shellhammer" userId="0e71f22d-ee3e-49c0-82ff-dbc290af8082" providerId="ADAL" clId="{0339B477-AE6E-4A57-B1EC-AF6179526094}" dt="2021-02-12T19:25:23.870" v="518" actId="1076"/>
          <ac:spMkLst>
            <pc:docMk/>
            <pc:sldMk cId="752051106" sldId="267"/>
            <ac:spMk id="10" creationId="{6402D126-CE20-4AA8-8704-085B229A5045}"/>
          </ac:spMkLst>
        </pc:spChg>
        <pc:graphicFrameChg chg="modGraphic">
          <ac:chgData name="Steve Shellhammer" userId="0e71f22d-ee3e-49c0-82ff-dbc290af8082" providerId="ADAL" clId="{0339B477-AE6E-4A57-B1EC-AF6179526094}" dt="2021-02-12T19:23:30.131" v="422" actId="20577"/>
          <ac:graphicFrameMkLst>
            <pc:docMk/>
            <pc:sldMk cId="752051106" sldId="267"/>
            <ac:graphicFrameMk id="7" creationId="{C9DE17C5-7354-41DA-9102-661B3DC04528}"/>
          </ac:graphicFrameMkLst>
        </pc:graphicFrameChg>
        <pc:graphicFrameChg chg="mod">
          <ac:chgData name="Steve Shellhammer" userId="0e71f22d-ee3e-49c0-82ff-dbc290af8082" providerId="ADAL" clId="{0339B477-AE6E-4A57-B1EC-AF6179526094}" dt="2021-02-12T19:23:11.459" v="408" actId="1035"/>
          <ac:graphicFrameMkLst>
            <pc:docMk/>
            <pc:sldMk cId="752051106" sldId="267"/>
            <ac:graphicFrameMk id="8" creationId="{13E6E54B-B6D2-4305-BCB7-5FABC612DAB8}"/>
          </ac:graphicFrameMkLst>
        </pc:graphicFrameChg>
      </pc:sldChg>
      <pc:sldChg chg="modSp add mod">
        <pc:chgData name="Steve Shellhammer" userId="0e71f22d-ee3e-49c0-82ff-dbc290af8082" providerId="ADAL" clId="{0339B477-AE6E-4A57-B1EC-AF6179526094}" dt="2021-02-12T19:25:37.906" v="525" actId="20577"/>
        <pc:sldMkLst>
          <pc:docMk/>
          <pc:sldMk cId="3509388113" sldId="268"/>
        </pc:sldMkLst>
        <pc:spChg chg="mod">
          <ac:chgData name="Steve Shellhammer" userId="0e71f22d-ee3e-49c0-82ff-dbc290af8082" providerId="ADAL" clId="{0339B477-AE6E-4A57-B1EC-AF6179526094}" dt="2021-02-12T19:25:33.826" v="522" actId="20577"/>
          <ac:spMkLst>
            <pc:docMk/>
            <pc:sldMk cId="3509388113" sldId="268"/>
            <ac:spMk id="2" creationId="{F9443C65-73BC-4BB0-84C4-9C6EA58CC7E7}"/>
          </ac:spMkLst>
        </pc:spChg>
        <pc:spChg chg="mod">
          <ac:chgData name="Steve Shellhammer" userId="0e71f22d-ee3e-49c0-82ff-dbc290af8082" providerId="ADAL" clId="{0339B477-AE6E-4A57-B1EC-AF6179526094}" dt="2021-02-12T19:25:37.906" v="525" actId="20577"/>
          <ac:spMkLst>
            <pc:docMk/>
            <pc:sldMk cId="3509388113" sldId="268"/>
            <ac:spMk id="10" creationId="{6402D126-CE20-4AA8-8704-085B229A5045}"/>
          </ac:spMkLst>
        </pc:spChg>
      </pc:sldChg>
      <pc:sldChg chg="addSp delSp modSp add mod">
        <pc:chgData name="Steve Shellhammer" userId="0e71f22d-ee3e-49c0-82ff-dbc290af8082" providerId="ADAL" clId="{0339B477-AE6E-4A57-B1EC-AF6179526094}" dt="2021-02-12T19:53:11.869" v="654" actId="1038"/>
        <pc:sldMkLst>
          <pc:docMk/>
          <pc:sldMk cId="1250952341" sldId="269"/>
        </pc:sldMkLst>
        <pc:spChg chg="mod">
          <ac:chgData name="Steve Shellhammer" userId="0e71f22d-ee3e-49c0-82ff-dbc290af8082" providerId="ADAL" clId="{0339B477-AE6E-4A57-B1EC-AF6179526094}" dt="2021-02-12T19:31:03.377" v="538" actId="20577"/>
          <ac:spMkLst>
            <pc:docMk/>
            <pc:sldMk cId="1250952341" sldId="269"/>
            <ac:spMk id="2" creationId="{1F88522A-321B-4725-8AEE-707F91020EA9}"/>
          </ac:spMkLst>
        </pc:spChg>
        <pc:spChg chg="mod">
          <ac:chgData name="Steve Shellhammer" userId="0e71f22d-ee3e-49c0-82ff-dbc290af8082" providerId="ADAL" clId="{0339B477-AE6E-4A57-B1EC-AF6179526094}" dt="2021-02-12T19:32:15.903" v="591" actId="14100"/>
          <ac:spMkLst>
            <pc:docMk/>
            <pc:sldMk cId="1250952341" sldId="269"/>
            <ac:spMk id="3" creationId="{4669D603-3FCF-4034-BE11-ED3988DBA29D}"/>
          </ac:spMkLst>
        </pc:spChg>
        <pc:spChg chg="mod">
          <ac:chgData name="Steve Shellhammer" userId="0e71f22d-ee3e-49c0-82ff-dbc290af8082" providerId="ADAL" clId="{0339B477-AE6E-4A57-B1EC-AF6179526094}" dt="2021-02-12T19:35:14.337" v="615" actId="20577"/>
          <ac:spMkLst>
            <pc:docMk/>
            <pc:sldMk cId="1250952341" sldId="269"/>
            <ac:spMk id="8" creationId="{2E6357BA-60A6-47DB-A093-1B4D25D149AB}"/>
          </ac:spMkLst>
        </pc:spChg>
        <pc:picChg chg="add del mod">
          <ac:chgData name="Steve Shellhammer" userId="0e71f22d-ee3e-49c0-82ff-dbc290af8082" providerId="ADAL" clId="{0339B477-AE6E-4A57-B1EC-AF6179526094}" dt="2021-02-12T19:34:51.968" v="595" actId="478"/>
          <ac:picMkLst>
            <pc:docMk/>
            <pc:sldMk cId="1250952341" sldId="269"/>
            <ac:picMk id="9" creationId="{913E3BA3-276B-41A2-9991-F71612CC66FC}"/>
          </ac:picMkLst>
        </pc:picChg>
        <pc:picChg chg="add del mod">
          <ac:chgData name="Steve Shellhammer" userId="0e71f22d-ee3e-49c0-82ff-dbc290af8082" providerId="ADAL" clId="{0339B477-AE6E-4A57-B1EC-AF6179526094}" dt="2021-02-12T19:45:38.400" v="635" actId="478"/>
          <ac:picMkLst>
            <pc:docMk/>
            <pc:sldMk cId="1250952341" sldId="269"/>
            <ac:picMk id="11" creationId="{26B7C417-E615-45BC-B89A-D5213FF257A7}"/>
          </ac:picMkLst>
        </pc:picChg>
        <pc:picChg chg="del">
          <ac:chgData name="Steve Shellhammer" userId="0e71f22d-ee3e-49c0-82ff-dbc290af8082" providerId="ADAL" clId="{0339B477-AE6E-4A57-B1EC-AF6179526094}" dt="2021-02-12T19:31:30.369" v="543" actId="478"/>
          <ac:picMkLst>
            <pc:docMk/>
            <pc:sldMk cId="1250952341" sldId="269"/>
            <ac:picMk id="12" creationId="{9489BED0-357F-4B6A-AA03-8F5ACFA37B31}"/>
          </ac:picMkLst>
        </pc:picChg>
        <pc:picChg chg="add del">
          <ac:chgData name="Steve Shellhammer" userId="0e71f22d-ee3e-49c0-82ff-dbc290af8082" providerId="ADAL" clId="{0339B477-AE6E-4A57-B1EC-AF6179526094}" dt="2021-02-12T19:45:59.939" v="637" actId="478"/>
          <ac:picMkLst>
            <pc:docMk/>
            <pc:sldMk cId="1250952341" sldId="269"/>
            <ac:picMk id="14" creationId="{9337A1AA-9264-44EE-BBBD-F62EC92E62DE}"/>
          </ac:picMkLst>
        </pc:picChg>
        <pc:picChg chg="add del">
          <ac:chgData name="Steve Shellhammer" userId="0e71f22d-ee3e-49c0-82ff-dbc290af8082" providerId="ADAL" clId="{0339B477-AE6E-4A57-B1EC-AF6179526094}" dt="2021-02-12T19:46:09.060" v="639" actId="478"/>
          <ac:picMkLst>
            <pc:docMk/>
            <pc:sldMk cId="1250952341" sldId="269"/>
            <ac:picMk id="16" creationId="{D2119BBC-6581-4C68-963A-D3D7182EA04D}"/>
          </ac:picMkLst>
        </pc:picChg>
        <pc:picChg chg="add del mod">
          <ac:chgData name="Steve Shellhammer" userId="0e71f22d-ee3e-49c0-82ff-dbc290af8082" providerId="ADAL" clId="{0339B477-AE6E-4A57-B1EC-AF6179526094}" dt="2021-02-12T19:52:57.807" v="648" actId="478"/>
          <ac:picMkLst>
            <pc:docMk/>
            <pc:sldMk cId="1250952341" sldId="269"/>
            <ac:picMk id="18" creationId="{650367E1-2802-458A-9E34-01CF565B8F96}"/>
          </ac:picMkLst>
        </pc:picChg>
        <pc:picChg chg="add mod">
          <ac:chgData name="Steve Shellhammer" userId="0e71f22d-ee3e-49c0-82ff-dbc290af8082" providerId="ADAL" clId="{0339B477-AE6E-4A57-B1EC-AF6179526094}" dt="2021-02-12T19:53:11.869" v="654" actId="1038"/>
          <ac:picMkLst>
            <pc:docMk/>
            <pc:sldMk cId="1250952341" sldId="269"/>
            <ac:picMk id="20" creationId="{5F4081B6-0A7F-414B-A65F-F5E3CE3DED6E}"/>
          </ac:picMkLst>
        </pc:picChg>
      </pc:sldChg>
      <pc:sldChg chg="addSp delSp modSp add mod">
        <pc:chgData name="Steve Shellhammer" userId="0e71f22d-ee3e-49c0-82ff-dbc290af8082" providerId="ADAL" clId="{0339B477-AE6E-4A57-B1EC-AF6179526094}" dt="2021-02-12T19:53:34.262" v="655" actId="22"/>
        <pc:sldMkLst>
          <pc:docMk/>
          <pc:sldMk cId="2765913187" sldId="270"/>
        </pc:sldMkLst>
        <pc:spChg chg="mod">
          <ac:chgData name="Steve Shellhammer" userId="0e71f22d-ee3e-49c0-82ff-dbc290af8082" providerId="ADAL" clId="{0339B477-AE6E-4A57-B1EC-AF6179526094}" dt="2021-02-12T19:37:00.624" v="625" actId="20577"/>
          <ac:spMkLst>
            <pc:docMk/>
            <pc:sldMk cId="2765913187" sldId="270"/>
            <ac:spMk id="2" creationId="{1F88522A-321B-4725-8AEE-707F91020EA9}"/>
          </ac:spMkLst>
        </pc:spChg>
        <pc:spChg chg="mod">
          <ac:chgData name="Steve Shellhammer" userId="0e71f22d-ee3e-49c0-82ff-dbc290af8082" providerId="ADAL" clId="{0339B477-AE6E-4A57-B1EC-AF6179526094}" dt="2021-02-12T19:37:08.336" v="628" actId="20577"/>
          <ac:spMkLst>
            <pc:docMk/>
            <pc:sldMk cId="2765913187" sldId="270"/>
            <ac:spMk id="8" creationId="{2E6357BA-60A6-47DB-A093-1B4D25D149AB}"/>
          </ac:spMkLst>
        </pc:spChg>
        <pc:picChg chg="add del mod">
          <ac:chgData name="Steve Shellhammer" userId="0e71f22d-ee3e-49c0-82ff-dbc290af8082" providerId="ADAL" clId="{0339B477-AE6E-4A57-B1EC-AF6179526094}" dt="2021-02-12T19:50:21.295" v="645" actId="478"/>
          <ac:picMkLst>
            <pc:docMk/>
            <pc:sldMk cId="2765913187" sldId="270"/>
            <ac:picMk id="9" creationId="{E50A73C1-F701-4D2C-AF7D-2D016E85B97A}"/>
          </ac:picMkLst>
        </pc:picChg>
        <pc:picChg chg="del">
          <ac:chgData name="Steve Shellhammer" userId="0e71f22d-ee3e-49c0-82ff-dbc290af8082" providerId="ADAL" clId="{0339B477-AE6E-4A57-B1EC-AF6179526094}" dt="2021-02-12T19:37:05.217" v="626" actId="478"/>
          <ac:picMkLst>
            <pc:docMk/>
            <pc:sldMk cId="2765913187" sldId="270"/>
            <ac:picMk id="11" creationId="{26B7C417-E615-45BC-B89A-D5213FF257A7}"/>
          </ac:picMkLst>
        </pc:picChg>
        <pc:picChg chg="add del">
          <ac:chgData name="Steve Shellhammer" userId="0e71f22d-ee3e-49c0-82ff-dbc290af8082" providerId="ADAL" clId="{0339B477-AE6E-4A57-B1EC-AF6179526094}" dt="2021-02-12T19:51:56.254" v="647" actId="478"/>
          <ac:picMkLst>
            <pc:docMk/>
            <pc:sldMk cId="2765913187" sldId="270"/>
            <ac:picMk id="12" creationId="{1D896050-C18F-407D-833D-552309A83BF8}"/>
          </ac:picMkLst>
        </pc:picChg>
        <pc:picChg chg="add">
          <ac:chgData name="Steve Shellhammer" userId="0e71f22d-ee3e-49c0-82ff-dbc290af8082" providerId="ADAL" clId="{0339B477-AE6E-4A57-B1EC-AF6179526094}" dt="2021-02-12T19:53:34.262" v="655" actId="22"/>
          <ac:picMkLst>
            <pc:docMk/>
            <pc:sldMk cId="2765913187" sldId="270"/>
            <ac:picMk id="14" creationId="{6EC5DD8B-936F-4D6A-957F-EE3BED658130}"/>
          </ac:picMkLst>
        </pc:picChg>
      </pc:sldChg>
      <pc:sldChg chg="addSp delSp modSp add mod">
        <pc:chgData name="Steve Shellhammer" userId="0e71f22d-ee3e-49c0-82ff-dbc290af8082" providerId="ADAL" clId="{0339B477-AE6E-4A57-B1EC-AF6179526094}" dt="2021-02-12T20:00:28.795" v="756" actId="22"/>
        <pc:sldMkLst>
          <pc:docMk/>
          <pc:sldMk cId="471879979" sldId="271"/>
        </pc:sldMkLst>
        <pc:spChg chg="mod">
          <ac:chgData name="Steve Shellhammer" userId="0e71f22d-ee3e-49c0-82ff-dbc290af8082" providerId="ADAL" clId="{0339B477-AE6E-4A57-B1EC-AF6179526094}" dt="2021-02-12T19:37:31.647" v="634" actId="20577"/>
          <ac:spMkLst>
            <pc:docMk/>
            <pc:sldMk cId="471879979" sldId="271"/>
            <ac:spMk id="2" creationId="{1F88522A-321B-4725-8AEE-707F91020EA9}"/>
          </ac:spMkLst>
        </pc:spChg>
        <pc:picChg chg="del">
          <ac:chgData name="Steve Shellhammer" userId="0e71f22d-ee3e-49c0-82ff-dbc290af8082" providerId="ADAL" clId="{0339B477-AE6E-4A57-B1EC-AF6179526094}" dt="2021-02-12T19:53:51.709" v="656" actId="478"/>
          <ac:picMkLst>
            <pc:docMk/>
            <pc:sldMk cId="471879979" sldId="271"/>
            <ac:picMk id="9" creationId="{E50A73C1-F701-4D2C-AF7D-2D016E85B97A}"/>
          </ac:picMkLst>
        </pc:picChg>
        <pc:picChg chg="add del">
          <ac:chgData name="Steve Shellhammer" userId="0e71f22d-ee3e-49c0-82ff-dbc290af8082" providerId="ADAL" clId="{0339B477-AE6E-4A57-B1EC-AF6179526094}" dt="2021-02-12T20:00:04.002" v="755" actId="478"/>
          <ac:picMkLst>
            <pc:docMk/>
            <pc:sldMk cId="471879979" sldId="271"/>
            <ac:picMk id="10" creationId="{E185F74F-77B9-4F7F-AA30-D1B65B25F0B9}"/>
          </ac:picMkLst>
        </pc:picChg>
        <pc:picChg chg="add">
          <ac:chgData name="Steve Shellhammer" userId="0e71f22d-ee3e-49c0-82ff-dbc290af8082" providerId="ADAL" clId="{0339B477-AE6E-4A57-B1EC-AF6179526094}" dt="2021-02-12T20:00:28.795" v="756" actId="22"/>
          <ac:picMkLst>
            <pc:docMk/>
            <pc:sldMk cId="471879979" sldId="271"/>
            <ac:picMk id="12" creationId="{5A159B65-D9F1-4C10-A0FC-3BD98BD0769C}"/>
          </ac:picMkLst>
        </pc:picChg>
      </pc:sldChg>
      <pc:sldChg chg="delSp modSp new mod">
        <pc:chgData name="Steve Shellhammer" userId="0e71f22d-ee3e-49c0-82ff-dbc290af8082" providerId="ADAL" clId="{0339B477-AE6E-4A57-B1EC-AF6179526094}" dt="2021-02-12T21:07:20.692" v="837" actId="403"/>
        <pc:sldMkLst>
          <pc:docMk/>
          <pc:sldMk cId="744965408" sldId="272"/>
        </pc:sldMkLst>
        <pc:spChg chg="mod">
          <ac:chgData name="Steve Shellhammer" userId="0e71f22d-ee3e-49c0-82ff-dbc290af8082" providerId="ADAL" clId="{0339B477-AE6E-4A57-B1EC-AF6179526094}" dt="2021-02-12T21:07:20.692" v="837" actId="403"/>
          <ac:spMkLst>
            <pc:docMk/>
            <pc:sldMk cId="744965408" sldId="272"/>
            <ac:spMk id="2" creationId="{C57F6E07-FFBA-4A83-BE29-1B15AD6441EB}"/>
          </ac:spMkLst>
        </pc:spChg>
        <pc:spChg chg="del">
          <ac:chgData name="Steve Shellhammer" userId="0e71f22d-ee3e-49c0-82ff-dbc290af8082" providerId="ADAL" clId="{0339B477-AE6E-4A57-B1EC-AF6179526094}" dt="2021-02-12T20:05:22.174" v="798" actId="478"/>
          <ac:spMkLst>
            <pc:docMk/>
            <pc:sldMk cId="744965408" sldId="272"/>
            <ac:spMk id="3" creationId="{CF2ADAC6-481A-4A2A-9B9C-1C14EE6BE4DF}"/>
          </ac:spMkLst>
        </pc:spChg>
      </pc:sldChg>
      <pc:sldChg chg="add">
        <pc:chgData name="Steve Shellhammer" userId="0e71f22d-ee3e-49c0-82ff-dbc290af8082" providerId="ADAL" clId="{0339B477-AE6E-4A57-B1EC-AF6179526094}" dt="2021-02-12T20:05:52.034" v="802"/>
        <pc:sldMkLst>
          <pc:docMk/>
          <pc:sldMk cId="2006796925" sldId="273"/>
        </pc:sldMkLst>
      </pc:sldChg>
      <pc:sldChg chg="add">
        <pc:chgData name="Steve Shellhammer" userId="0e71f22d-ee3e-49c0-82ff-dbc290af8082" providerId="ADAL" clId="{0339B477-AE6E-4A57-B1EC-AF6179526094}" dt="2021-02-12T20:05:52.034" v="802"/>
        <pc:sldMkLst>
          <pc:docMk/>
          <pc:sldMk cId="1423998088" sldId="274"/>
        </pc:sldMkLst>
      </pc:sldChg>
      <pc:sldChg chg="add">
        <pc:chgData name="Steve Shellhammer" userId="0e71f22d-ee3e-49c0-82ff-dbc290af8082" providerId="ADAL" clId="{0339B477-AE6E-4A57-B1EC-AF6179526094}" dt="2021-02-12T20:05:52.034" v="802"/>
        <pc:sldMkLst>
          <pc:docMk/>
          <pc:sldMk cId="4231575505" sldId="276"/>
        </pc:sldMkLst>
      </pc:sldChg>
      <pc:sldChg chg="add">
        <pc:chgData name="Steve Shellhammer" userId="0e71f22d-ee3e-49c0-82ff-dbc290af8082" providerId="ADAL" clId="{0339B477-AE6E-4A57-B1EC-AF6179526094}" dt="2021-02-12T20:05:52.034" v="802"/>
        <pc:sldMkLst>
          <pc:docMk/>
          <pc:sldMk cId="597019275" sldId="277"/>
        </pc:sldMkLst>
      </pc:sldChg>
      <pc:sldChg chg="add">
        <pc:chgData name="Steve Shellhammer" userId="0e71f22d-ee3e-49c0-82ff-dbc290af8082" providerId="ADAL" clId="{0339B477-AE6E-4A57-B1EC-AF6179526094}" dt="2021-02-12T20:05:52.034" v="802"/>
        <pc:sldMkLst>
          <pc:docMk/>
          <pc:sldMk cId="4083242770" sldId="278"/>
        </pc:sldMkLst>
      </pc:sldChg>
      <pc:sldChg chg="add">
        <pc:chgData name="Steve Shellhammer" userId="0e71f22d-ee3e-49c0-82ff-dbc290af8082" providerId="ADAL" clId="{0339B477-AE6E-4A57-B1EC-AF6179526094}" dt="2021-02-12T20:05:52.034" v="802"/>
        <pc:sldMkLst>
          <pc:docMk/>
          <pc:sldMk cId="819587702" sldId="279"/>
        </pc:sldMkLst>
      </pc:sldChg>
      <pc:sldChg chg="add">
        <pc:chgData name="Steve Shellhammer" userId="0e71f22d-ee3e-49c0-82ff-dbc290af8082" providerId="ADAL" clId="{0339B477-AE6E-4A57-B1EC-AF6179526094}" dt="2021-02-12T20:05:52.034" v="802"/>
        <pc:sldMkLst>
          <pc:docMk/>
          <pc:sldMk cId="4075636779" sldId="280"/>
        </pc:sldMkLst>
      </pc:sldChg>
      <pc:sldChg chg="add">
        <pc:chgData name="Steve Shellhammer" userId="0e71f22d-ee3e-49c0-82ff-dbc290af8082" providerId="ADAL" clId="{0339B477-AE6E-4A57-B1EC-AF6179526094}" dt="2021-02-12T20:05:52.034" v="802"/>
        <pc:sldMkLst>
          <pc:docMk/>
          <pc:sldMk cId="1662344398" sldId="281"/>
        </pc:sldMkLst>
      </pc:sldChg>
      <pc:sldChg chg="add">
        <pc:chgData name="Steve Shellhammer" userId="0e71f22d-ee3e-49c0-82ff-dbc290af8082" providerId="ADAL" clId="{0339B477-AE6E-4A57-B1EC-AF6179526094}" dt="2021-02-12T20:05:52.034" v="802"/>
        <pc:sldMkLst>
          <pc:docMk/>
          <pc:sldMk cId="1863939339" sldId="282"/>
        </pc:sldMkLst>
      </pc:sldChg>
      <pc:sldChg chg="addSp delSp modSp new mod">
        <pc:chgData name="Steve Shellhammer" userId="0e71f22d-ee3e-49c0-82ff-dbc290af8082" providerId="ADAL" clId="{0339B477-AE6E-4A57-B1EC-AF6179526094}" dt="2021-02-12T21:12:07.563" v="842" actId="1076"/>
        <pc:sldMkLst>
          <pc:docMk/>
          <pc:sldMk cId="3697905575" sldId="283"/>
        </pc:sldMkLst>
        <pc:spChg chg="mod">
          <ac:chgData name="Steve Shellhammer" userId="0e71f22d-ee3e-49c0-82ff-dbc290af8082" providerId="ADAL" clId="{0339B477-AE6E-4A57-B1EC-AF6179526094}" dt="2021-02-12T20:59:55.452" v="825" actId="20577"/>
          <ac:spMkLst>
            <pc:docMk/>
            <pc:sldMk cId="3697905575" sldId="283"/>
            <ac:spMk id="2" creationId="{B0E3442B-CA02-4302-8426-338EAC08964C}"/>
          </ac:spMkLst>
        </pc:spChg>
        <pc:spChg chg="mod">
          <ac:chgData name="Steve Shellhammer" userId="0e71f22d-ee3e-49c0-82ff-dbc290af8082" providerId="ADAL" clId="{0339B477-AE6E-4A57-B1EC-AF6179526094}" dt="2021-02-12T21:00:26.713" v="831" actId="14100"/>
          <ac:spMkLst>
            <pc:docMk/>
            <pc:sldMk cId="3697905575" sldId="283"/>
            <ac:spMk id="3" creationId="{304ADA16-17D7-4567-B56D-F6533A52282E}"/>
          </ac:spMkLst>
        </pc:spChg>
        <pc:spChg chg="add del">
          <ac:chgData name="Steve Shellhammer" userId="0e71f22d-ee3e-49c0-82ff-dbc290af8082" providerId="ADAL" clId="{0339B477-AE6E-4A57-B1EC-AF6179526094}" dt="2021-02-12T21:00:02.842" v="827"/>
          <ac:spMkLst>
            <pc:docMk/>
            <pc:sldMk cId="3697905575" sldId="283"/>
            <ac:spMk id="7" creationId="{74483290-0441-4E77-ACF9-6CF6F31FA64B}"/>
          </ac:spMkLst>
        </pc:spChg>
        <pc:spChg chg="add del">
          <ac:chgData name="Steve Shellhammer" userId="0e71f22d-ee3e-49c0-82ff-dbc290af8082" providerId="ADAL" clId="{0339B477-AE6E-4A57-B1EC-AF6179526094}" dt="2021-02-12T21:00:02.842" v="827"/>
          <ac:spMkLst>
            <pc:docMk/>
            <pc:sldMk cId="3697905575" sldId="283"/>
            <ac:spMk id="8" creationId="{36A19745-0C8A-494F-9DD8-1B4196E51702}"/>
          </ac:spMkLst>
        </pc:spChg>
        <pc:picChg chg="del">
          <ac:chgData name="Steve Shellhammer" userId="0e71f22d-ee3e-49c0-82ff-dbc290af8082" providerId="ADAL" clId="{0339B477-AE6E-4A57-B1EC-AF6179526094}" dt="2021-02-12T21:01:02.470" v="834" actId="478"/>
          <ac:picMkLst>
            <pc:docMk/>
            <pc:sldMk cId="3697905575" sldId="283"/>
            <ac:picMk id="9" creationId="{4E81EFBF-45B8-4591-B3CE-6C31AF663F44}"/>
          </ac:picMkLst>
        </pc:picChg>
        <pc:picChg chg="add del mod">
          <ac:chgData name="Steve Shellhammer" userId="0e71f22d-ee3e-49c0-82ff-dbc290af8082" providerId="ADAL" clId="{0339B477-AE6E-4A57-B1EC-AF6179526094}" dt="2021-02-12T21:11:54.041" v="838" actId="478"/>
          <ac:picMkLst>
            <pc:docMk/>
            <pc:sldMk cId="3697905575" sldId="283"/>
            <ac:picMk id="11" creationId="{BD8F7365-CC1C-4826-BC3B-E17AEC139580}"/>
          </ac:picMkLst>
        </pc:picChg>
        <pc:picChg chg="add mod">
          <ac:chgData name="Steve Shellhammer" userId="0e71f22d-ee3e-49c0-82ff-dbc290af8082" providerId="ADAL" clId="{0339B477-AE6E-4A57-B1EC-AF6179526094}" dt="2021-02-12T21:12:07.563" v="842" actId="1076"/>
          <ac:picMkLst>
            <pc:docMk/>
            <pc:sldMk cId="3697905575" sldId="283"/>
            <ac:picMk id="13" creationId="{5B7793B2-3A4E-499A-92B4-ECC5E77D1904}"/>
          </ac:picMkLst>
        </pc:picChg>
        <pc:picChg chg="add del">
          <ac:chgData name="Steve Shellhammer" userId="0e71f22d-ee3e-49c0-82ff-dbc290af8082" providerId="ADAL" clId="{0339B477-AE6E-4A57-B1EC-AF6179526094}" dt="2021-02-12T21:00:02.842" v="827"/>
          <ac:picMkLst>
            <pc:docMk/>
            <pc:sldMk cId="3697905575" sldId="283"/>
            <ac:picMk id="2049" creationId="{2CC7C259-06DA-4F40-AE25-A7373D2BB998}"/>
          </ac:picMkLst>
        </pc:picChg>
        <pc:picChg chg="add del">
          <ac:chgData name="Steve Shellhammer" userId="0e71f22d-ee3e-49c0-82ff-dbc290af8082" providerId="ADAL" clId="{0339B477-AE6E-4A57-B1EC-AF6179526094}" dt="2021-02-12T21:00:02.842" v="827"/>
          <ac:picMkLst>
            <pc:docMk/>
            <pc:sldMk cId="3697905575" sldId="283"/>
            <ac:picMk id="2050" creationId="{C216B2C6-B28F-42A8-BDA1-E75C526B085E}"/>
          </ac:picMkLst>
        </pc:picChg>
        <pc:picChg chg="add del">
          <ac:chgData name="Steve Shellhammer" userId="0e71f22d-ee3e-49c0-82ff-dbc290af8082" providerId="ADAL" clId="{0339B477-AE6E-4A57-B1EC-AF6179526094}" dt="2021-02-12T21:00:02.842" v="827"/>
          <ac:picMkLst>
            <pc:docMk/>
            <pc:sldMk cId="3697905575" sldId="283"/>
            <ac:picMk id="2051" creationId="{BC4294CA-D476-4981-8690-6AD3324AABE5}"/>
          </ac:picMkLst>
        </pc:picChg>
        <pc:picChg chg="add del">
          <ac:chgData name="Steve Shellhammer" userId="0e71f22d-ee3e-49c0-82ff-dbc290af8082" providerId="ADAL" clId="{0339B477-AE6E-4A57-B1EC-AF6179526094}" dt="2021-02-12T21:00:02.842" v="827"/>
          <ac:picMkLst>
            <pc:docMk/>
            <pc:sldMk cId="3697905575" sldId="283"/>
            <ac:picMk id="2052" creationId="{2E578FEF-853B-41B3-BA4B-FD4B29B633E3}"/>
          </ac:picMkLst>
        </pc:picChg>
        <pc:picChg chg="add del">
          <ac:chgData name="Steve Shellhammer" userId="0e71f22d-ee3e-49c0-82ff-dbc290af8082" providerId="ADAL" clId="{0339B477-AE6E-4A57-B1EC-AF6179526094}" dt="2021-02-12T21:00:02.842" v="827"/>
          <ac:picMkLst>
            <pc:docMk/>
            <pc:sldMk cId="3697905575" sldId="283"/>
            <ac:picMk id="2053" creationId="{B2FC7457-748D-4F15-A368-8E09DC745EDE}"/>
          </ac:picMkLst>
        </pc:picChg>
        <pc:picChg chg="add del">
          <ac:chgData name="Steve Shellhammer" userId="0e71f22d-ee3e-49c0-82ff-dbc290af8082" providerId="ADAL" clId="{0339B477-AE6E-4A57-B1EC-AF6179526094}" dt="2021-02-12T21:00:02.842" v="827"/>
          <ac:picMkLst>
            <pc:docMk/>
            <pc:sldMk cId="3697905575" sldId="283"/>
            <ac:picMk id="2054" creationId="{CB99A135-BAEF-4D1C-AE78-60371599878A}"/>
          </ac:picMkLst>
        </pc:picChg>
        <pc:picChg chg="add del">
          <ac:chgData name="Steve Shellhammer" userId="0e71f22d-ee3e-49c0-82ff-dbc290af8082" providerId="ADAL" clId="{0339B477-AE6E-4A57-B1EC-AF6179526094}" dt="2021-02-12T21:00:02.842" v="827"/>
          <ac:picMkLst>
            <pc:docMk/>
            <pc:sldMk cId="3697905575" sldId="283"/>
            <ac:picMk id="2055" creationId="{C2C151D4-8526-4BD5-8AF4-CECD36AE5512}"/>
          </ac:picMkLst>
        </pc:picChg>
        <pc:picChg chg="add del">
          <ac:chgData name="Steve Shellhammer" userId="0e71f22d-ee3e-49c0-82ff-dbc290af8082" providerId="ADAL" clId="{0339B477-AE6E-4A57-B1EC-AF6179526094}" dt="2021-02-12T21:00:02.842" v="827"/>
          <ac:picMkLst>
            <pc:docMk/>
            <pc:sldMk cId="3697905575" sldId="283"/>
            <ac:picMk id="2056" creationId="{C8270671-0379-41C1-91FA-3F70E389BE0B}"/>
          </ac:picMkLst>
        </pc:picChg>
        <pc:picChg chg="add del">
          <ac:chgData name="Steve Shellhammer" userId="0e71f22d-ee3e-49c0-82ff-dbc290af8082" providerId="ADAL" clId="{0339B477-AE6E-4A57-B1EC-AF6179526094}" dt="2021-02-12T21:00:02.842" v="827"/>
          <ac:picMkLst>
            <pc:docMk/>
            <pc:sldMk cId="3697905575" sldId="283"/>
            <ac:picMk id="2057" creationId="{76C49B71-DEDC-4D1E-925A-210C7053906C}"/>
          </ac:picMkLst>
        </pc:picChg>
        <pc:picChg chg="add del">
          <ac:chgData name="Steve Shellhammer" userId="0e71f22d-ee3e-49c0-82ff-dbc290af8082" providerId="ADAL" clId="{0339B477-AE6E-4A57-B1EC-AF6179526094}" dt="2021-02-12T21:00:02.842" v="827"/>
          <ac:picMkLst>
            <pc:docMk/>
            <pc:sldMk cId="3697905575" sldId="283"/>
            <ac:picMk id="2058" creationId="{5CEE13CC-E0F5-4595-B326-88FE821B06CA}"/>
          </ac:picMkLst>
        </pc:picChg>
        <pc:picChg chg="add del">
          <ac:chgData name="Steve Shellhammer" userId="0e71f22d-ee3e-49c0-82ff-dbc290af8082" providerId="ADAL" clId="{0339B477-AE6E-4A57-B1EC-AF6179526094}" dt="2021-02-12T21:00:02.842" v="827"/>
          <ac:picMkLst>
            <pc:docMk/>
            <pc:sldMk cId="3697905575" sldId="283"/>
            <ac:picMk id="2059" creationId="{97E0DC69-45DE-4B14-B217-951A086175B2}"/>
          </ac:picMkLst>
        </pc:picChg>
        <pc:picChg chg="add del">
          <ac:chgData name="Steve Shellhammer" userId="0e71f22d-ee3e-49c0-82ff-dbc290af8082" providerId="ADAL" clId="{0339B477-AE6E-4A57-B1EC-AF6179526094}" dt="2021-02-12T21:00:02.842" v="827"/>
          <ac:picMkLst>
            <pc:docMk/>
            <pc:sldMk cId="3697905575" sldId="283"/>
            <ac:picMk id="2060" creationId="{6A34CC30-C762-486D-A02B-590D694BE320}"/>
          </ac:picMkLst>
        </pc:picChg>
        <pc:picChg chg="add del">
          <ac:chgData name="Steve Shellhammer" userId="0e71f22d-ee3e-49c0-82ff-dbc290af8082" providerId="ADAL" clId="{0339B477-AE6E-4A57-B1EC-AF6179526094}" dt="2021-02-12T21:00:53.316" v="833"/>
          <ac:picMkLst>
            <pc:docMk/>
            <pc:sldMk cId="3697905575" sldId="283"/>
            <ac:picMk id="2063" creationId="{2ABB3FD0-9C00-467E-A740-5B65AD090D89}"/>
          </ac:picMkLst>
        </pc:pic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2BE6910C-655B-4FE8-BD39-187557BD49BF}"/>
    <pc:docChg chg="undo custSel addSld delSld modSld">
      <pc:chgData name="Steve Shellhammer" userId="0e71f22d-ee3e-49c0-82ff-dbc290af8082" providerId="ADAL" clId="{2BE6910C-655B-4FE8-BD39-187557BD49BF}" dt="2021-02-05T17:40:13.733" v="3314" actId="1035"/>
      <pc:docMkLst>
        <pc:docMk/>
      </pc:docMkLst>
      <pc:sldChg chg="modSp mod">
        <pc:chgData name="Steve Shellhammer" userId="0e71f22d-ee3e-49c0-82ff-dbc290af8082" providerId="ADAL" clId="{2BE6910C-655B-4FE8-BD39-187557BD49BF}" dt="2021-02-05T00:40:18.494" v="65"/>
        <pc:sldMkLst>
          <pc:docMk/>
          <pc:sldMk cId="0" sldId="256"/>
        </pc:sldMkLst>
        <pc:spChg chg="mod">
          <ac:chgData name="Steve Shellhammer" userId="0e71f22d-ee3e-49c0-82ff-dbc290af8082" providerId="ADAL" clId="{2BE6910C-655B-4FE8-BD39-187557BD49BF}" dt="2021-02-05T00:39:11.266" v="41" actId="20577"/>
          <ac:spMkLst>
            <pc:docMk/>
            <pc:sldMk cId="0" sldId="256"/>
            <ac:spMk id="3073" creationId="{00000000-0000-0000-0000-000000000000}"/>
          </ac:spMkLst>
        </pc:spChg>
        <pc:spChg chg="mod">
          <ac:chgData name="Steve Shellhammer" userId="0e71f22d-ee3e-49c0-82ff-dbc290af8082" providerId="ADAL" clId="{2BE6910C-655B-4FE8-BD39-187557BD49BF}" dt="2021-02-05T00:39:32.688" v="47" actId="20577"/>
          <ac:spMkLst>
            <pc:docMk/>
            <pc:sldMk cId="0" sldId="256"/>
            <ac:spMk id="3074" creationId="{00000000-0000-0000-0000-000000000000}"/>
          </ac:spMkLst>
        </pc:spChg>
        <pc:graphicFrameChg chg="mod modGraphic">
          <ac:chgData name="Steve Shellhammer" userId="0e71f22d-ee3e-49c0-82ff-dbc290af8082" providerId="ADAL" clId="{2BE6910C-655B-4FE8-BD39-187557BD49BF}" dt="2021-02-05T00:40:18.494" v="65"/>
          <ac:graphicFrameMkLst>
            <pc:docMk/>
            <pc:sldMk cId="0" sldId="256"/>
            <ac:graphicFrameMk id="10" creationId="{56BFF8FC-15E6-4208-9DB8-296FB6B5AC3E}"/>
          </ac:graphicFrameMkLst>
        </pc:graphicFrameChg>
      </pc:sldChg>
      <pc:sldChg chg="del">
        <pc:chgData name="Steve Shellhammer" userId="0e71f22d-ee3e-49c0-82ff-dbc290af8082" providerId="ADAL" clId="{2BE6910C-655B-4FE8-BD39-187557BD49BF}" dt="2021-02-05T00:40:29.769" v="66" actId="47"/>
        <pc:sldMkLst>
          <pc:docMk/>
          <pc:sldMk cId="1469444791" sldId="257"/>
        </pc:sldMkLst>
      </pc:sldChg>
      <pc:sldChg chg="addSp modSp new mod">
        <pc:chgData name="Steve Shellhammer" userId="0e71f22d-ee3e-49c0-82ff-dbc290af8082" providerId="ADAL" clId="{2BE6910C-655B-4FE8-BD39-187557BD49BF}" dt="2021-02-05T17:40:13.733" v="3314" actId="1035"/>
        <pc:sldMkLst>
          <pc:docMk/>
          <pc:sldMk cId="3416484593" sldId="257"/>
        </pc:sldMkLst>
        <pc:spChg chg="mod">
          <ac:chgData name="Steve Shellhammer" userId="0e71f22d-ee3e-49c0-82ff-dbc290af8082" providerId="ADAL" clId="{2BE6910C-655B-4FE8-BD39-187557BD49BF}" dt="2021-02-05T00:49:12.251" v="758" actId="14100"/>
          <ac:spMkLst>
            <pc:docMk/>
            <pc:sldMk cId="3416484593" sldId="257"/>
            <ac:spMk id="2" creationId="{D115C41D-7351-4BA4-A93F-C30532F0AE9E}"/>
          </ac:spMkLst>
        </pc:spChg>
        <pc:spChg chg="mod">
          <ac:chgData name="Steve Shellhammer" userId="0e71f22d-ee3e-49c0-82ff-dbc290af8082" providerId="ADAL" clId="{2BE6910C-655B-4FE8-BD39-187557BD49BF}" dt="2021-02-05T00:50:13.135" v="773" actId="14100"/>
          <ac:spMkLst>
            <pc:docMk/>
            <pc:sldMk cId="3416484593" sldId="257"/>
            <ac:spMk id="3" creationId="{92939BCB-B75A-4CED-924C-E7435A319699}"/>
          </ac:spMkLst>
        </pc:spChg>
        <pc:spChg chg="add mod">
          <ac:chgData name="Steve Shellhammer" userId="0e71f22d-ee3e-49c0-82ff-dbc290af8082" providerId="ADAL" clId="{2BE6910C-655B-4FE8-BD39-187557BD49BF}" dt="2021-02-05T17:25:14.223" v="2726" actId="14100"/>
          <ac:spMkLst>
            <pc:docMk/>
            <pc:sldMk cId="3416484593" sldId="257"/>
            <ac:spMk id="9" creationId="{A2FFF5BC-0033-459D-8CDB-8847AD238E24}"/>
          </ac:spMkLst>
        </pc:spChg>
        <pc:picChg chg="add mod">
          <ac:chgData name="Steve Shellhammer" userId="0e71f22d-ee3e-49c0-82ff-dbc290af8082" providerId="ADAL" clId="{2BE6910C-655B-4FE8-BD39-187557BD49BF}" dt="2021-02-05T17:25:05.762" v="2723" actId="1076"/>
          <ac:picMkLst>
            <pc:docMk/>
            <pc:sldMk cId="3416484593" sldId="257"/>
            <ac:picMk id="8" creationId="{BF46574F-ACE4-4CCD-97F3-7AA142DE7667}"/>
          </ac:picMkLst>
        </pc:picChg>
        <pc:picChg chg="add mod">
          <ac:chgData name="Steve Shellhammer" userId="0e71f22d-ee3e-49c0-82ff-dbc290af8082" providerId="ADAL" clId="{2BE6910C-655B-4FE8-BD39-187557BD49BF}" dt="2021-02-05T17:40:13.733" v="3314" actId="1035"/>
          <ac:picMkLst>
            <pc:docMk/>
            <pc:sldMk cId="3416484593" sldId="257"/>
            <ac:picMk id="11" creationId="{94249B72-4717-4074-AE37-ED302FBA3767}"/>
          </ac:picMkLst>
        </pc:picChg>
      </pc:sldChg>
      <pc:sldChg chg="modSp new mod">
        <pc:chgData name="Steve Shellhammer" userId="0e71f22d-ee3e-49c0-82ff-dbc290af8082" providerId="ADAL" clId="{2BE6910C-655B-4FE8-BD39-187557BD49BF}" dt="2021-02-05T17:14:01.219" v="2570" actId="20577"/>
        <pc:sldMkLst>
          <pc:docMk/>
          <pc:sldMk cId="2011023064" sldId="258"/>
        </pc:sldMkLst>
        <pc:spChg chg="mod">
          <ac:chgData name="Steve Shellhammer" userId="0e71f22d-ee3e-49c0-82ff-dbc290af8082" providerId="ADAL" clId="{2BE6910C-655B-4FE8-BD39-187557BD49BF}" dt="2021-02-05T00:52:07.769" v="894" actId="14100"/>
          <ac:spMkLst>
            <pc:docMk/>
            <pc:sldMk cId="2011023064" sldId="258"/>
            <ac:spMk id="2" creationId="{F1CFDC06-867B-49E1-80F0-B5EDC1F08F33}"/>
          </ac:spMkLst>
        </pc:spChg>
        <pc:spChg chg="mod">
          <ac:chgData name="Steve Shellhammer" userId="0e71f22d-ee3e-49c0-82ff-dbc290af8082" providerId="ADAL" clId="{2BE6910C-655B-4FE8-BD39-187557BD49BF}" dt="2021-02-05T17:14:01.219" v="2570" actId="20577"/>
          <ac:spMkLst>
            <pc:docMk/>
            <pc:sldMk cId="2011023064" sldId="258"/>
            <ac:spMk id="3" creationId="{34DCCACE-DF08-4519-8439-6CB335272419}"/>
          </ac:spMkLst>
        </pc:spChg>
      </pc:sldChg>
      <pc:sldChg chg="del">
        <pc:chgData name="Steve Shellhammer" userId="0e71f22d-ee3e-49c0-82ff-dbc290af8082" providerId="ADAL" clId="{2BE6910C-655B-4FE8-BD39-187557BD49BF}" dt="2021-02-05T00:40:29.769" v="66" actId="47"/>
        <pc:sldMkLst>
          <pc:docMk/>
          <pc:sldMk cId="4279591397" sldId="258"/>
        </pc:sldMkLst>
      </pc:sldChg>
      <pc:sldChg chg="addSp delSp modSp new mod">
        <pc:chgData name="Steve Shellhammer" userId="0e71f22d-ee3e-49c0-82ff-dbc290af8082" providerId="ADAL" clId="{2BE6910C-655B-4FE8-BD39-187557BD49BF}" dt="2021-02-05T17:27:37.804" v="2742" actId="20577"/>
        <pc:sldMkLst>
          <pc:docMk/>
          <pc:sldMk cId="363200609" sldId="259"/>
        </pc:sldMkLst>
        <pc:spChg chg="mod">
          <ac:chgData name="Steve Shellhammer" userId="0e71f22d-ee3e-49c0-82ff-dbc290af8082" providerId="ADAL" clId="{2BE6910C-655B-4FE8-BD39-187557BD49BF}" dt="2021-02-05T15:12:28.192" v="1625" actId="14100"/>
          <ac:spMkLst>
            <pc:docMk/>
            <pc:sldMk cId="363200609" sldId="259"/>
            <ac:spMk id="2" creationId="{1CF14550-BCCD-4194-989C-B9F65727B951}"/>
          </ac:spMkLst>
        </pc:spChg>
        <pc:spChg chg="mod">
          <ac:chgData name="Steve Shellhammer" userId="0e71f22d-ee3e-49c0-82ff-dbc290af8082" providerId="ADAL" clId="{2BE6910C-655B-4FE8-BD39-187557BD49BF}" dt="2021-02-05T15:14:33.898" v="1635" actId="255"/>
          <ac:spMkLst>
            <pc:docMk/>
            <pc:sldMk cId="363200609" sldId="259"/>
            <ac:spMk id="3" creationId="{41FB1BFA-8A33-4751-BD2A-C7B90883830E}"/>
          </ac:spMkLst>
        </pc:spChg>
        <pc:spChg chg="add del mod">
          <ac:chgData name="Steve Shellhammer" userId="0e71f22d-ee3e-49c0-82ff-dbc290af8082" providerId="ADAL" clId="{2BE6910C-655B-4FE8-BD39-187557BD49BF}" dt="2021-02-05T15:12:39.961" v="1628" actId="478"/>
          <ac:spMkLst>
            <pc:docMk/>
            <pc:sldMk cId="363200609" sldId="259"/>
            <ac:spMk id="11" creationId="{E692A6E5-A2CB-495B-9554-1DCC64B713EF}"/>
          </ac:spMkLst>
        </pc:spChg>
        <pc:spChg chg="add mod">
          <ac:chgData name="Steve Shellhammer" userId="0e71f22d-ee3e-49c0-82ff-dbc290af8082" providerId="ADAL" clId="{2BE6910C-655B-4FE8-BD39-187557BD49BF}" dt="2021-02-05T17:27:37.804" v="2742" actId="20577"/>
          <ac:spMkLst>
            <pc:docMk/>
            <pc:sldMk cId="363200609" sldId="259"/>
            <ac:spMk id="14" creationId="{F75810C8-9A35-4990-B7A5-7C70529D7B1B}"/>
          </ac:spMkLst>
        </pc:spChg>
        <pc:graphicFrameChg chg="add mod modGraphic">
          <ac:chgData name="Steve Shellhammer" userId="0e71f22d-ee3e-49c0-82ff-dbc290af8082" providerId="ADAL" clId="{2BE6910C-655B-4FE8-BD39-187557BD49BF}" dt="2021-02-05T15:23:48.225" v="1887" actId="20577"/>
          <ac:graphicFrameMkLst>
            <pc:docMk/>
            <pc:sldMk cId="363200609" sldId="259"/>
            <ac:graphicFrameMk id="13" creationId="{88F12C2D-089A-4D7E-987A-C5E4CA011432}"/>
          </ac:graphicFrameMkLst>
        </pc:graphicFrameChg>
        <pc:picChg chg="add del mod">
          <ac:chgData name="Steve Shellhammer" userId="0e71f22d-ee3e-49c0-82ff-dbc290af8082" providerId="ADAL" clId="{2BE6910C-655B-4FE8-BD39-187557BD49BF}" dt="2021-02-05T15:16:44.168" v="1687" actId="478"/>
          <ac:picMkLst>
            <pc:docMk/>
            <pc:sldMk cId="363200609" sldId="259"/>
            <ac:picMk id="8" creationId="{1CD2537F-5DCB-4D2B-A9E9-7DC90E63CA4C}"/>
          </ac:picMkLst>
        </pc:picChg>
        <pc:picChg chg="add del">
          <ac:chgData name="Steve Shellhammer" userId="0e71f22d-ee3e-49c0-82ff-dbc290af8082" providerId="ADAL" clId="{2BE6910C-655B-4FE8-BD39-187557BD49BF}" dt="2021-02-05T01:16:57.949" v="1090" actId="478"/>
          <ac:picMkLst>
            <pc:docMk/>
            <pc:sldMk cId="363200609" sldId="259"/>
            <ac:picMk id="8" creationId="{2DC7FE88-4EBB-4A91-B2D5-C8BD846DB127}"/>
          </ac:picMkLst>
        </pc:picChg>
        <pc:picChg chg="add del">
          <ac:chgData name="Steve Shellhammer" userId="0e71f22d-ee3e-49c0-82ff-dbc290af8082" providerId="ADAL" clId="{2BE6910C-655B-4FE8-BD39-187557BD49BF}" dt="2021-02-05T15:12:24.235" v="1624" actId="478"/>
          <ac:picMkLst>
            <pc:docMk/>
            <pc:sldMk cId="363200609" sldId="259"/>
            <ac:picMk id="10" creationId="{50961071-A8A2-4153-ABDA-0B6D701977A9}"/>
          </ac:picMkLst>
        </pc:picChg>
        <pc:picChg chg="add del mod">
          <ac:chgData name="Steve Shellhammer" userId="0e71f22d-ee3e-49c0-82ff-dbc290af8082" providerId="ADAL" clId="{2BE6910C-655B-4FE8-BD39-187557BD49BF}" dt="2021-02-05T15:41:28.218" v="1930" actId="478"/>
          <ac:picMkLst>
            <pc:docMk/>
            <pc:sldMk cId="363200609" sldId="259"/>
            <ac:picMk id="12" creationId="{FE179502-79E9-4A59-9620-257CC3DF3215}"/>
          </ac:picMkLst>
        </pc:picChg>
        <pc:picChg chg="add mod">
          <ac:chgData name="Steve Shellhammer" userId="0e71f22d-ee3e-49c0-82ff-dbc290af8082" providerId="ADAL" clId="{2BE6910C-655B-4FE8-BD39-187557BD49BF}" dt="2021-02-05T15:42:01.327" v="1936" actId="1076"/>
          <ac:picMkLst>
            <pc:docMk/>
            <pc:sldMk cId="363200609" sldId="259"/>
            <ac:picMk id="16" creationId="{8DAB156B-ACEA-4FAF-8D9B-51631BC84ED8}"/>
          </ac:picMkLst>
        </pc:picChg>
      </pc:sldChg>
      <pc:sldChg chg="del">
        <pc:chgData name="Steve Shellhammer" userId="0e71f22d-ee3e-49c0-82ff-dbc290af8082" providerId="ADAL" clId="{2BE6910C-655B-4FE8-BD39-187557BD49BF}" dt="2021-02-05T00:40:29.769" v="66" actId="47"/>
        <pc:sldMkLst>
          <pc:docMk/>
          <pc:sldMk cId="1465134236" sldId="259"/>
        </pc:sldMkLst>
      </pc:sldChg>
      <pc:sldChg chg="del">
        <pc:chgData name="Steve Shellhammer" userId="0e71f22d-ee3e-49c0-82ff-dbc290af8082" providerId="ADAL" clId="{2BE6910C-655B-4FE8-BD39-187557BD49BF}" dt="2021-02-05T00:40:29.769" v="66" actId="47"/>
        <pc:sldMkLst>
          <pc:docMk/>
          <pc:sldMk cId="924830131" sldId="260"/>
        </pc:sldMkLst>
      </pc:sldChg>
      <pc:sldChg chg="addSp delSp modSp new mod">
        <pc:chgData name="Steve Shellhammer" userId="0e71f22d-ee3e-49c0-82ff-dbc290af8082" providerId="ADAL" clId="{2BE6910C-655B-4FE8-BD39-187557BD49BF}" dt="2021-02-05T17:20:32.792" v="2676" actId="33524"/>
        <pc:sldMkLst>
          <pc:docMk/>
          <pc:sldMk cId="4012903552" sldId="260"/>
        </pc:sldMkLst>
        <pc:spChg chg="mod">
          <ac:chgData name="Steve Shellhammer" userId="0e71f22d-ee3e-49c0-82ff-dbc290af8082" providerId="ADAL" clId="{2BE6910C-655B-4FE8-BD39-187557BD49BF}" dt="2021-02-05T15:37:22.502" v="1926" actId="14100"/>
          <ac:spMkLst>
            <pc:docMk/>
            <pc:sldMk cId="4012903552" sldId="260"/>
            <ac:spMk id="2" creationId="{1F88522A-321B-4725-8AEE-707F91020EA9}"/>
          </ac:spMkLst>
        </pc:spChg>
        <pc:spChg chg="mod">
          <ac:chgData name="Steve Shellhammer" userId="0e71f22d-ee3e-49c0-82ff-dbc290af8082" providerId="ADAL" clId="{2BE6910C-655B-4FE8-BD39-187557BD49BF}" dt="2021-02-05T15:43:38.746" v="1985" actId="14100"/>
          <ac:spMkLst>
            <pc:docMk/>
            <pc:sldMk cId="4012903552" sldId="260"/>
            <ac:spMk id="3" creationId="{4669D603-3FCF-4034-BE11-ED3988DBA29D}"/>
          </ac:spMkLst>
        </pc:spChg>
        <pc:spChg chg="add mod">
          <ac:chgData name="Steve Shellhammer" userId="0e71f22d-ee3e-49c0-82ff-dbc290af8082" providerId="ADAL" clId="{2BE6910C-655B-4FE8-BD39-187557BD49BF}" dt="2021-02-05T17:20:32.792" v="2676" actId="33524"/>
          <ac:spMkLst>
            <pc:docMk/>
            <pc:sldMk cId="4012903552" sldId="260"/>
            <ac:spMk id="8" creationId="{2E6357BA-60A6-47DB-A093-1B4D25D149AB}"/>
          </ac:spMkLst>
        </pc:spChg>
        <pc:spChg chg="add del mod">
          <ac:chgData name="Steve Shellhammer" userId="0e71f22d-ee3e-49c0-82ff-dbc290af8082" providerId="ADAL" clId="{2BE6910C-655B-4FE8-BD39-187557BD49BF}" dt="2021-02-05T15:36:52.022" v="1921" actId="478"/>
          <ac:spMkLst>
            <pc:docMk/>
            <pc:sldMk cId="4012903552" sldId="260"/>
            <ac:spMk id="9" creationId="{66843D3D-9E29-442C-9A28-676828AAB05B}"/>
          </ac:spMkLst>
        </pc:spChg>
        <pc:picChg chg="add del mod">
          <ac:chgData name="Steve Shellhammer" userId="0e71f22d-ee3e-49c0-82ff-dbc290af8082" providerId="ADAL" clId="{2BE6910C-655B-4FE8-BD39-187557BD49BF}" dt="2021-02-05T15:36:48.521" v="1920" actId="478"/>
          <ac:picMkLst>
            <pc:docMk/>
            <pc:sldMk cId="4012903552" sldId="260"/>
            <ac:picMk id="8" creationId="{8B172D7C-629C-4FCF-B326-31C725EA3459}"/>
          </ac:picMkLst>
        </pc:picChg>
        <pc:picChg chg="add del mod">
          <ac:chgData name="Steve Shellhammer" userId="0e71f22d-ee3e-49c0-82ff-dbc290af8082" providerId="ADAL" clId="{2BE6910C-655B-4FE8-BD39-187557BD49BF}" dt="2021-02-05T15:42:14.440" v="1937" actId="478"/>
          <ac:picMkLst>
            <pc:docMk/>
            <pc:sldMk cId="4012903552" sldId="260"/>
            <ac:picMk id="10" creationId="{A3E7BB44-6533-47B7-83AE-276B16CBFC2F}"/>
          </ac:picMkLst>
        </pc:picChg>
        <pc:picChg chg="add mod">
          <ac:chgData name="Steve Shellhammer" userId="0e71f22d-ee3e-49c0-82ff-dbc290af8082" providerId="ADAL" clId="{2BE6910C-655B-4FE8-BD39-187557BD49BF}" dt="2021-02-05T15:43:35.377" v="1984" actId="1076"/>
          <ac:picMkLst>
            <pc:docMk/>
            <pc:sldMk cId="4012903552" sldId="260"/>
            <ac:picMk id="12" creationId="{9489BED0-357F-4B6A-AA03-8F5ACFA37B31}"/>
          </ac:picMkLst>
        </pc:picChg>
      </pc:sldChg>
      <pc:sldChg chg="del">
        <pc:chgData name="Steve Shellhammer" userId="0e71f22d-ee3e-49c0-82ff-dbc290af8082" providerId="ADAL" clId="{2BE6910C-655B-4FE8-BD39-187557BD49BF}" dt="2021-02-05T00:40:29.769" v="66" actId="47"/>
        <pc:sldMkLst>
          <pc:docMk/>
          <pc:sldMk cId="1545110722" sldId="261"/>
        </pc:sldMkLst>
      </pc:sldChg>
      <pc:sldChg chg="addSp delSp modSp new mod">
        <pc:chgData name="Steve Shellhammer" userId="0e71f22d-ee3e-49c0-82ff-dbc290af8082" providerId="ADAL" clId="{2BE6910C-655B-4FE8-BD39-187557BD49BF}" dt="2021-02-05T17:21:34.975" v="2720" actId="6549"/>
        <pc:sldMkLst>
          <pc:docMk/>
          <pc:sldMk cId="3908104288" sldId="261"/>
        </pc:sldMkLst>
        <pc:spChg chg="mod">
          <ac:chgData name="Steve Shellhammer" userId="0e71f22d-ee3e-49c0-82ff-dbc290af8082" providerId="ADAL" clId="{2BE6910C-655B-4FE8-BD39-187557BD49BF}" dt="2021-02-05T15:46:49.536" v="1992" actId="14100"/>
          <ac:spMkLst>
            <pc:docMk/>
            <pc:sldMk cId="3908104288" sldId="261"/>
            <ac:spMk id="2" creationId="{244CB3FB-0EF3-4A95-B87F-4A4790D579B3}"/>
          </ac:spMkLst>
        </pc:spChg>
        <pc:spChg chg="mod">
          <ac:chgData name="Steve Shellhammer" userId="0e71f22d-ee3e-49c0-82ff-dbc290af8082" providerId="ADAL" clId="{2BE6910C-655B-4FE8-BD39-187557BD49BF}" dt="2021-02-05T17:21:34.975" v="2720" actId="6549"/>
          <ac:spMkLst>
            <pc:docMk/>
            <pc:sldMk cId="3908104288" sldId="261"/>
            <ac:spMk id="3" creationId="{C4BD1FD1-272E-445C-8140-ADE43B9D85EB}"/>
          </ac:spMkLst>
        </pc:spChg>
        <pc:picChg chg="add del">
          <ac:chgData name="Steve Shellhammer" userId="0e71f22d-ee3e-49c0-82ff-dbc290af8082" providerId="ADAL" clId="{2BE6910C-655B-4FE8-BD39-187557BD49BF}" dt="2021-02-05T15:43:53.128" v="1986" actId="478"/>
          <ac:picMkLst>
            <pc:docMk/>
            <pc:sldMk cId="3908104288" sldId="261"/>
            <ac:picMk id="8" creationId="{9AE990F7-8176-4680-A006-D27E196A26E4}"/>
          </ac:picMkLst>
        </pc:picChg>
        <pc:picChg chg="add mod">
          <ac:chgData name="Steve Shellhammer" userId="0e71f22d-ee3e-49c0-82ff-dbc290af8082" providerId="ADAL" clId="{2BE6910C-655B-4FE8-BD39-187557BD49BF}" dt="2021-02-05T15:46:35.605" v="1991" actId="1076"/>
          <ac:picMkLst>
            <pc:docMk/>
            <pc:sldMk cId="3908104288" sldId="261"/>
            <ac:picMk id="9" creationId="{6AF03C20-C198-4B24-A31C-746F83CFCBD4}"/>
          </ac:picMkLst>
        </pc:picChg>
      </pc:sldChg>
      <pc:sldChg chg="addSp delSp modSp new del mod">
        <pc:chgData name="Steve Shellhammer" userId="0e71f22d-ee3e-49c0-82ff-dbc290af8082" providerId="ADAL" clId="{2BE6910C-655B-4FE8-BD39-187557BD49BF}" dt="2021-02-05T15:23:14.533" v="1861" actId="47"/>
        <pc:sldMkLst>
          <pc:docMk/>
          <pc:sldMk cId="1010912348" sldId="262"/>
        </pc:sldMkLst>
        <pc:spChg chg="del">
          <ac:chgData name="Steve Shellhammer" userId="0e71f22d-ee3e-49c0-82ff-dbc290af8082" providerId="ADAL" clId="{2BE6910C-655B-4FE8-BD39-187557BD49BF}" dt="2021-02-05T15:15:04.480" v="1638" actId="3680"/>
          <ac:spMkLst>
            <pc:docMk/>
            <pc:sldMk cId="1010912348" sldId="262"/>
            <ac:spMk id="3" creationId="{27E6AD66-158E-4E5B-A1F3-8D86A3BC4FFF}"/>
          </ac:spMkLst>
        </pc:spChg>
        <pc:graphicFrameChg chg="add mod ord modGraphic">
          <ac:chgData name="Steve Shellhammer" userId="0e71f22d-ee3e-49c0-82ff-dbc290af8082" providerId="ADAL" clId="{2BE6910C-655B-4FE8-BD39-187557BD49BF}" dt="2021-02-05T15:19:31.610" v="1813" actId="14100"/>
          <ac:graphicFrameMkLst>
            <pc:docMk/>
            <pc:sldMk cId="1010912348" sldId="262"/>
            <ac:graphicFrameMk id="7" creationId="{429CD06D-2D15-4772-8E97-10EEA9DA0CF6}"/>
          </ac:graphicFrameMkLst>
        </pc:graphicFrameChg>
      </pc:sldChg>
      <pc:sldChg chg="addSp delSp modSp new mod">
        <pc:chgData name="Steve Shellhammer" userId="0e71f22d-ee3e-49c0-82ff-dbc290af8082" providerId="ADAL" clId="{2BE6910C-655B-4FE8-BD39-187557BD49BF}" dt="2021-02-05T17:39:34.662" v="3313" actId="1037"/>
        <pc:sldMkLst>
          <pc:docMk/>
          <pc:sldMk cId="2894843422" sldId="262"/>
        </pc:sldMkLst>
        <pc:spChg chg="mod">
          <ac:chgData name="Steve Shellhammer" userId="0e71f22d-ee3e-49c0-82ff-dbc290af8082" providerId="ADAL" clId="{2BE6910C-655B-4FE8-BD39-187557BD49BF}" dt="2021-02-05T17:32:02.682" v="3054" actId="14100"/>
          <ac:spMkLst>
            <pc:docMk/>
            <pc:sldMk cId="2894843422" sldId="262"/>
            <ac:spMk id="2" creationId="{26A477BF-637E-4FD0-A551-A64532DD4280}"/>
          </ac:spMkLst>
        </pc:spChg>
        <pc:spChg chg="mod">
          <ac:chgData name="Steve Shellhammer" userId="0e71f22d-ee3e-49c0-82ff-dbc290af8082" providerId="ADAL" clId="{2BE6910C-655B-4FE8-BD39-187557BD49BF}" dt="2021-02-05T17:37:47.062" v="3269" actId="20577"/>
          <ac:spMkLst>
            <pc:docMk/>
            <pc:sldMk cId="2894843422" sldId="262"/>
            <ac:spMk id="3" creationId="{89BCD192-1A18-4617-AF40-CDCC333A0BA6}"/>
          </ac:spMkLst>
        </pc:spChg>
        <pc:spChg chg="add del mod">
          <ac:chgData name="Steve Shellhammer" userId="0e71f22d-ee3e-49c0-82ff-dbc290af8082" providerId="ADAL" clId="{2BE6910C-655B-4FE8-BD39-187557BD49BF}" dt="2021-02-05T17:39:28.022" v="3312" actId="478"/>
          <ac:spMkLst>
            <pc:docMk/>
            <pc:sldMk cId="2894843422" sldId="262"/>
            <ac:spMk id="11" creationId="{CFBA5BFE-46BF-4BF8-A1CB-90579569E1BB}"/>
          </ac:spMkLst>
        </pc:spChg>
        <pc:graphicFrameChg chg="add mod modGraphic">
          <ac:chgData name="Steve Shellhammer" userId="0e71f22d-ee3e-49c0-82ff-dbc290af8082" providerId="ADAL" clId="{2BE6910C-655B-4FE8-BD39-187557BD49BF}" dt="2021-02-05T17:36:51.521" v="3256" actId="1037"/>
          <ac:graphicFrameMkLst>
            <pc:docMk/>
            <pc:sldMk cId="2894843422" sldId="262"/>
            <ac:graphicFrameMk id="10" creationId="{617CCFE5-490F-4AAD-8415-7A3694AB0135}"/>
          </ac:graphicFrameMkLst>
        </pc:graphicFrameChg>
        <pc:picChg chg="add mod">
          <ac:chgData name="Steve Shellhammer" userId="0e71f22d-ee3e-49c0-82ff-dbc290af8082" providerId="ADAL" clId="{2BE6910C-655B-4FE8-BD39-187557BD49BF}" dt="2021-02-05T17:38:05.952" v="3275" actId="1076"/>
          <ac:picMkLst>
            <pc:docMk/>
            <pc:sldMk cId="2894843422" sldId="262"/>
            <ac:picMk id="7" creationId="{43AA0BFF-F427-42A0-8620-87AEF683CB51}"/>
          </ac:picMkLst>
        </pc:picChg>
        <pc:picChg chg="add mod">
          <ac:chgData name="Steve Shellhammer" userId="0e71f22d-ee3e-49c0-82ff-dbc290af8082" providerId="ADAL" clId="{2BE6910C-655B-4FE8-BD39-187557BD49BF}" dt="2021-02-05T17:38:15.266" v="3279" actId="1076"/>
          <ac:picMkLst>
            <pc:docMk/>
            <pc:sldMk cId="2894843422" sldId="262"/>
            <ac:picMk id="8" creationId="{744CC750-8901-4D95-A5C4-94E998C9D65C}"/>
          </ac:picMkLst>
        </pc:picChg>
        <pc:picChg chg="add mod">
          <ac:chgData name="Steve Shellhammer" userId="0e71f22d-ee3e-49c0-82ff-dbc290af8082" providerId="ADAL" clId="{2BE6910C-655B-4FE8-BD39-187557BD49BF}" dt="2021-02-05T17:39:34.662" v="3313" actId="1037"/>
          <ac:picMkLst>
            <pc:docMk/>
            <pc:sldMk cId="2894843422" sldId="262"/>
            <ac:picMk id="9" creationId="{2FA206A7-80CA-4C0F-9385-A6E323241B68}"/>
          </ac:picMkLst>
        </pc:picChg>
      </pc:sldChg>
      <pc:sldChg chg="del">
        <pc:chgData name="Steve Shellhammer" userId="0e71f22d-ee3e-49c0-82ff-dbc290af8082" providerId="ADAL" clId="{2BE6910C-655B-4FE8-BD39-187557BD49BF}" dt="2021-02-05T00:40:29.769" v="66" actId="47"/>
        <pc:sldMkLst>
          <pc:docMk/>
          <pc:sldMk cId="3726462536" sldId="262"/>
        </pc:sldMkLst>
      </pc:sldChg>
      <pc:sldChg chg="addSp modSp new mod">
        <pc:chgData name="Steve Shellhammer" userId="0e71f22d-ee3e-49c0-82ff-dbc290af8082" providerId="ADAL" clId="{2BE6910C-655B-4FE8-BD39-187557BD49BF}" dt="2021-02-05T17:30:55.356" v="3036" actId="1076"/>
        <pc:sldMkLst>
          <pc:docMk/>
          <pc:sldMk cId="3889958180" sldId="263"/>
        </pc:sldMkLst>
        <pc:spChg chg="mod">
          <ac:chgData name="Steve Shellhammer" userId="0e71f22d-ee3e-49c0-82ff-dbc290af8082" providerId="ADAL" clId="{2BE6910C-655B-4FE8-BD39-187557BD49BF}" dt="2021-02-05T17:29:18.074" v="2868" actId="14100"/>
          <ac:spMkLst>
            <pc:docMk/>
            <pc:sldMk cId="3889958180" sldId="263"/>
            <ac:spMk id="2" creationId="{51ED4B42-0760-4445-B83B-ABFF90899E99}"/>
          </ac:spMkLst>
        </pc:spChg>
        <pc:spChg chg="mod">
          <ac:chgData name="Steve Shellhammer" userId="0e71f22d-ee3e-49c0-82ff-dbc290af8082" providerId="ADAL" clId="{2BE6910C-655B-4FE8-BD39-187557BD49BF}" dt="2021-02-05T17:29:15.730" v="2867" actId="1076"/>
          <ac:spMkLst>
            <pc:docMk/>
            <pc:sldMk cId="3889958180" sldId="263"/>
            <ac:spMk id="3" creationId="{6C6F657B-ED90-4A15-BD13-BAFCF82A50E6}"/>
          </ac:spMkLst>
        </pc:spChg>
        <pc:spChg chg="add mod">
          <ac:chgData name="Steve Shellhammer" userId="0e71f22d-ee3e-49c0-82ff-dbc290af8082" providerId="ADAL" clId="{2BE6910C-655B-4FE8-BD39-187557BD49BF}" dt="2021-02-05T17:30:55.356" v="3036" actId="1076"/>
          <ac:spMkLst>
            <pc:docMk/>
            <pc:sldMk cId="3889958180" sldId="263"/>
            <ac:spMk id="8" creationId="{50EEC1EB-DB09-4B39-8668-88574FCD1FEF}"/>
          </ac:spMkLst>
        </pc:spChg>
        <pc:graphicFrameChg chg="add mod modGraphic">
          <ac:chgData name="Steve Shellhammer" userId="0e71f22d-ee3e-49c0-82ff-dbc290af8082" providerId="ADAL" clId="{2BE6910C-655B-4FE8-BD39-187557BD49BF}" dt="2021-02-05T17:29:25.706" v="2891" actId="1037"/>
          <ac:graphicFrameMkLst>
            <pc:docMk/>
            <pc:sldMk cId="3889958180" sldId="263"/>
            <ac:graphicFrameMk id="7" creationId="{5156F8A3-054C-430C-8D7C-EED233DB52C2}"/>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3/1/2021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802.11-21/0344r0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Compressed Supported MCS and Nss Set Field</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2021-03-01</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March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63199121"/>
              </p:ext>
            </p:extLst>
          </p:nvPr>
        </p:nvGraphicFramePr>
        <p:xfrm>
          <a:off x="497524" y="2590800"/>
          <a:ext cx="8856153" cy="20574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rui.cao_2@nxp.com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45214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 Chu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liwen.chu@nxp.com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63034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 160 MHz</a:t>
            </a:r>
          </a:p>
        </p:txBody>
      </p:sp>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3 Octets</a:t>
            </a:r>
          </a:p>
          <a:p>
            <a:r>
              <a:rPr lang="en-US" kern="0" dirty="0"/>
              <a:t>Ready to expand to support 16 SS in R2</a:t>
            </a:r>
          </a:p>
        </p:txBody>
      </p:sp>
      <p:pic>
        <p:nvPicPr>
          <p:cNvPr id="14" name="Picture 13">
            <a:extLst>
              <a:ext uri="{FF2B5EF4-FFF2-40B4-BE49-F238E27FC236}">
                <a16:creationId xmlns:a16="http://schemas.microsoft.com/office/drawing/2014/main" id="{6EC5DD8B-936F-4D6A-957F-EE3BED658130}"/>
              </a:ext>
            </a:extLst>
          </p:cNvPr>
          <p:cNvPicPr>
            <a:picLocks noChangeAspect="1"/>
          </p:cNvPicPr>
          <p:nvPr/>
        </p:nvPicPr>
        <p:blipFill>
          <a:blip r:embed="rId2"/>
          <a:stretch>
            <a:fillRect/>
          </a:stretch>
        </p:blipFill>
        <p:spPr>
          <a:xfrm>
            <a:off x="1204912" y="2876550"/>
            <a:ext cx="7343775" cy="1562100"/>
          </a:xfrm>
          <a:prstGeom prst="rect">
            <a:avLst/>
          </a:prstGeom>
        </p:spPr>
      </p:pic>
    </p:spTree>
    <p:extLst>
      <p:ext uri="{BB962C8B-B14F-4D97-AF65-F5344CB8AC3E}">
        <p14:creationId xmlns:p14="http://schemas.microsoft.com/office/powerpoint/2010/main" val="2765913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EHT 320 MHz</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nvPr>
        </p:nvGraphicFramePr>
        <p:xfrm>
          <a:off x="432711" y="1371600"/>
          <a:ext cx="8863683" cy="231648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nvGraphicFramePr>
        <p:xfrm>
          <a:off x="5715006" y="52622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8006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732366" y="5822216"/>
            <a:ext cx="8288868" cy="8488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MCS 0-9 mandatory in 320 MHz</a:t>
            </a:r>
          </a:p>
          <a:p>
            <a:r>
              <a:rPr lang="en-US" kern="0" dirty="0"/>
              <a:t>Only need three rows</a:t>
            </a:r>
          </a:p>
        </p:txBody>
      </p:sp>
    </p:spTree>
    <p:extLst>
      <p:ext uri="{BB962C8B-B14F-4D97-AF65-F5344CB8AC3E}">
        <p14:creationId xmlns:p14="http://schemas.microsoft.com/office/powerpoint/2010/main" val="3509388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 320 MHz</a:t>
            </a:r>
          </a:p>
        </p:txBody>
      </p:sp>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3 Octets</a:t>
            </a:r>
          </a:p>
          <a:p>
            <a:r>
              <a:rPr lang="en-US" kern="0" dirty="0"/>
              <a:t>Ready to expand to support 16 SS in R2</a:t>
            </a:r>
          </a:p>
        </p:txBody>
      </p:sp>
      <p:pic>
        <p:nvPicPr>
          <p:cNvPr id="12" name="Picture 11">
            <a:extLst>
              <a:ext uri="{FF2B5EF4-FFF2-40B4-BE49-F238E27FC236}">
                <a16:creationId xmlns:a16="http://schemas.microsoft.com/office/drawing/2014/main" id="{5A159B65-D9F1-4C10-A0FC-3BD98BD0769C}"/>
              </a:ext>
            </a:extLst>
          </p:cNvPr>
          <p:cNvPicPr>
            <a:picLocks noChangeAspect="1"/>
          </p:cNvPicPr>
          <p:nvPr/>
        </p:nvPicPr>
        <p:blipFill>
          <a:blip r:embed="rId2"/>
          <a:stretch>
            <a:fillRect/>
          </a:stretch>
        </p:blipFill>
        <p:spPr>
          <a:xfrm>
            <a:off x="1204912" y="2876550"/>
            <a:ext cx="7343775" cy="1562100"/>
          </a:xfrm>
          <a:prstGeom prst="rect">
            <a:avLst/>
          </a:prstGeom>
        </p:spPr>
      </p:pic>
    </p:spTree>
    <p:extLst>
      <p:ext uri="{BB962C8B-B14F-4D97-AF65-F5344CB8AC3E}">
        <p14:creationId xmlns:p14="http://schemas.microsoft.com/office/powerpoint/2010/main" val="471879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98B16-3EAF-4641-B455-85B9567B6BC4}"/>
              </a:ext>
            </a:extLst>
          </p:cNvPr>
          <p:cNvSpPr>
            <a:spLocks noGrp="1"/>
          </p:cNvSpPr>
          <p:nvPr>
            <p:ph type="title"/>
          </p:nvPr>
        </p:nvSpPr>
        <p:spPr/>
        <p:txBody>
          <a:bodyPr/>
          <a:lstStyle/>
          <a:p>
            <a:r>
              <a:rPr lang="en-US" dirty="0"/>
              <a:t>When 320 MHz Supported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44A9481-7ADA-4028-AAFA-08F3DA43E3A3}"/>
                  </a:ext>
                </a:extLst>
              </p:cNvPr>
              <p:cNvSpPr>
                <a:spLocks noGrp="1"/>
              </p:cNvSpPr>
              <p:nvPr>
                <p:ph idx="1"/>
              </p:nvPr>
            </p:nvSpPr>
            <p:spPr>
              <a:xfrm>
                <a:off x="743372" y="2057400"/>
                <a:ext cx="8705427" cy="4166400"/>
              </a:xfrm>
            </p:spPr>
            <p:txBody>
              <a:bodyPr/>
              <a:lstStyle/>
              <a:p>
                <a:r>
                  <a:rPr lang="en-US" dirty="0"/>
                  <a:t>We propose that when 320 MHz is supported that we separate into two bandwidth cases</a:t>
                </a:r>
              </a:p>
              <a:p>
                <a:pPr lvl="1"/>
                <a:r>
                  <a:rPr lang="en-US" sz="2000" dirty="0"/>
                  <a:t>BW = 320 MHz</a:t>
                </a:r>
              </a:p>
              <a:p>
                <a:pPr lvl="1"/>
                <a:r>
                  <a:rPr lang="en-US" sz="2000" dirty="0"/>
                  <a:t>BW </a:t>
                </a:r>
                <a14:m>
                  <m:oMath xmlns:m="http://schemas.openxmlformats.org/officeDocument/2006/math">
                    <m:r>
                      <a:rPr lang="en-US" sz="2000" b="1" i="1" smtClean="0">
                        <a:latin typeface="Cambria Math" panose="02040503050406030204" pitchFamily="18" charset="0"/>
                      </a:rPr>
                      <m:t>≤</m:t>
                    </m:r>
                  </m:oMath>
                </a14:m>
                <a:r>
                  <a:rPr lang="en-US" sz="2000" dirty="0"/>
                  <a:t> 160 MHz</a:t>
                </a:r>
              </a:p>
              <a:p>
                <a:r>
                  <a:rPr lang="en-US" dirty="0"/>
                  <a:t>So, in other words, when 320 MHz is supported, the MCS and Nss Set for BW </a:t>
                </a:r>
                <a14:m>
                  <m:oMath xmlns:m="http://schemas.openxmlformats.org/officeDocument/2006/math">
                    <m:r>
                      <a:rPr lang="en-US" b="1" i="1" smtClean="0">
                        <a:latin typeface="Cambria Math" panose="02040503050406030204" pitchFamily="18" charset="0"/>
                      </a:rPr>
                      <m:t>≤</m:t>
                    </m:r>
                  </m:oMath>
                </a14:m>
                <a:r>
                  <a:rPr lang="en-US" dirty="0"/>
                  <a:t> 80 MHz is the same as for BW = 160 MHz</a:t>
                </a:r>
              </a:p>
              <a:p>
                <a:pPr lvl="1"/>
                <a:r>
                  <a:rPr lang="en-US" sz="2000" dirty="0"/>
                  <a:t>We do not think when 320 MHz is supported, that we need three separate bandwidth cases: BW </a:t>
                </a:r>
                <a14:m>
                  <m:oMath xmlns:m="http://schemas.openxmlformats.org/officeDocument/2006/math">
                    <m:r>
                      <a:rPr lang="en-US" sz="2000" b="1" i="1" smtClean="0">
                        <a:latin typeface="Cambria Math" panose="02040503050406030204" pitchFamily="18" charset="0"/>
                      </a:rPr>
                      <m:t>≤</m:t>
                    </m:r>
                  </m:oMath>
                </a14:m>
                <a:r>
                  <a:rPr lang="en-US" sz="2000" dirty="0"/>
                  <a:t> 80 MHz, BW = 160 MHz and BW = 320</a:t>
                </a:r>
              </a:p>
              <a:p>
                <a:pPr lvl="1"/>
                <a:r>
                  <a:rPr lang="en-US" sz="2000" dirty="0"/>
                  <a:t>This seems unnecessary and requires additional octets in the signaling</a:t>
                </a:r>
              </a:p>
            </p:txBody>
          </p:sp>
        </mc:Choice>
        <mc:Fallback>
          <p:sp>
            <p:nvSpPr>
              <p:cNvPr id="3" name="Content Placeholder 2">
                <a:extLst>
                  <a:ext uri="{FF2B5EF4-FFF2-40B4-BE49-F238E27FC236}">
                    <a16:creationId xmlns:a16="http://schemas.microsoft.com/office/drawing/2014/main" id="{644A9481-7ADA-4028-AAFA-08F3DA43E3A3}"/>
                  </a:ext>
                </a:extLst>
              </p:cNvPr>
              <p:cNvSpPr>
                <a:spLocks noGrp="1" noRot="1" noChangeAspect="1" noMove="1" noResize="1" noEditPoints="1" noAdjustHandles="1" noChangeArrowheads="1" noChangeShapeType="1" noTextEdit="1"/>
              </p:cNvSpPr>
              <p:nvPr>
                <p:ph idx="1"/>
              </p:nvPr>
            </p:nvSpPr>
            <p:spPr>
              <a:xfrm>
                <a:off x="743372" y="2057400"/>
                <a:ext cx="8705427" cy="4166400"/>
              </a:xfrm>
              <a:blipFill>
                <a:blip r:embed="rId2"/>
                <a:stretch>
                  <a:fillRect l="-910" t="-117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3718520-186B-49A9-976D-70F8C4C55662}"/>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C9F83E9-89DC-4A3D-BCC5-F12397EA7F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99D7F2-9D1F-4882-A20D-33C55364437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14306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CB3FB-0EF3-4A95-B87F-4A4790D579B3}"/>
              </a:ext>
            </a:extLst>
          </p:cNvPr>
          <p:cNvSpPr>
            <a:spLocks noGrp="1"/>
          </p:cNvSpPr>
          <p:nvPr>
            <p:ph type="title"/>
          </p:nvPr>
        </p:nvSpPr>
        <p:spPr>
          <a:xfrm>
            <a:off x="731520" y="731522"/>
            <a:ext cx="8288868" cy="855144"/>
          </a:xfrm>
        </p:spPr>
        <p:txBody>
          <a:bodyPr/>
          <a:lstStyle/>
          <a:p>
            <a:r>
              <a:rPr lang="en-US" sz="3200" dirty="0">
                <a:solidFill>
                  <a:schemeClr val="tx1"/>
                </a:solidFill>
              </a:rPr>
              <a:t>Compressed EHT MCS and Nss Set Field</a:t>
            </a:r>
          </a:p>
        </p:txBody>
      </p:sp>
      <p:sp>
        <p:nvSpPr>
          <p:cNvPr id="4" name="Slide Number Placeholder 3">
            <a:extLst>
              <a:ext uri="{FF2B5EF4-FFF2-40B4-BE49-F238E27FC236}">
                <a16:creationId xmlns:a16="http://schemas.microsoft.com/office/drawing/2014/main" id="{52C9EB44-8EFD-4555-9B88-2111733196C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58BDC24-EF9B-45CE-99BE-42DA933CF7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B461BF7-C214-4ABD-8CC2-B30D3AC11AB7}"/>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mc:Choice xmlns:a14="http://schemas.microsoft.com/office/drawing/2010/main" Requires="a14">
          <p:graphicFrame>
            <p:nvGraphicFramePr>
              <p:cNvPr id="9" name="Table 7">
                <a:extLst>
                  <a:ext uri="{FF2B5EF4-FFF2-40B4-BE49-F238E27FC236}">
                    <a16:creationId xmlns:a16="http://schemas.microsoft.com/office/drawing/2014/main" id="{96E18F8D-30F8-41C2-ADE1-A493D6C8CA4E}"/>
                  </a:ext>
                </a:extLst>
              </p:cNvPr>
              <p:cNvGraphicFramePr>
                <a:graphicFrameLocks/>
              </p:cNvGraphicFramePr>
              <p:nvPr>
                <p:extLst>
                  <p:ext uri="{D42A27DB-BD31-4B8C-83A1-F6EECF244321}">
                    <p14:modId xmlns:p14="http://schemas.microsoft.com/office/powerpoint/2010/main" val="4229116822"/>
                  </p:ext>
                </p:extLst>
              </p:nvPr>
            </p:nvGraphicFramePr>
            <p:xfrm>
              <a:off x="1890291" y="5410200"/>
              <a:ext cx="5729709" cy="1341120"/>
            </p:xfrm>
            <a:graphic>
              <a:graphicData uri="http://schemas.openxmlformats.org/drawingml/2006/table">
                <a:tbl>
                  <a:tblPr firstRow="1" bandRow="1">
                    <a:tableStyleId>{21E4AEA4-8DFA-4A89-87EB-49C32662AFE0}</a:tableStyleId>
                  </a:tblPr>
                  <a:tblGrid>
                    <a:gridCol w="2834109">
                      <a:extLst>
                        <a:ext uri="{9D8B030D-6E8A-4147-A177-3AD203B41FA5}">
                          <a16:colId xmlns:a16="http://schemas.microsoft.com/office/drawing/2014/main" val="2164707607"/>
                        </a:ext>
                      </a:extLst>
                    </a:gridCol>
                    <a:gridCol w="2895600">
                      <a:extLst>
                        <a:ext uri="{9D8B030D-6E8A-4147-A177-3AD203B41FA5}">
                          <a16:colId xmlns:a16="http://schemas.microsoft.com/office/drawing/2014/main" val="542681053"/>
                        </a:ext>
                      </a:extLst>
                    </a:gridCol>
                  </a:tblGrid>
                  <a:tr h="286870">
                    <a:tc>
                      <a:txBody>
                        <a:bodyPr/>
                        <a:lstStyle/>
                        <a:p>
                          <a:r>
                            <a:rPr lang="en-US" sz="1600" dirty="0">
                              <a:latin typeface="Calibri" panose="020F0502020204030204" pitchFamily="34" charset="0"/>
                              <a:cs typeface="Calibri" panose="020F0502020204030204" pitchFamily="34" charset="0"/>
                            </a:rPr>
                            <a:t>Max Supported Bandwidth</a:t>
                          </a:r>
                        </a:p>
                      </a:txBody>
                      <a:tcPr/>
                    </a:tc>
                    <a:tc>
                      <a:txBody>
                        <a:bodyPr/>
                        <a:lstStyle/>
                        <a:p>
                          <a:pPr algn="ctr"/>
                          <a:r>
                            <a:rPr lang="en-US" sz="1600" dirty="0">
                              <a:latin typeface="Calibri" panose="020F0502020204030204" pitchFamily="34" charset="0"/>
                              <a:cs typeface="Calibri" panose="020F0502020204030204" pitchFamily="34" charset="0"/>
                            </a:rPr>
                            <a:t>Required Number of Octets</a:t>
                          </a:r>
                        </a:p>
                      </a:txBody>
                      <a:tcPr/>
                    </a:tc>
                    <a:extLst>
                      <a:ext uri="{0D108BD9-81ED-4DB2-BD59-A6C34878D82A}">
                        <a16:rowId xmlns:a16="http://schemas.microsoft.com/office/drawing/2014/main" val="926273286"/>
                      </a:ext>
                    </a:extLst>
                  </a:tr>
                  <a:tr h="256390">
                    <a:tc>
                      <a:txBody>
                        <a:bodyPr/>
                        <a:lstStyle/>
                        <a:p>
                          <a:pPr algn="ctr"/>
                          <a14:m>
                            <m:oMath xmlns:m="http://schemas.openxmlformats.org/officeDocument/2006/math">
                              <m:r>
                                <a:rPr lang="en-US" sz="1600" b="0" i="1" smtClean="0">
                                  <a:latin typeface="Cambria Math" panose="02040503050406030204" pitchFamily="18" charset="0"/>
                                  <a:cs typeface="Calibri" panose="020F0502020204030204" pitchFamily="34" charset="0"/>
                                </a:rPr>
                                <m:t>𝐵𝑊</m:t>
                              </m:r>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80 MHz</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853547663"/>
                      </a:ext>
                    </a:extLst>
                  </a:tr>
                  <a:tr h="22591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160 MHz</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963321926"/>
                      </a:ext>
                    </a:extLst>
                  </a:tr>
                  <a:tr h="27163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320 MHz</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extLst>
                      <a:ext uri="{0D108BD9-81ED-4DB2-BD59-A6C34878D82A}">
                        <a16:rowId xmlns:a16="http://schemas.microsoft.com/office/drawing/2014/main" val="1015657151"/>
                      </a:ext>
                    </a:extLst>
                  </a:tr>
                </a:tbl>
              </a:graphicData>
            </a:graphic>
          </p:graphicFrame>
        </mc:Choice>
        <mc:Fallback>
          <p:graphicFrame>
            <p:nvGraphicFramePr>
              <p:cNvPr id="9" name="Table 7">
                <a:extLst>
                  <a:ext uri="{FF2B5EF4-FFF2-40B4-BE49-F238E27FC236}">
                    <a16:creationId xmlns:a16="http://schemas.microsoft.com/office/drawing/2014/main" id="{96E18F8D-30F8-41C2-ADE1-A493D6C8CA4E}"/>
                  </a:ext>
                </a:extLst>
              </p:cNvPr>
              <p:cNvGraphicFramePr>
                <a:graphicFrameLocks/>
              </p:cNvGraphicFramePr>
              <p:nvPr>
                <p:extLst>
                  <p:ext uri="{D42A27DB-BD31-4B8C-83A1-F6EECF244321}">
                    <p14:modId xmlns:p14="http://schemas.microsoft.com/office/powerpoint/2010/main" val="4229116822"/>
                  </p:ext>
                </p:extLst>
              </p:nvPr>
            </p:nvGraphicFramePr>
            <p:xfrm>
              <a:off x="1890291" y="5410200"/>
              <a:ext cx="5729709" cy="1341120"/>
            </p:xfrm>
            <a:graphic>
              <a:graphicData uri="http://schemas.openxmlformats.org/drawingml/2006/table">
                <a:tbl>
                  <a:tblPr firstRow="1" bandRow="1">
                    <a:tableStyleId>{21E4AEA4-8DFA-4A89-87EB-49C32662AFE0}</a:tableStyleId>
                  </a:tblPr>
                  <a:tblGrid>
                    <a:gridCol w="2834109">
                      <a:extLst>
                        <a:ext uri="{9D8B030D-6E8A-4147-A177-3AD203B41FA5}">
                          <a16:colId xmlns:a16="http://schemas.microsoft.com/office/drawing/2014/main" val="2164707607"/>
                        </a:ext>
                      </a:extLst>
                    </a:gridCol>
                    <a:gridCol w="2895600">
                      <a:extLst>
                        <a:ext uri="{9D8B030D-6E8A-4147-A177-3AD203B41FA5}">
                          <a16:colId xmlns:a16="http://schemas.microsoft.com/office/drawing/2014/main" val="542681053"/>
                        </a:ext>
                      </a:extLst>
                    </a:gridCol>
                  </a:tblGrid>
                  <a:tr h="335280">
                    <a:tc>
                      <a:txBody>
                        <a:bodyPr/>
                        <a:lstStyle/>
                        <a:p>
                          <a:r>
                            <a:rPr lang="en-US" sz="1600" dirty="0">
                              <a:latin typeface="Calibri" panose="020F0502020204030204" pitchFamily="34" charset="0"/>
                              <a:cs typeface="Calibri" panose="020F0502020204030204" pitchFamily="34" charset="0"/>
                            </a:rPr>
                            <a:t>Max Supported Bandwidth</a:t>
                          </a:r>
                        </a:p>
                      </a:txBody>
                      <a:tcPr/>
                    </a:tc>
                    <a:tc>
                      <a:txBody>
                        <a:bodyPr/>
                        <a:lstStyle/>
                        <a:p>
                          <a:pPr algn="ctr"/>
                          <a:r>
                            <a:rPr lang="en-US" sz="1600" dirty="0">
                              <a:latin typeface="Calibri" panose="020F0502020204030204" pitchFamily="34" charset="0"/>
                              <a:cs typeface="Calibri" panose="020F0502020204030204" pitchFamily="34" charset="0"/>
                            </a:rPr>
                            <a:t>Required Number of Octets</a:t>
                          </a:r>
                        </a:p>
                      </a:txBody>
                      <a:tcPr/>
                    </a:tc>
                    <a:extLst>
                      <a:ext uri="{0D108BD9-81ED-4DB2-BD59-A6C34878D82A}">
                        <a16:rowId xmlns:a16="http://schemas.microsoft.com/office/drawing/2014/main" val="926273286"/>
                      </a:ext>
                    </a:extLst>
                  </a:tr>
                  <a:tr h="335280">
                    <a:tc>
                      <a:txBody>
                        <a:bodyPr/>
                        <a:lstStyle/>
                        <a:p>
                          <a:endParaRPr lang="en-US"/>
                        </a:p>
                      </a:txBody>
                      <a:tcPr>
                        <a:blipFill>
                          <a:blip r:embed="rId2"/>
                          <a:stretch>
                            <a:fillRect l="-215" t="-101786" r="-103226" b="-217857"/>
                          </a:stretch>
                        </a:blipFill>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853547663"/>
                      </a:ext>
                    </a:extLst>
                  </a:tr>
                  <a:tr h="33528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160 MHz</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963321926"/>
                      </a:ext>
                    </a:extLst>
                  </a:tr>
                  <a:tr h="33528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320 MHz</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extLst>
                      <a:ext uri="{0D108BD9-81ED-4DB2-BD59-A6C34878D82A}">
                        <a16:rowId xmlns:a16="http://schemas.microsoft.com/office/drawing/2014/main" val="1015657151"/>
                      </a:ext>
                    </a:extLst>
                  </a:tr>
                </a:tbl>
              </a:graphicData>
            </a:graphic>
          </p:graphicFrame>
        </mc:Fallback>
      </mc:AlternateContent>
      <p:cxnSp>
        <p:nvCxnSpPr>
          <p:cNvPr id="7" name="Straight Connector 6">
            <a:extLst>
              <a:ext uri="{FF2B5EF4-FFF2-40B4-BE49-F238E27FC236}">
                <a16:creationId xmlns:a16="http://schemas.microsoft.com/office/drawing/2014/main" id="{9DBA9A06-881A-47F7-8075-0E522F07CB3A}"/>
              </a:ext>
            </a:extLst>
          </p:cNvPr>
          <p:cNvCxnSpPr/>
          <p:nvPr/>
        </p:nvCxnSpPr>
        <p:spPr bwMode="auto">
          <a:xfrm>
            <a:off x="4724400" y="1828800"/>
            <a:ext cx="0" cy="3429000"/>
          </a:xfrm>
          <a:prstGeom prst="line">
            <a:avLst/>
          </a:prstGeom>
          <a:solidFill>
            <a:srgbClr val="00B8FF"/>
          </a:solidFill>
          <a:ln w="28575" cap="flat" cmpd="sng" algn="ctr">
            <a:solidFill>
              <a:schemeClr val="tx1"/>
            </a:solidFill>
            <a:prstDash val="solid"/>
            <a:round/>
            <a:headEnd type="none" w="med" len="med"/>
            <a:tailEnd type="none" w="med" len="med"/>
          </a:ln>
          <a:effectLst/>
        </p:spPr>
      </p:cxnSp>
      <p:pic>
        <p:nvPicPr>
          <p:cNvPr id="8" name="Picture 7">
            <a:extLst>
              <a:ext uri="{FF2B5EF4-FFF2-40B4-BE49-F238E27FC236}">
                <a16:creationId xmlns:a16="http://schemas.microsoft.com/office/drawing/2014/main" id="{F8844CF6-599E-4EDF-9BDF-E0254181C885}"/>
              </a:ext>
            </a:extLst>
          </p:cNvPr>
          <p:cNvPicPr>
            <a:picLocks noChangeAspect="1"/>
          </p:cNvPicPr>
          <p:nvPr/>
        </p:nvPicPr>
        <p:blipFill>
          <a:blip r:embed="rId3"/>
          <a:stretch>
            <a:fillRect/>
          </a:stretch>
        </p:blipFill>
        <p:spPr>
          <a:xfrm>
            <a:off x="440297" y="3352800"/>
            <a:ext cx="3920000" cy="1485714"/>
          </a:xfrm>
          <a:prstGeom prst="rect">
            <a:avLst/>
          </a:prstGeom>
        </p:spPr>
      </p:pic>
      <p:pic>
        <p:nvPicPr>
          <p:cNvPr id="11" name="Picture 10">
            <a:extLst>
              <a:ext uri="{FF2B5EF4-FFF2-40B4-BE49-F238E27FC236}">
                <a16:creationId xmlns:a16="http://schemas.microsoft.com/office/drawing/2014/main" id="{11A60FA5-7708-43E0-8EAA-899974295272}"/>
              </a:ext>
            </a:extLst>
          </p:cNvPr>
          <p:cNvPicPr>
            <a:picLocks noChangeAspect="1"/>
          </p:cNvPicPr>
          <p:nvPr/>
        </p:nvPicPr>
        <p:blipFill>
          <a:blip r:embed="rId4"/>
          <a:stretch>
            <a:fillRect/>
          </a:stretch>
        </p:blipFill>
        <p:spPr>
          <a:xfrm>
            <a:off x="5079539" y="3360865"/>
            <a:ext cx="3931428" cy="1508572"/>
          </a:xfrm>
          <a:prstGeom prst="rect">
            <a:avLst/>
          </a:prstGeom>
        </p:spPr>
      </p:pic>
      <p:sp>
        <p:nvSpPr>
          <p:cNvPr id="12" name="Content Placeholder 2">
            <a:extLst>
              <a:ext uri="{FF2B5EF4-FFF2-40B4-BE49-F238E27FC236}">
                <a16:creationId xmlns:a16="http://schemas.microsoft.com/office/drawing/2014/main" id="{5470B87C-800B-492C-A73B-760F47C598F7}"/>
              </a:ext>
            </a:extLst>
          </p:cNvPr>
          <p:cNvSpPr>
            <a:spLocks noGrp="1"/>
          </p:cNvSpPr>
          <p:nvPr>
            <p:ph idx="1"/>
          </p:nvPr>
        </p:nvSpPr>
        <p:spPr>
          <a:xfrm>
            <a:off x="381001" y="2203629"/>
            <a:ext cx="3869266" cy="605960"/>
          </a:xfrm>
        </p:spPr>
        <p:txBody>
          <a:bodyPr/>
          <a:lstStyle/>
          <a:p>
            <a:pPr marL="0" indent="0" algn="ctr">
              <a:buNone/>
            </a:pPr>
            <a:r>
              <a:rPr lang="en-US" dirty="0"/>
              <a:t>If 320 MHz is </a:t>
            </a:r>
            <a:r>
              <a:rPr lang="en-US" u="sng" dirty="0"/>
              <a:t>not</a:t>
            </a:r>
            <a:r>
              <a:rPr lang="en-US" dirty="0"/>
              <a:t> Supported</a:t>
            </a:r>
          </a:p>
        </p:txBody>
      </p:sp>
      <p:sp>
        <p:nvSpPr>
          <p:cNvPr id="13" name="Content Placeholder 2">
            <a:extLst>
              <a:ext uri="{FF2B5EF4-FFF2-40B4-BE49-F238E27FC236}">
                <a16:creationId xmlns:a16="http://schemas.microsoft.com/office/drawing/2014/main" id="{A51052C6-E07B-443B-89C4-BF1CFC45444F}"/>
              </a:ext>
            </a:extLst>
          </p:cNvPr>
          <p:cNvSpPr txBox="1">
            <a:spLocks/>
          </p:cNvSpPr>
          <p:nvPr/>
        </p:nvSpPr>
        <p:spPr bwMode="auto">
          <a:xfrm>
            <a:off x="5198534" y="2192856"/>
            <a:ext cx="4097866" cy="8551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kern="0" dirty="0"/>
              <a:t>If 320 MHz is Supported</a:t>
            </a:r>
          </a:p>
        </p:txBody>
      </p:sp>
    </p:spTree>
    <p:extLst>
      <p:ext uri="{BB962C8B-B14F-4D97-AF65-F5344CB8AC3E}">
        <p14:creationId xmlns:p14="http://schemas.microsoft.com/office/powerpoint/2010/main" val="4016584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DA6BF-6414-4207-BB80-6DFD27FE0AB6}"/>
              </a:ext>
            </a:extLst>
          </p:cNvPr>
          <p:cNvSpPr>
            <a:spLocks noGrp="1"/>
          </p:cNvSpPr>
          <p:nvPr>
            <p:ph type="title"/>
          </p:nvPr>
        </p:nvSpPr>
        <p:spPr>
          <a:xfrm>
            <a:off x="731520" y="731522"/>
            <a:ext cx="8288868" cy="699345"/>
          </a:xfrm>
        </p:spPr>
        <p:txBody>
          <a:bodyPr/>
          <a:lstStyle/>
          <a:p>
            <a:r>
              <a:rPr lang="en-US" dirty="0"/>
              <a:t>Straw Poll #1</a:t>
            </a:r>
          </a:p>
        </p:txBody>
      </p:sp>
      <p:sp>
        <p:nvSpPr>
          <p:cNvPr id="3" name="Content Placeholder 2">
            <a:extLst>
              <a:ext uri="{FF2B5EF4-FFF2-40B4-BE49-F238E27FC236}">
                <a16:creationId xmlns:a16="http://schemas.microsoft.com/office/drawing/2014/main" id="{F05DEB46-4717-49B6-B02A-1FA755305FF7}"/>
              </a:ext>
            </a:extLst>
          </p:cNvPr>
          <p:cNvSpPr>
            <a:spLocks noGrp="1"/>
          </p:cNvSpPr>
          <p:nvPr>
            <p:ph idx="1"/>
          </p:nvPr>
        </p:nvSpPr>
        <p:spPr>
          <a:xfrm>
            <a:off x="677204" y="1485057"/>
            <a:ext cx="8288868" cy="1295399"/>
          </a:xfrm>
        </p:spPr>
        <p:txBody>
          <a:bodyPr/>
          <a:lstStyle/>
          <a:p>
            <a:r>
              <a:rPr lang="en-US" sz="2000" dirty="0"/>
              <a:t>For the Supported MCS and Nss Set field, do you agree to signal the maximum number of spatial streams supported for a given MCS set, using the table below?</a:t>
            </a:r>
          </a:p>
          <a:p>
            <a:pPr lvl="1"/>
            <a:r>
              <a:rPr lang="en-US" sz="2000" dirty="0"/>
              <a:t>Note: This can be extended to support up to 16 spatial streams in R2</a:t>
            </a:r>
          </a:p>
        </p:txBody>
      </p:sp>
      <p:sp>
        <p:nvSpPr>
          <p:cNvPr id="4" name="Slide Number Placeholder 3">
            <a:extLst>
              <a:ext uri="{FF2B5EF4-FFF2-40B4-BE49-F238E27FC236}">
                <a16:creationId xmlns:a16="http://schemas.microsoft.com/office/drawing/2014/main" id="{0585100F-974F-46F0-A0DE-FD9D84923C43}"/>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0C05C61-F90A-49EE-9884-962563BBCE2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7F78C03-1E7D-4026-8D34-9928A448053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mc:Choice xmlns:a14="http://schemas.microsoft.com/office/drawing/2010/main" Requires="a14">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37084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57912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820" t="-460656" r="-204098" b="-409836"/>
                          </a:stretch>
                        </a:blipFill>
                      </a:tcPr>
                    </a:tc>
                    <a:tc>
                      <a:txBody>
                        <a:bodyPr/>
                        <a:lstStyle/>
                        <a:p>
                          <a:endParaRPr lang="en-US"/>
                        </a:p>
                      </a:txBody>
                      <a:tcPr>
                        <a:blipFill>
                          <a:blip r:embed="rId2"/>
                          <a:stretch>
                            <a:fillRect l="-49798" t="-460656" r="-810" b="-409836"/>
                          </a:stretch>
                        </a:blipFill>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820" t="-760656" r="-204098" b="-109836"/>
                          </a:stretch>
                        </a:blipFill>
                      </a:tcPr>
                    </a:tc>
                    <a:tc>
                      <a:txBody>
                        <a:bodyPr/>
                        <a:lstStyle/>
                        <a:p>
                          <a:endParaRPr lang="en-US"/>
                        </a:p>
                      </a:txBody>
                      <a:tcPr>
                        <a:blipFill>
                          <a:blip r:embed="rId2"/>
                          <a:stretch>
                            <a:fillRect l="-49798" t="-760656" r="-810" b="-109836"/>
                          </a:stretch>
                        </a:blipFill>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Tree>
    <p:extLst>
      <p:ext uri="{BB962C8B-B14F-4D97-AF65-F5344CB8AC3E}">
        <p14:creationId xmlns:p14="http://schemas.microsoft.com/office/powerpoint/2010/main" val="2324249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903FC-DF51-4588-B8EC-69AE6458666B}"/>
              </a:ext>
            </a:extLst>
          </p:cNvPr>
          <p:cNvSpPr>
            <a:spLocks noGrp="1"/>
          </p:cNvSpPr>
          <p:nvPr>
            <p:ph type="title"/>
          </p:nvPr>
        </p:nvSpPr>
        <p:spPr>
          <a:xfrm>
            <a:off x="731520" y="731522"/>
            <a:ext cx="8288868" cy="618801"/>
          </a:xfrm>
        </p:spPr>
        <p:txBody>
          <a:bodyPr/>
          <a:lstStyle/>
          <a:p>
            <a:r>
              <a:rPr lang="en-US" dirty="0"/>
              <a:t>Straw Poll #2</a:t>
            </a:r>
          </a:p>
        </p:txBody>
      </p:sp>
      <p:sp>
        <p:nvSpPr>
          <p:cNvPr id="3" name="Content Placeholder 2">
            <a:extLst>
              <a:ext uri="{FF2B5EF4-FFF2-40B4-BE49-F238E27FC236}">
                <a16:creationId xmlns:a16="http://schemas.microsoft.com/office/drawing/2014/main" id="{5A967C9B-EF8F-48E6-B7E3-1983F9F06121}"/>
              </a:ext>
            </a:extLst>
          </p:cNvPr>
          <p:cNvSpPr>
            <a:spLocks noGrp="1"/>
          </p:cNvSpPr>
          <p:nvPr>
            <p:ph idx="1"/>
          </p:nvPr>
        </p:nvSpPr>
        <p:spPr>
          <a:xfrm>
            <a:off x="690033" y="1632636"/>
            <a:ext cx="8288868" cy="815661"/>
          </a:xfrm>
        </p:spPr>
        <p:txBody>
          <a:bodyPr/>
          <a:lstStyle/>
          <a:p>
            <a:r>
              <a:rPr lang="en-US" sz="2200" dirty="0"/>
              <a:t>Do you agree the design of the EHT-MCS Map subfields in the figures below?</a:t>
            </a:r>
          </a:p>
        </p:txBody>
      </p:sp>
      <p:sp>
        <p:nvSpPr>
          <p:cNvPr id="4" name="Slide Number Placeholder 3">
            <a:extLst>
              <a:ext uri="{FF2B5EF4-FFF2-40B4-BE49-F238E27FC236}">
                <a16:creationId xmlns:a16="http://schemas.microsoft.com/office/drawing/2014/main" id="{8C39B64F-8FA0-496D-8DC8-DB2CD9558D99}"/>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7F4F4BE-CEEC-4D1A-935E-3776BFB1492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FFC635B-C87A-4599-9919-F36806344E06}"/>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FBCE6AC9-0C8D-4518-804B-7749EA288139}"/>
              </a:ext>
            </a:extLst>
          </p:cNvPr>
          <p:cNvPicPr>
            <a:picLocks noChangeAspect="1"/>
          </p:cNvPicPr>
          <p:nvPr/>
        </p:nvPicPr>
        <p:blipFill>
          <a:blip r:embed="rId2"/>
          <a:stretch>
            <a:fillRect/>
          </a:stretch>
        </p:blipFill>
        <p:spPr>
          <a:xfrm>
            <a:off x="746284" y="2667000"/>
            <a:ext cx="8169116" cy="1327785"/>
          </a:xfrm>
          <a:prstGeom prst="rect">
            <a:avLst/>
          </a:prstGeom>
        </p:spPr>
      </p:pic>
      <p:pic>
        <p:nvPicPr>
          <p:cNvPr id="8" name="Picture 7">
            <a:extLst>
              <a:ext uri="{FF2B5EF4-FFF2-40B4-BE49-F238E27FC236}">
                <a16:creationId xmlns:a16="http://schemas.microsoft.com/office/drawing/2014/main" id="{BA801853-7417-4C13-9103-2D2FA0377808}"/>
              </a:ext>
            </a:extLst>
          </p:cNvPr>
          <p:cNvPicPr>
            <a:picLocks noChangeAspect="1"/>
          </p:cNvPicPr>
          <p:nvPr/>
        </p:nvPicPr>
        <p:blipFill>
          <a:blip r:embed="rId3"/>
          <a:stretch>
            <a:fillRect/>
          </a:stretch>
        </p:blipFill>
        <p:spPr>
          <a:xfrm>
            <a:off x="1752600" y="4082415"/>
            <a:ext cx="6242209" cy="1327785"/>
          </a:xfrm>
          <a:prstGeom prst="rect">
            <a:avLst/>
          </a:prstGeom>
        </p:spPr>
      </p:pic>
      <p:pic>
        <p:nvPicPr>
          <p:cNvPr id="9" name="Picture 8">
            <a:extLst>
              <a:ext uri="{FF2B5EF4-FFF2-40B4-BE49-F238E27FC236}">
                <a16:creationId xmlns:a16="http://schemas.microsoft.com/office/drawing/2014/main" id="{053D5826-F729-4646-9B51-4122E329DB46}"/>
              </a:ext>
            </a:extLst>
          </p:cNvPr>
          <p:cNvPicPr>
            <a:picLocks noChangeAspect="1"/>
          </p:cNvPicPr>
          <p:nvPr/>
        </p:nvPicPr>
        <p:blipFill>
          <a:blip r:embed="rId4"/>
          <a:stretch>
            <a:fillRect/>
          </a:stretch>
        </p:blipFill>
        <p:spPr>
          <a:xfrm>
            <a:off x="1760361" y="5530215"/>
            <a:ext cx="6242209" cy="1327785"/>
          </a:xfrm>
          <a:prstGeom prst="rect">
            <a:avLst/>
          </a:prstGeom>
        </p:spPr>
      </p:pic>
    </p:spTree>
    <p:extLst>
      <p:ext uri="{BB962C8B-B14F-4D97-AF65-F5344CB8AC3E}">
        <p14:creationId xmlns:p14="http://schemas.microsoft.com/office/powerpoint/2010/main" val="1330420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4DC5-481A-48B7-BF6F-BD51227B0699}"/>
              </a:ext>
            </a:extLst>
          </p:cNvPr>
          <p:cNvSpPr>
            <a:spLocks noGrp="1"/>
          </p:cNvSpPr>
          <p:nvPr>
            <p:ph type="title"/>
          </p:nvPr>
        </p:nvSpPr>
        <p:spPr>
          <a:xfrm>
            <a:off x="731520" y="731523"/>
            <a:ext cx="8288868" cy="868678"/>
          </a:xfrm>
        </p:spPr>
        <p:txBody>
          <a:bodyPr/>
          <a:lstStyle/>
          <a:p>
            <a:r>
              <a:rPr lang="en-US" dirty="0"/>
              <a:t>Straw Poll #3</a:t>
            </a:r>
          </a:p>
        </p:txBody>
      </p:sp>
      <p:sp>
        <p:nvSpPr>
          <p:cNvPr id="3" name="Content Placeholder 2">
            <a:extLst>
              <a:ext uri="{FF2B5EF4-FFF2-40B4-BE49-F238E27FC236}">
                <a16:creationId xmlns:a16="http://schemas.microsoft.com/office/drawing/2014/main" id="{6AA909F2-8292-4E5D-8137-A17C634F125C}"/>
              </a:ext>
            </a:extLst>
          </p:cNvPr>
          <p:cNvSpPr>
            <a:spLocks noGrp="1"/>
          </p:cNvSpPr>
          <p:nvPr>
            <p:ph idx="1"/>
          </p:nvPr>
        </p:nvSpPr>
        <p:spPr>
          <a:xfrm>
            <a:off x="731520" y="2113283"/>
            <a:ext cx="8288868" cy="1315718"/>
          </a:xfrm>
        </p:spPr>
        <p:txBody>
          <a:bodyPr/>
          <a:lstStyle/>
          <a:p>
            <a:r>
              <a:rPr lang="en-US" dirty="0"/>
              <a:t>Do you agree that when 320 MHz is </a:t>
            </a:r>
            <a:r>
              <a:rPr lang="en-US" u="sng" dirty="0"/>
              <a:t>not</a:t>
            </a:r>
            <a:r>
              <a:rPr lang="en-US" dirty="0"/>
              <a:t> supported that the Supported MCS and Nss Set field signals the subfields shown in the figure below?</a:t>
            </a:r>
          </a:p>
        </p:txBody>
      </p:sp>
      <p:sp>
        <p:nvSpPr>
          <p:cNvPr id="4" name="Slide Number Placeholder 3">
            <a:extLst>
              <a:ext uri="{FF2B5EF4-FFF2-40B4-BE49-F238E27FC236}">
                <a16:creationId xmlns:a16="http://schemas.microsoft.com/office/drawing/2014/main" id="{5C6CEAD1-6ADA-40BB-994B-A8EDC2DC9FA1}"/>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1AA94A1-96F4-4965-8FC0-F2DBA2231D8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76556A2-BD86-4980-A8B0-54E9C0121DAA}"/>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563F37E0-BDA5-4E25-B770-60094DB688CD}"/>
              </a:ext>
            </a:extLst>
          </p:cNvPr>
          <p:cNvPicPr>
            <a:picLocks noChangeAspect="1"/>
          </p:cNvPicPr>
          <p:nvPr/>
        </p:nvPicPr>
        <p:blipFill>
          <a:blip r:embed="rId2"/>
          <a:stretch>
            <a:fillRect/>
          </a:stretch>
        </p:blipFill>
        <p:spPr>
          <a:xfrm>
            <a:off x="2510401" y="3886200"/>
            <a:ext cx="3920000" cy="1485714"/>
          </a:xfrm>
          <a:prstGeom prst="rect">
            <a:avLst/>
          </a:prstGeom>
        </p:spPr>
      </p:pic>
    </p:spTree>
    <p:extLst>
      <p:ext uri="{BB962C8B-B14F-4D97-AF65-F5344CB8AC3E}">
        <p14:creationId xmlns:p14="http://schemas.microsoft.com/office/powerpoint/2010/main" val="3664098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4DC5-481A-48B7-BF6F-BD51227B0699}"/>
              </a:ext>
            </a:extLst>
          </p:cNvPr>
          <p:cNvSpPr>
            <a:spLocks noGrp="1"/>
          </p:cNvSpPr>
          <p:nvPr>
            <p:ph type="title"/>
          </p:nvPr>
        </p:nvSpPr>
        <p:spPr>
          <a:xfrm>
            <a:off x="731520" y="731523"/>
            <a:ext cx="8288868" cy="868678"/>
          </a:xfrm>
        </p:spPr>
        <p:txBody>
          <a:bodyPr/>
          <a:lstStyle/>
          <a:p>
            <a:r>
              <a:rPr lang="en-US" dirty="0"/>
              <a:t>Straw Poll #4</a:t>
            </a:r>
          </a:p>
        </p:txBody>
      </p:sp>
      <p:sp>
        <p:nvSpPr>
          <p:cNvPr id="3" name="Content Placeholder 2">
            <a:extLst>
              <a:ext uri="{FF2B5EF4-FFF2-40B4-BE49-F238E27FC236}">
                <a16:creationId xmlns:a16="http://schemas.microsoft.com/office/drawing/2014/main" id="{6AA909F2-8292-4E5D-8137-A17C634F125C}"/>
              </a:ext>
            </a:extLst>
          </p:cNvPr>
          <p:cNvSpPr>
            <a:spLocks noGrp="1"/>
          </p:cNvSpPr>
          <p:nvPr>
            <p:ph idx="1"/>
          </p:nvPr>
        </p:nvSpPr>
        <p:spPr>
          <a:xfrm>
            <a:off x="731520" y="2113283"/>
            <a:ext cx="8288868" cy="1315718"/>
          </a:xfrm>
        </p:spPr>
        <p:txBody>
          <a:bodyPr/>
          <a:lstStyle/>
          <a:p>
            <a:r>
              <a:rPr lang="en-US" dirty="0"/>
              <a:t>Do you agree that when 320 MHz is supported that the Supported MCS and Nss Set field signals the subfields shown in the figure below?</a:t>
            </a:r>
          </a:p>
        </p:txBody>
      </p:sp>
      <p:sp>
        <p:nvSpPr>
          <p:cNvPr id="4" name="Slide Number Placeholder 3">
            <a:extLst>
              <a:ext uri="{FF2B5EF4-FFF2-40B4-BE49-F238E27FC236}">
                <a16:creationId xmlns:a16="http://schemas.microsoft.com/office/drawing/2014/main" id="{5C6CEAD1-6ADA-40BB-994B-A8EDC2DC9FA1}"/>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1AA94A1-96F4-4965-8FC0-F2DBA2231D8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76556A2-BD86-4980-A8B0-54E9C0121DAA}"/>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E19098E2-B120-4C27-98ED-3D204B76FF2B}"/>
              </a:ext>
            </a:extLst>
          </p:cNvPr>
          <p:cNvPicPr>
            <a:picLocks noChangeAspect="1"/>
          </p:cNvPicPr>
          <p:nvPr/>
        </p:nvPicPr>
        <p:blipFill>
          <a:blip r:embed="rId2"/>
          <a:stretch>
            <a:fillRect/>
          </a:stretch>
        </p:blipFill>
        <p:spPr>
          <a:xfrm>
            <a:off x="2667000" y="3810000"/>
            <a:ext cx="3931428" cy="1508572"/>
          </a:xfrm>
          <a:prstGeom prst="rect">
            <a:avLst/>
          </a:prstGeom>
        </p:spPr>
      </p:pic>
    </p:spTree>
    <p:extLst>
      <p:ext uri="{BB962C8B-B14F-4D97-AF65-F5344CB8AC3E}">
        <p14:creationId xmlns:p14="http://schemas.microsoft.com/office/powerpoint/2010/main" val="325247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5C41D-7351-4BA4-A93F-C30532F0AE9E}"/>
              </a:ext>
            </a:extLst>
          </p:cNvPr>
          <p:cNvSpPr>
            <a:spLocks noGrp="1"/>
          </p:cNvSpPr>
          <p:nvPr>
            <p:ph type="title"/>
          </p:nvPr>
        </p:nvSpPr>
        <p:spPr>
          <a:xfrm>
            <a:off x="731520" y="731523"/>
            <a:ext cx="8288868" cy="611683"/>
          </a:xfrm>
        </p:spPr>
        <p:txBody>
          <a:bodyPr/>
          <a:lstStyle/>
          <a:p>
            <a:r>
              <a:rPr lang="en-US" dirty="0"/>
              <a:t>Background</a:t>
            </a:r>
          </a:p>
        </p:txBody>
      </p:sp>
      <p:sp>
        <p:nvSpPr>
          <p:cNvPr id="3" name="Content Placeholder 2">
            <a:extLst>
              <a:ext uri="{FF2B5EF4-FFF2-40B4-BE49-F238E27FC236}">
                <a16:creationId xmlns:a16="http://schemas.microsoft.com/office/drawing/2014/main" id="{92939BCB-B75A-4CED-924C-E7435A319699}"/>
              </a:ext>
            </a:extLst>
          </p:cNvPr>
          <p:cNvSpPr>
            <a:spLocks noGrp="1"/>
          </p:cNvSpPr>
          <p:nvPr>
            <p:ph idx="1"/>
          </p:nvPr>
        </p:nvSpPr>
        <p:spPr>
          <a:xfrm>
            <a:off x="228600" y="1495485"/>
            <a:ext cx="8990476" cy="409515"/>
          </a:xfrm>
        </p:spPr>
        <p:txBody>
          <a:bodyPr/>
          <a:lstStyle/>
          <a:p>
            <a:r>
              <a:rPr lang="en-US" sz="2200" dirty="0"/>
              <a:t>The 802.11ax Supported MCS and Nss Set Field requires up to 12 Octets</a:t>
            </a:r>
          </a:p>
        </p:txBody>
      </p:sp>
      <p:sp>
        <p:nvSpPr>
          <p:cNvPr id="4" name="Slide Number Placeholder 3">
            <a:extLst>
              <a:ext uri="{FF2B5EF4-FFF2-40B4-BE49-F238E27FC236}">
                <a16:creationId xmlns:a16="http://schemas.microsoft.com/office/drawing/2014/main" id="{C5092867-BB85-4B85-AC29-A43D43A35621}"/>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4942C60-7C77-44E9-BC57-36690E4C521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86B1BAB-9463-4AFF-91B1-90B532D08A9A}"/>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BF46574F-ACE4-4CCD-97F3-7AA142DE7667}"/>
              </a:ext>
            </a:extLst>
          </p:cNvPr>
          <p:cNvPicPr>
            <a:picLocks noChangeAspect="1"/>
          </p:cNvPicPr>
          <p:nvPr/>
        </p:nvPicPr>
        <p:blipFill>
          <a:blip r:embed="rId2"/>
          <a:stretch>
            <a:fillRect/>
          </a:stretch>
        </p:blipFill>
        <p:spPr>
          <a:xfrm>
            <a:off x="1352409" y="2086143"/>
            <a:ext cx="6742857" cy="1342857"/>
          </a:xfrm>
          <a:prstGeom prst="rect">
            <a:avLst/>
          </a:prstGeom>
        </p:spPr>
      </p:pic>
      <p:sp>
        <p:nvSpPr>
          <p:cNvPr id="9" name="Content Placeholder 2">
            <a:extLst>
              <a:ext uri="{FF2B5EF4-FFF2-40B4-BE49-F238E27FC236}">
                <a16:creationId xmlns:a16="http://schemas.microsoft.com/office/drawing/2014/main" id="{A2FFF5BC-0033-459D-8CDB-8847AD238E24}"/>
              </a:ext>
            </a:extLst>
          </p:cNvPr>
          <p:cNvSpPr txBox="1">
            <a:spLocks/>
          </p:cNvSpPr>
          <p:nvPr/>
        </p:nvSpPr>
        <p:spPr bwMode="auto">
          <a:xfrm>
            <a:off x="666049" y="5664091"/>
            <a:ext cx="8553027" cy="1041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If we use a similar format in 802.11be we will require 12 octets in 802.11be for R1 and when we extent to 16 spatial streams in R2 we will require an additional 12 octets, for a total of 24 octets in 802.11be</a:t>
            </a:r>
          </a:p>
        </p:txBody>
      </p:sp>
      <p:pic>
        <p:nvPicPr>
          <p:cNvPr id="11" name="Picture 10">
            <a:extLst>
              <a:ext uri="{FF2B5EF4-FFF2-40B4-BE49-F238E27FC236}">
                <a16:creationId xmlns:a16="http://schemas.microsoft.com/office/drawing/2014/main" id="{94249B72-4717-4074-AE37-ED302FBA3767}"/>
              </a:ext>
            </a:extLst>
          </p:cNvPr>
          <p:cNvPicPr>
            <a:picLocks noChangeAspect="1"/>
          </p:cNvPicPr>
          <p:nvPr/>
        </p:nvPicPr>
        <p:blipFill>
          <a:blip r:embed="rId3"/>
          <a:stretch>
            <a:fillRect/>
          </a:stretch>
        </p:blipFill>
        <p:spPr>
          <a:xfrm>
            <a:off x="1336699" y="3756857"/>
            <a:ext cx="6611428" cy="1577143"/>
          </a:xfrm>
          <a:prstGeom prst="rect">
            <a:avLst/>
          </a:prstGeom>
        </p:spPr>
      </p:pic>
    </p:spTree>
    <p:extLst>
      <p:ext uri="{BB962C8B-B14F-4D97-AF65-F5344CB8AC3E}">
        <p14:creationId xmlns:p14="http://schemas.microsoft.com/office/powerpoint/2010/main" val="341648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8B8F2-C6B9-4E31-AB81-C7A294902152}"/>
              </a:ext>
            </a:extLst>
          </p:cNvPr>
          <p:cNvSpPr>
            <a:spLocks noGrp="1"/>
          </p:cNvSpPr>
          <p:nvPr>
            <p:ph type="title"/>
          </p:nvPr>
        </p:nvSpPr>
        <p:spPr/>
        <p:txBody>
          <a:bodyPr/>
          <a:lstStyle/>
          <a:p>
            <a:r>
              <a:rPr lang="en-GB" sz="3200" dirty="0">
                <a:cs typeface="Calibri" panose="020F0502020204030204" pitchFamily="34" charset="0"/>
              </a:rPr>
              <a:t>Compressed Supported MCS and Nss Set Field</a:t>
            </a:r>
            <a:endParaRPr lang="en-US" sz="3200" dirty="0"/>
          </a:p>
        </p:txBody>
      </p:sp>
      <p:sp>
        <p:nvSpPr>
          <p:cNvPr id="3" name="Content Placeholder 2">
            <a:extLst>
              <a:ext uri="{FF2B5EF4-FFF2-40B4-BE49-F238E27FC236}">
                <a16:creationId xmlns:a16="http://schemas.microsoft.com/office/drawing/2014/main" id="{13A09586-6054-41D9-BAC0-D1C488151039}"/>
              </a:ext>
            </a:extLst>
          </p:cNvPr>
          <p:cNvSpPr>
            <a:spLocks noGrp="1"/>
          </p:cNvSpPr>
          <p:nvPr>
            <p:ph idx="1"/>
          </p:nvPr>
        </p:nvSpPr>
        <p:spPr>
          <a:xfrm>
            <a:off x="731520" y="2113282"/>
            <a:ext cx="8183880" cy="4387427"/>
          </a:xfrm>
        </p:spPr>
        <p:txBody>
          <a:bodyPr/>
          <a:lstStyle/>
          <a:p>
            <a:r>
              <a:rPr lang="en-US" dirty="0"/>
              <a:t>We will show an alternative format which requires at most 7 octets for EHT R1 &amp; R2</a:t>
            </a:r>
          </a:p>
          <a:p>
            <a:r>
              <a:rPr lang="en-US" dirty="0"/>
              <a:t>We will provide a few illustrations showing the difference between the approach used in 802.11ax and the approach proposed here</a:t>
            </a:r>
          </a:p>
          <a:p>
            <a:endParaRPr lang="en-US" dirty="0"/>
          </a:p>
        </p:txBody>
      </p:sp>
      <p:sp>
        <p:nvSpPr>
          <p:cNvPr id="4" name="Slide Number Placeholder 3">
            <a:extLst>
              <a:ext uri="{FF2B5EF4-FFF2-40B4-BE49-F238E27FC236}">
                <a16:creationId xmlns:a16="http://schemas.microsoft.com/office/drawing/2014/main" id="{1796BA30-3174-4491-B5DC-E63EBF7CB531}"/>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57CD2C7-15CB-4B38-BFAF-A4CE9B3A803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8D1BE28-1EE1-4A21-936D-BD263F2AFA8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6256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731523"/>
            <a:ext cx="9144000" cy="716278"/>
          </a:xfrm>
        </p:spPr>
        <p:txBody>
          <a:bodyPr/>
          <a:lstStyle/>
          <a:p>
            <a:r>
              <a:rPr lang="en-US" sz="2800" dirty="0"/>
              <a:t>HE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168868719"/>
              </p:ext>
            </p:extLst>
          </p:nvPr>
        </p:nvGraphicFramePr>
        <p:xfrm>
          <a:off x="2286000" y="1468164"/>
          <a:ext cx="4683237" cy="2875236"/>
        </p:xfrm>
        <a:graphic>
          <a:graphicData uri="http://schemas.openxmlformats.org/drawingml/2006/table">
            <a:tbl>
              <a:tblPr firstRow="1" bandRow="1">
                <a:tableStyleId>{5C22544A-7EE6-4342-B048-85BDC9FD1C3A}</a:tableStyleId>
              </a:tblPr>
              <a:tblGrid>
                <a:gridCol w="704557">
                  <a:extLst>
                    <a:ext uri="{9D8B030D-6E8A-4147-A177-3AD203B41FA5}">
                      <a16:colId xmlns:a16="http://schemas.microsoft.com/office/drawing/2014/main" val="255148159"/>
                    </a:ext>
                  </a:extLst>
                </a:gridCol>
                <a:gridCol w="497335">
                  <a:extLst>
                    <a:ext uri="{9D8B030D-6E8A-4147-A177-3AD203B41FA5}">
                      <a16:colId xmlns:a16="http://schemas.microsoft.com/office/drawing/2014/main" val="237030923"/>
                    </a:ext>
                  </a:extLst>
                </a:gridCol>
                <a:gridCol w="497335">
                  <a:extLst>
                    <a:ext uri="{9D8B030D-6E8A-4147-A177-3AD203B41FA5}">
                      <a16:colId xmlns:a16="http://schemas.microsoft.com/office/drawing/2014/main" val="2390776564"/>
                    </a:ext>
                  </a:extLst>
                </a:gridCol>
                <a:gridCol w="497335">
                  <a:extLst>
                    <a:ext uri="{9D8B030D-6E8A-4147-A177-3AD203B41FA5}">
                      <a16:colId xmlns:a16="http://schemas.microsoft.com/office/drawing/2014/main" val="1770762795"/>
                    </a:ext>
                  </a:extLst>
                </a:gridCol>
                <a:gridCol w="497335">
                  <a:extLst>
                    <a:ext uri="{9D8B030D-6E8A-4147-A177-3AD203B41FA5}">
                      <a16:colId xmlns:a16="http://schemas.microsoft.com/office/drawing/2014/main" val="1675280975"/>
                    </a:ext>
                  </a:extLst>
                </a:gridCol>
                <a:gridCol w="497335">
                  <a:extLst>
                    <a:ext uri="{9D8B030D-6E8A-4147-A177-3AD203B41FA5}">
                      <a16:colId xmlns:a16="http://schemas.microsoft.com/office/drawing/2014/main" val="1911280008"/>
                    </a:ext>
                  </a:extLst>
                </a:gridCol>
                <a:gridCol w="497335">
                  <a:extLst>
                    <a:ext uri="{9D8B030D-6E8A-4147-A177-3AD203B41FA5}">
                      <a16:colId xmlns:a16="http://schemas.microsoft.com/office/drawing/2014/main" val="3280771985"/>
                    </a:ext>
                  </a:extLst>
                </a:gridCol>
                <a:gridCol w="497335">
                  <a:extLst>
                    <a:ext uri="{9D8B030D-6E8A-4147-A177-3AD203B41FA5}">
                      <a16:colId xmlns:a16="http://schemas.microsoft.com/office/drawing/2014/main" val="2268572512"/>
                    </a:ext>
                  </a:extLst>
                </a:gridCol>
                <a:gridCol w="497335">
                  <a:extLst>
                    <a:ext uri="{9D8B030D-6E8A-4147-A177-3AD203B41FA5}">
                      <a16:colId xmlns:a16="http://schemas.microsoft.com/office/drawing/2014/main" val="3968421699"/>
                    </a:ext>
                  </a:extLst>
                </a:gridCol>
              </a:tblGrid>
              <a:tr h="45720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54325306"/>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67450508"/>
                  </a:ext>
                </a:extLst>
              </a:tr>
              <a:tr h="546714">
                <a:tc>
                  <a:txBody>
                    <a:bodyPr/>
                    <a:lstStyle/>
                    <a:p>
                      <a:r>
                        <a:rPr lang="en-US" sz="1600" b="0" dirty="0">
                          <a:solidFill>
                            <a:schemeClr val="tx1"/>
                          </a:solidFill>
                          <a:latin typeface="Calibri" panose="020F0502020204030204" pitchFamily="34" charset="0"/>
                          <a:cs typeface="Calibri" panose="020F0502020204030204" pitchFamily="34" charset="0"/>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541752915"/>
                  </a:ext>
                </a:extLst>
              </a:tr>
              <a:tr h="591162">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3349537362"/>
              </p:ext>
            </p:extLst>
          </p:nvPr>
        </p:nvGraphicFramePr>
        <p:xfrm>
          <a:off x="3048000" y="4956078"/>
          <a:ext cx="6063827" cy="370840"/>
        </p:xfrm>
        <a:graphic>
          <a:graphicData uri="http://schemas.openxmlformats.org/drawingml/2006/table">
            <a:tbl>
              <a:tblPr firstRow="1" bandRow="1">
                <a:tableStyleId>{5C22544A-7EE6-4342-B048-85BDC9FD1C3A}</a:tableStyleId>
              </a:tblPr>
              <a:tblGrid>
                <a:gridCol w="4716310">
                  <a:extLst>
                    <a:ext uri="{9D8B030D-6E8A-4147-A177-3AD203B41FA5}">
                      <a16:colId xmlns:a16="http://schemas.microsoft.com/office/drawing/2014/main" val="255148159"/>
                    </a:ext>
                  </a:extLst>
                </a:gridCol>
                <a:gridCol w="1347517">
                  <a:extLst>
                    <a:ext uri="{9D8B030D-6E8A-4147-A177-3AD203B41FA5}">
                      <a16:colId xmlns:a16="http://schemas.microsoft.com/office/drawing/2014/main" val="237030923"/>
                    </a:ext>
                  </a:extLst>
                </a:gridCol>
              </a:tblGrid>
              <a:tr h="370840">
                <a:tc>
                  <a:txBody>
                    <a:bodyPr/>
                    <a:lstStyle/>
                    <a:p>
                      <a:r>
                        <a:rPr lang="en-US" sz="1800" b="0" dirty="0">
                          <a:solidFill>
                            <a:schemeClr val="tx1"/>
                          </a:solidFill>
                          <a:latin typeface="Calibri" panose="020F0502020204030204" pitchFamily="34" charset="0"/>
                          <a:cs typeface="Calibri" panose="020F0502020204030204" pitchFamily="34" charset="0"/>
                        </a:rPr>
                        <a:t>Signaled in HE Supported MCS and Nss Set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5526716"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mc:AlternateContent xmlns:mc="http://schemas.openxmlformats.org/markup-compatibility/2006" xmlns:a14="http://schemas.microsoft.com/office/drawing/2010/main">
        <mc:Choice Requires="a14">
          <p:sp>
            <p:nvSpPr>
              <p:cNvPr id="10" name="Content Placeholder 2">
                <a:extLst>
                  <a:ext uri="{FF2B5EF4-FFF2-40B4-BE49-F238E27FC236}">
                    <a16:creationId xmlns:a16="http://schemas.microsoft.com/office/drawing/2014/main" id="{D84F9BB7-A6A6-4198-B870-1BC8738F7446}"/>
                  </a:ext>
                </a:extLst>
              </p:cNvPr>
              <p:cNvSpPr txBox="1">
                <a:spLocks/>
              </p:cNvSpPr>
              <p:nvPr/>
            </p:nvSpPr>
            <p:spPr bwMode="auto">
              <a:xfrm>
                <a:off x="533400" y="5570143"/>
                <a:ext cx="8763000" cy="12459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Each column is encoded using 2 bits</a:t>
                </a:r>
              </a:p>
              <a:p>
                <a:pPr lvl="1"/>
                <a:r>
                  <a:rPr lang="en-US" sz="1800" kern="0" dirty="0"/>
                  <a:t>Indicates the max MCS supported for each number of spatial streams, from 1 to 8</a:t>
                </a:r>
              </a:p>
              <a:p>
                <a:pPr lvl="1"/>
                <a:r>
                  <a:rPr lang="en-US" sz="1800" kern="0" dirty="0"/>
                  <a:t>This requires </a:t>
                </a:r>
                <a14:m>
                  <m:oMath xmlns:m="http://schemas.openxmlformats.org/officeDocument/2006/math">
                    <m:r>
                      <a:rPr lang="en-US" sz="1800" b="1" i="1" kern="0" smtClean="0">
                        <a:latin typeface="Cambria Math" panose="02040503050406030204" pitchFamily="18" charset="0"/>
                      </a:rPr>
                      <m:t>𝟐</m:t>
                    </m:r>
                    <m:r>
                      <a:rPr lang="en-US" sz="1800" b="1" i="1" kern="0" smtClean="0">
                        <a:latin typeface="Cambria Math" panose="02040503050406030204" pitchFamily="18" charset="0"/>
                      </a:rPr>
                      <m:t>×</m:t>
                    </m:r>
                    <m:r>
                      <a:rPr lang="en-US" sz="1800" b="1" i="1" kern="0" smtClean="0">
                        <a:latin typeface="Cambria Math" panose="02040503050406030204" pitchFamily="18" charset="0"/>
                      </a:rPr>
                      <m:t>𝟖</m:t>
                    </m:r>
                    <m:r>
                      <a:rPr lang="en-US" sz="1800" b="1" i="1" kern="0" smtClean="0">
                        <a:latin typeface="Cambria Math" panose="02040503050406030204" pitchFamily="18" charset="0"/>
                      </a:rPr>
                      <m:t>=</m:t>
                    </m:r>
                    <m:r>
                      <a:rPr lang="en-US" sz="1800" b="1" i="1" kern="0" smtClean="0">
                        <a:latin typeface="Cambria Math" panose="02040503050406030204" pitchFamily="18" charset="0"/>
                      </a:rPr>
                      <m:t>𝟏𝟔</m:t>
                    </m:r>
                  </m:oMath>
                </a14:m>
                <a:r>
                  <a:rPr lang="en-US" sz="1800" kern="0" dirty="0"/>
                  <a:t> bits = 2 octets, for each BW and for both TX and RX</a:t>
                </a:r>
              </a:p>
            </p:txBody>
          </p:sp>
        </mc:Choice>
        <mc:Fallback xmlns="">
          <p:sp>
            <p:nvSpPr>
              <p:cNvPr id="10" name="Content Placeholder 2">
                <a:extLst>
                  <a:ext uri="{FF2B5EF4-FFF2-40B4-BE49-F238E27FC236}">
                    <a16:creationId xmlns:a16="http://schemas.microsoft.com/office/drawing/2014/main" id="{D84F9BB7-A6A6-4198-B870-1BC8738F7446}"/>
                  </a:ext>
                </a:extLst>
              </p:cNvPr>
              <p:cNvSpPr txBox="1">
                <a:spLocks noRot="1" noChangeAspect="1" noMove="1" noResize="1" noEditPoints="1" noAdjustHandles="1" noChangeArrowheads="1" noChangeShapeType="1" noTextEdit="1"/>
              </p:cNvSpPr>
              <p:nvPr/>
            </p:nvSpPr>
            <p:spPr bwMode="auto">
              <a:xfrm>
                <a:off x="533400" y="5570143"/>
                <a:ext cx="8763000" cy="1245905"/>
              </a:xfrm>
              <a:prstGeom prst="rect">
                <a:avLst/>
              </a:prstGeom>
              <a:blipFill>
                <a:blip r:embed="rId2"/>
                <a:stretch>
                  <a:fillRect l="-626" t="-2941" r="-418"/>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1517929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Proposed EHT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28878952"/>
              </p:ext>
            </p:extLst>
          </p:nvPr>
        </p:nvGraphicFramePr>
        <p:xfrm>
          <a:off x="432711" y="1371600"/>
          <a:ext cx="8863683" cy="289560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467450508"/>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2759436790"/>
              </p:ext>
            </p:extLst>
          </p:nvPr>
        </p:nvGraphicFramePr>
        <p:xfrm>
          <a:off x="5715006" y="49574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685800" y="5715000"/>
            <a:ext cx="8288868" cy="99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Propose encoding by row</a:t>
            </a:r>
          </a:p>
          <a:p>
            <a:pPr lvl="1"/>
            <a:r>
              <a:rPr lang="en-US" sz="2000" kern="0" dirty="0"/>
              <a:t>For each MCS set, specify the maximum Nss supported</a:t>
            </a:r>
          </a:p>
        </p:txBody>
      </p:sp>
    </p:spTree>
    <p:extLst>
      <p:ext uri="{BB962C8B-B14F-4D97-AF65-F5344CB8AC3E}">
        <p14:creationId xmlns:p14="http://schemas.microsoft.com/office/powerpoint/2010/main" val="262338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14550-BCCD-4194-989C-B9F65727B951}"/>
              </a:ext>
            </a:extLst>
          </p:cNvPr>
          <p:cNvSpPr>
            <a:spLocks noGrp="1"/>
          </p:cNvSpPr>
          <p:nvPr>
            <p:ph type="title"/>
          </p:nvPr>
        </p:nvSpPr>
        <p:spPr>
          <a:xfrm>
            <a:off x="731520" y="731523"/>
            <a:ext cx="8288868" cy="1021078"/>
          </a:xfrm>
        </p:spPr>
        <p:txBody>
          <a:bodyPr/>
          <a:lstStyle/>
          <a:p>
            <a:r>
              <a:rPr lang="en-US" sz="3200" dirty="0"/>
              <a:t>Row Encoding Proposal</a:t>
            </a:r>
          </a:p>
        </p:txBody>
      </p:sp>
      <p:sp>
        <p:nvSpPr>
          <p:cNvPr id="4" name="Slide Number Placeholder 3">
            <a:extLst>
              <a:ext uri="{FF2B5EF4-FFF2-40B4-BE49-F238E27FC236}">
                <a16:creationId xmlns:a16="http://schemas.microsoft.com/office/drawing/2014/main" id="{2DD31AC2-C2ED-4B9A-BFF1-2C870F9B12E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EDC8B2D-96A6-4563-A9D9-D51A3599B4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045A87F-ED59-4825-B852-1896A3D4011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xmlns="">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422951"/>
                          </a:stretch>
                        </a:blipFill>
                      </a:tcPr>
                    </a:tc>
                    <a:tc>
                      <a:txBody>
                        <a:bodyPr/>
                        <a:lstStyle/>
                        <a:p>
                          <a:endParaRPr lang="en-US"/>
                        </a:p>
                      </a:txBody>
                      <a:tcPr>
                        <a:blipFill>
                          <a:blip r:embed="rId2"/>
                          <a:stretch>
                            <a:fillRect l="-49567" t="-554098" r="-866" b="-4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4098" r="-204386" b="-122951"/>
                          </a:stretch>
                        </a:blipFill>
                      </a:tcPr>
                    </a:tc>
                    <a:tc>
                      <a:txBody>
                        <a:bodyPr/>
                        <a:lstStyle/>
                        <a:p>
                          <a:endParaRPr lang="en-US"/>
                        </a:p>
                      </a:txBody>
                      <a:tcPr>
                        <a:blipFill>
                          <a:blip r:embed="rId2"/>
                          <a:stretch>
                            <a:fillRect l="-49567" t="-854098" r="-866" b="-122951"/>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
        <p:nvSpPr>
          <p:cNvPr id="14" name="Content Placeholder 2">
            <a:extLst>
              <a:ext uri="{FF2B5EF4-FFF2-40B4-BE49-F238E27FC236}">
                <a16:creationId xmlns:a16="http://schemas.microsoft.com/office/drawing/2014/main" id="{F75810C8-9A35-4990-B7A5-7C70529D7B1B}"/>
              </a:ext>
            </a:extLst>
          </p:cNvPr>
          <p:cNvSpPr txBox="1">
            <a:spLocks/>
          </p:cNvSpPr>
          <p:nvPr/>
        </p:nvSpPr>
        <p:spPr bwMode="auto">
          <a:xfrm>
            <a:off x="1371600" y="5862322"/>
            <a:ext cx="7543800" cy="919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Each Row requires a 4-bit field</a:t>
            </a:r>
          </a:p>
          <a:p>
            <a:r>
              <a:rPr lang="en-US" kern="0" dirty="0"/>
              <a:t>Can be extended to support 16 SS in R2</a:t>
            </a:r>
          </a:p>
        </p:txBody>
      </p:sp>
    </p:spTree>
    <p:extLst>
      <p:ext uri="{BB962C8B-B14F-4D97-AF65-F5344CB8AC3E}">
        <p14:creationId xmlns:p14="http://schemas.microsoft.com/office/powerpoint/2010/main" val="36320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D4B42-0760-4445-B83B-ABFF90899E99}"/>
              </a:ext>
            </a:extLst>
          </p:cNvPr>
          <p:cNvSpPr>
            <a:spLocks noGrp="1"/>
          </p:cNvSpPr>
          <p:nvPr>
            <p:ph type="title"/>
          </p:nvPr>
        </p:nvSpPr>
        <p:spPr>
          <a:xfrm>
            <a:off x="731520" y="731523"/>
            <a:ext cx="8288868" cy="704576"/>
          </a:xfrm>
        </p:spPr>
        <p:txBody>
          <a:bodyPr/>
          <a:lstStyle/>
          <a:p>
            <a:r>
              <a:rPr lang="en-US" dirty="0"/>
              <a:t>Extension to Support 16 SS in R2</a:t>
            </a:r>
          </a:p>
        </p:txBody>
      </p:sp>
      <p:sp>
        <p:nvSpPr>
          <p:cNvPr id="3" name="Content Placeholder 2">
            <a:extLst>
              <a:ext uri="{FF2B5EF4-FFF2-40B4-BE49-F238E27FC236}">
                <a16:creationId xmlns:a16="http://schemas.microsoft.com/office/drawing/2014/main" id="{6C6F657B-ED90-4A15-BD13-BAFCF82A50E6}"/>
              </a:ext>
            </a:extLst>
          </p:cNvPr>
          <p:cNvSpPr>
            <a:spLocks noGrp="1"/>
          </p:cNvSpPr>
          <p:nvPr>
            <p:ph idx="1"/>
          </p:nvPr>
        </p:nvSpPr>
        <p:spPr>
          <a:xfrm>
            <a:off x="743373" y="1578904"/>
            <a:ext cx="8288868" cy="477518"/>
          </a:xfrm>
        </p:spPr>
        <p:txBody>
          <a:bodyPr/>
          <a:lstStyle/>
          <a:p>
            <a:r>
              <a:rPr lang="en-US" dirty="0"/>
              <a:t>In R2 we can update the table entries as such</a:t>
            </a:r>
          </a:p>
        </p:txBody>
      </p:sp>
      <p:sp>
        <p:nvSpPr>
          <p:cNvPr id="4" name="Slide Number Placeholder 3">
            <a:extLst>
              <a:ext uri="{FF2B5EF4-FFF2-40B4-BE49-F238E27FC236}">
                <a16:creationId xmlns:a16="http://schemas.microsoft.com/office/drawing/2014/main" id="{88E34C7C-C09F-45B6-B24D-2EFFA8A46F5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A510974-CD89-4F22-A633-0F9E2BC825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74021A5-9E73-4BB7-8373-E69CF1E6B91C}"/>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Choice>
        <mc:Fallback xmlns="">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a:t>
                          </a:r>
                          <a:r>
                            <a:rPr lang="en-US" sz="1800" dirty="0" err="1">
                              <a:latin typeface="Calibri" panose="020F0502020204030204" pitchFamily="34" charset="0"/>
                              <a:cs typeface="Calibri" panose="020F0502020204030204" pitchFamily="34" charset="0"/>
                            </a:rPr>
                            <a:t>Nss</a:t>
                          </a:r>
                          <a:r>
                            <a:rPr lang="en-US" sz="1800" dirty="0">
                              <a:latin typeface="Calibri" panose="020F0502020204030204" pitchFamily="34" charset="0"/>
                              <a:cs typeface="Calibri" panose="020F0502020204030204" pitchFamily="34" charset="0"/>
                            </a:rPr>
                            <a:t>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622951"/>
                          </a:stretch>
                        </a:blipFill>
                      </a:tcPr>
                    </a:tc>
                    <a:tc>
                      <a:txBody>
                        <a:bodyPr/>
                        <a:lstStyle/>
                        <a:p>
                          <a:endParaRPr lang="en-US"/>
                        </a:p>
                      </a:txBody>
                      <a:tcPr>
                        <a:blipFill>
                          <a:blip r:embed="rId2"/>
                          <a:stretch>
                            <a:fillRect l="-49567" t="-554098" r="-866" b="-6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2459" r="-204386" b="-324590"/>
                          </a:stretch>
                        </a:blipFill>
                      </a:tcPr>
                    </a:tc>
                    <a:tc>
                      <a:txBody>
                        <a:bodyPr/>
                        <a:lstStyle/>
                        <a:p>
                          <a:endParaRPr lang="en-US"/>
                        </a:p>
                      </a:txBody>
                      <a:tcPr>
                        <a:blipFill>
                          <a:blip r:embed="rId2"/>
                          <a:stretch>
                            <a:fillRect l="-49567" t="-852459" r="-866" b="-324590"/>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Fallback>
      </mc:AlternateContent>
      <p:sp>
        <p:nvSpPr>
          <p:cNvPr id="8" name="Content Placeholder 2">
            <a:extLst>
              <a:ext uri="{FF2B5EF4-FFF2-40B4-BE49-F238E27FC236}">
                <a16:creationId xmlns:a16="http://schemas.microsoft.com/office/drawing/2014/main" id="{50EEC1EB-DB09-4B39-8668-88574FCD1FEF}"/>
              </a:ext>
            </a:extLst>
          </p:cNvPr>
          <p:cNvSpPr txBox="1">
            <a:spLocks/>
          </p:cNvSpPr>
          <p:nvPr/>
        </p:nvSpPr>
        <p:spPr bwMode="auto">
          <a:xfrm>
            <a:off x="5394116" y="5158042"/>
            <a:ext cx="4038600" cy="15194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A STA that supports a given MCS for 15 spatial streams also supports it for 16 spatial streams</a:t>
            </a:r>
          </a:p>
        </p:txBody>
      </p:sp>
    </p:spTree>
    <p:extLst>
      <p:ext uri="{BB962C8B-B14F-4D97-AF65-F5344CB8AC3E}">
        <p14:creationId xmlns:p14="http://schemas.microsoft.com/office/powerpoint/2010/main" val="3889958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a:t>
                </a:r>
                <a14:m>
                  <m:oMath xmlns:m="http://schemas.openxmlformats.org/officeDocument/2006/math">
                    <m:r>
                      <a:rPr lang="en-US" b="1" i="1" smtClean="0">
                        <a:latin typeface="Cambria Math" panose="02040503050406030204" pitchFamily="18" charset="0"/>
                      </a:rPr>
                      <m:t>≤</m:t>
                    </m:r>
                  </m:oMath>
                </a14:m>
                <a:r>
                  <a:rPr lang="en-US" dirty="0"/>
                  <a:t> 80 MHz</a:t>
                </a:r>
              </a:p>
            </p:txBody>
          </p:sp>
        </mc:Choice>
        <mc:Fallback xmlns="">
          <p:sp>
            <p:nvSpPr>
              <p:cNvPr id="2" name="Title 1">
                <a:extLst>
                  <a:ext uri="{FF2B5EF4-FFF2-40B4-BE49-F238E27FC236}">
                    <a16:creationId xmlns:a16="http://schemas.microsoft.com/office/drawing/2014/main" id="{1F88522A-321B-4725-8AEE-707F91020EA9}"/>
                  </a:ext>
                </a:extLst>
              </p:cNvPr>
              <p:cNvSpPr>
                <a:spLocks noGrp="1" noRot="1" noChangeAspect="1" noMove="1" noResize="1" noEditPoints="1" noAdjustHandles="1" noChangeArrowheads="1" noChangeShapeType="1" noTextEdit="1"/>
              </p:cNvSpPr>
              <p:nvPr>
                <p:ph type="title"/>
              </p:nvPr>
            </p:nvSpPr>
            <p:spPr>
              <a:xfrm>
                <a:off x="731520" y="731523"/>
                <a:ext cx="8288868" cy="792478"/>
              </a:xfrm>
              <a:blipFill>
                <a:blip r:embed="rId2"/>
                <a:stretch>
                  <a:fillRect t="-2308" b="-1923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4 Octets</a:t>
            </a:r>
          </a:p>
          <a:p>
            <a:r>
              <a:rPr lang="en-US" kern="0" dirty="0"/>
              <a:t>Ready to expand to support 16 SS in R2</a:t>
            </a:r>
          </a:p>
        </p:txBody>
      </p:sp>
      <p:pic>
        <p:nvPicPr>
          <p:cNvPr id="20" name="Picture 19">
            <a:extLst>
              <a:ext uri="{FF2B5EF4-FFF2-40B4-BE49-F238E27FC236}">
                <a16:creationId xmlns:a16="http://schemas.microsoft.com/office/drawing/2014/main" id="{5F4081B6-0A7F-414B-A65F-F5E3CE3DED6E}"/>
              </a:ext>
            </a:extLst>
          </p:cNvPr>
          <p:cNvPicPr>
            <a:picLocks noChangeAspect="1"/>
          </p:cNvPicPr>
          <p:nvPr/>
        </p:nvPicPr>
        <p:blipFill>
          <a:blip r:embed="rId3"/>
          <a:stretch>
            <a:fillRect/>
          </a:stretch>
        </p:blipFill>
        <p:spPr>
          <a:xfrm>
            <a:off x="202597" y="2876552"/>
            <a:ext cx="9322403" cy="1515237"/>
          </a:xfrm>
          <a:prstGeom prst="rect">
            <a:avLst/>
          </a:prstGeom>
        </p:spPr>
      </p:pic>
    </p:spTree>
    <p:extLst>
      <p:ext uri="{BB962C8B-B14F-4D97-AF65-F5344CB8AC3E}">
        <p14:creationId xmlns:p14="http://schemas.microsoft.com/office/powerpoint/2010/main" val="1250952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EHT 160 MHz</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4150449676"/>
              </p:ext>
            </p:extLst>
          </p:nvPr>
        </p:nvGraphicFramePr>
        <p:xfrm>
          <a:off x="432711" y="1371600"/>
          <a:ext cx="8863683" cy="231648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3366121147"/>
              </p:ext>
            </p:extLst>
          </p:nvPr>
        </p:nvGraphicFramePr>
        <p:xfrm>
          <a:off x="5715006" y="52622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8006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732366" y="5822216"/>
            <a:ext cx="8288868" cy="8488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MCS 0-9 mandatory in 160 MHz</a:t>
            </a:r>
          </a:p>
          <a:p>
            <a:r>
              <a:rPr lang="en-US" kern="0" dirty="0"/>
              <a:t>Only need three rows</a:t>
            </a:r>
          </a:p>
        </p:txBody>
      </p:sp>
    </p:spTree>
    <p:extLst>
      <p:ext uri="{BB962C8B-B14F-4D97-AF65-F5344CB8AC3E}">
        <p14:creationId xmlns:p14="http://schemas.microsoft.com/office/powerpoint/2010/main" val="7520511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7757</TotalTime>
  <Words>1088</Words>
  <Application>Microsoft Office PowerPoint</Application>
  <PresentationFormat>Custom</PresentationFormat>
  <Paragraphs>290</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Cambria Math</vt:lpstr>
      <vt:lpstr>Courier New</vt:lpstr>
      <vt:lpstr>Times New Roman</vt:lpstr>
      <vt:lpstr>Office Theme</vt:lpstr>
      <vt:lpstr>Compressed Supported MCS and Nss Set Field</vt:lpstr>
      <vt:lpstr>Background</vt:lpstr>
      <vt:lpstr>Compressed Supported MCS and Nss Set Field</vt:lpstr>
      <vt:lpstr>HE Encoding Approach</vt:lpstr>
      <vt:lpstr>Proposed EHT Encoding Approach</vt:lpstr>
      <vt:lpstr>Row Encoding Proposal</vt:lpstr>
      <vt:lpstr>Extension to Support 16 SS in R2</vt:lpstr>
      <vt:lpstr>Proposal for BW ≤ 80 MHz</vt:lpstr>
      <vt:lpstr>EHT 160 MHz</vt:lpstr>
      <vt:lpstr>Proposal for BW = 160 MHz</vt:lpstr>
      <vt:lpstr>EHT 320 MHz</vt:lpstr>
      <vt:lpstr>Proposal for BW = 320 MHz</vt:lpstr>
      <vt:lpstr>When 320 MHz Supported</vt:lpstr>
      <vt:lpstr>Compressed EHT MCS and Nss Set Field</vt:lpstr>
      <vt:lpstr>Straw Poll #1</vt:lpstr>
      <vt:lpstr>Straw Poll #2</vt:lpstr>
      <vt:lpstr>Straw Poll #3</vt:lpstr>
      <vt:lpstr>Straw Poll #4</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2021-03-01T18:48:54Z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