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3"/>
  </p:notesMasterIdLst>
  <p:handoutMasterIdLst>
    <p:handoutMasterId r:id="rId14"/>
  </p:handoutMasterIdLst>
  <p:sldIdLst>
    <p:sldId id="256" r:id="rId5"/>
    <p:sldId id="257" r:id="rId6"/>
    <p:sldId id="264" r:id="rId7"/>
    <p:sldId id="265" r:id="rId8"/>
    <p:sldId id="266" r:id="rId9"/>
    <p:sldId id="267" r:id="rId10"/>
    <p:sldId id="271" r:id="rId11"/>
    <p:sldId id="268" r:id="rId12"/>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EBC3B1-9342-4A19-B34A-0A8D8BDCCFBB}" v="35" dt="2021-02-14T16:17:53.7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052" autoAdjust="0"/>
    <p:restoredTop sz="95253" autoAdjust="0"/>
  </p:normalViewPr>
  <p:slideViewPr>
    <p:cSldViewPr>
      <p:cViewPr varScale="1">
        <p:scale>
          <a:sx n="147" d="100"/>
          <a:sy n="147" d="100"/>
        </p:scale>
        <p:origin x="2790" y="132"/>
      </p:cViewPr>
      <p:guideLst>
        <p:guide orient="horz" pos="2304"/>
        <p:guide pos="3072"/>
      </p:guideLst>
    </p:cSldViewPr>
  </p:slideViewPr>
  <p:outlineViewPr>
    <p:cViewPr varScale="1">
      <p:scale>
        <a:sx n="170" d="200"/>
        <a:sy n="170" d="2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65" d="100"/>
          <a:sy n="65" d="100"/>
        </p:scale>
        <p:origin x="3138" y="384"/>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F27A0DA1-5B1B-4651-A4F5-4360FB8B2641}"/>
    <pc:docChg chg="custSel addSld delSld modSld">
      <pc:chgData name="Steve Shellhammer" userId="0e71f22d-ee3e-49c0-82ff-dbc290af8082" providerId="ADAL" clId="{F27A0DA1-5B1B-4651-A4F5-4360FB8B2641}" dt="2021-01-04T21:47:39.930" v="146" actId="122"/>
      <pc:docMkLst>
        <pc:docMk/>
      </pc:docMkLst>
      <pc:sldChg chg="del">
        <pc:chgData name="Steve Shellhammer" userId="0e71f22d-ee3e-49c0-82ff-dbc290af8082" providerId="ADAL" clId="{F27A0DA1-5B1B-4651-A4F5-4360FB8B2641}" dt="2021-01-04T19:08:45.749" v="0" actId="47"/>
        <pc:sldMkLst>
          <pc:docMk/>
          <pc:sldMk cId="0" sldId="256"/>
        </pc:sldMkLst>
      </pc:sldChg>
      <pc:sldChg chg="modSp mod">
        <pc:chgData name="Steve Shellhammer" userId="0e71f22d-ee3e-49c0-82ff-dbc290af8082" providerId="ADAL" clId="{F27A0DA1-5B1B-4651-A4F5-4360FB8B2641}" dt="2021-01-04T19:08:57.765" v="9" actId="20577"/>
        <pc:sldMkLst>
          <pc:docMk/>
          <pc:sldMk cId="3741961761" sldId="257"/>
        </pc:sldMkLst>
        <pc:spChg chg="mod">
          <ac:chgData name="Steve Shellhammer" userId="0e71f22d-ee3e-49c0-82ff-dbc290af8082" providerId="ADAL" clId="{F27A0DA1-5B1B-4651-A4F5-4360FB8B2641}" dt="2021-01-04T19:08:57.765" v="9" actId="20577"/>
          <ac:spMkLst>
            <pc:docMk/>
            <pc:sldMk cId="3741961761" sldId="257"/>
            <ac:spMk id="2" creationId="{BFC1EF4B-06FA-4DDA-BB95-0E99D3BC8DB8}"/>
          </ac:spMkLst>
        </pc:spChg>
      </pc:sldChg>
      <pc:sldChg chg="del">
        <pc:chgData name="Steve Shellhammer" userId="0e71f22d-ee3e-49c0-82ff-dbc290af8082" providerId="ADAL" clId="{F27A0DA1-5B1B-4651-A4F5-4360FB8B2641}" dt="2021-01-04T19:09:07.477" v="10" actId="47"/>
        <pc:sldMkLst>
          <pc:docMk/>
          <pc:sldMk cId="2575438809" sldId="258"/>
        </pc:sldMkLst>
      </pc:sldChg>
      <pc:sldChg chg="del">
        <pc:chgData name="Steve Shellhammer" userId="0e71f22d-ee3e-49c0-82ff-dbc290af8082" providerId="ADAL" clId="{F27A0DA1-5B1B-4651-A4F5-4360FB8B2641}" dt="2021-01-04T19:13:50.845" v="46" actId="47"/>
        <pc:sldMkLst>
          <pc:docMk/>
          <pc:sldMk cId="938961678" sldId="259"/>
        </pc:sldMkLst>
      </pc:sldChg>
      <pc:sldChg chg="addSp delSp modSp mod">
        <pc:chgData name="Steve Shellhammer" userId="0e71f22d-ee3e-49c0-82ff-dbc290af8082" providerId="ADAL" clId="{F27A0DA1-5B1B-4651-A4F5-4360FB8B2641}" dt="2021-01-04T19:12:39.059" v="45" actId="20577"/>
        <pc:sldMkLst>
          <pc:docMk/>
          <pc:sldMk cId="637874448" sldId="260"/>
        </pc:sldMkLst>
        <pc:spChg chg="mod">
          <ac:chgData name="Steve Shellhammer" userId="0e71f22d-ee3e-49c0-82ff-dbc290af8082" providerId="ADAL" clId="{F27A0DA1-5B1B-4651-A4F5-4360FB8B2641}" dt="2021-01-04T19:10:03.097" v="32" actId="20577"/>
          <ac:spMkLst>
            <pc:docMk/>
            <pc:sldMk cId="637874448" sldId="260"/>
            <ac:spMk id="2" creationId="{36A4F317-1BEC-49FE-B64E-14F47B858668}"/>
          </ac:spMkLst>
        </pc:spChg>
        <pc:spChg chg="add del mod">
          <ac:chgData name="Steve Shellhammer" userId="0e71f22d-ee3e-49c0-82ff-dbc290af8082" providerId="ADAL" clId="{F27A0DA1-5B1B-4651-A4F5-4360FB8B2641}" dt="2021-01-04T19:10:09.059" v="34" actId="478"/>
          <ac:spMkLst>
            <pc:docMk/>
            <pc:sldMk cId="637874448" sldId="260"/>
            <ac:spMk id="8" creationId="{E8840A86-AA8C-4E30-82B4-6DB14CEBC0EF}"/>
          </ac:spMkLst>
        </pc:spChg>
        <pc:spChg chg="del">
          <ac:chgData name="Steve Shellhammer" userId="0e71f22d-ee3e-49c0-82ff-dbc290af8082" providerId="ADAL" clId="{F27A0DA1-5B1B-4651-A4F5-4360FB8B2641}" dt="2021-01-04T19:10:06.294" v="33" actId="478"/>
          <ac:spMkLst>
            <pc:docMk/>
            <pc:sldMk cId="637874448" sldId="260"/>
            <ac:spMk id="9" creationId="{40251830-CEB9-4D49-B2B7-3B3AA905FECE}"/>
          </ac:spMkLst>
        </pc:spChg>
        <pc:graphicFrameChg chg="mod modGraphic">
          <ac:chgData name="Steve Shellhammer" userId="0e71f22d-ee3e-49c0-82ff-dbc290af8082" providerId="ADAL" clId="{F27A0DA1-5B1B-4651-A4F5-4360FB8B2641}" dt="2021-01-04T19:12:39.059" v="45" actId="20577"/>
          <ac:graphicFrameMkLst>
            <pc:docMk/>
            <pc:sldMk cId="637874448" sldId="260"/>
            <ac:graphicFrameMk id="7" creationId="{3DDCC74F-FEBA-4D0E-9647-36663F9109B3}"/>
          </ac:graphicFrameMkLst>
        </pc:graphicFrameChg>
      </pc:sldChg>
      <pc:sldChg chg="del">
        <pc:chgData name="Steve Shellhammer" userId="0e71f22d-ee3e-49c0-82ff-dbc290af8082" providerId="ADAL" clId="{F27A0DA1-5B1B-4651-A4F5-4360FB8B2641}" dt="2021-01-04T19:13:50.845" v="46" actId="47"/>
        <pc:sldMkLst>
          <pc:docMk/>
          <pc:sldMk cId="1844262480" sldId="261"/>
        </pc:sldMkLst>
      </pc:sldChg>
      <pc:sldChg chg="addSp delSp modSp new mod">
        <pc:chgData name="Steve Shellhammer" userId="0e71f22d-ee3e-49c0-82ff-dbc290af8082" providerId="ADAL" clId="{F27A0DA1-5B1B-4651-A4F5-4360FB8B2641}" dt="2021-01-04T21:47:39.930" v="146" actId="122"/>
        <pc:sldMkLst>
          <pc:docMk/>
          <pc:sldMk cId="2663979738" sldId="261"/>
        </pc:sldMkLst>
        <pc:spChg chg="mod">
          <ac:chgData name="Steve Shellhammer" userId="0e71f22d-ee3e-49c0-82ff-dbc290af8082" providerId="ADAL" clId="{F27A0DA1-5B1B-4651-A4F5-4360FB8B2641}" dt="2021-01-04T19:14:17.576" v="70" actId="14100"/>
          <ac:spMkLst>
            <pc:docMk/>
            <pc:sldMk cId="2663979738" sldId="261"/>
            <ac:spMk id="2" creationId="{F01FE8B1-41AA-4A42-B10F-430A57ADE7CE}"/>
          </ac:spMkLst>
        </pc:spChg>
        <pc:spChg chg="del">
          <ac:chgData name="Steve Shellhammer" userId="0e71f22d-ee3e-49c0-82ff-dbc290af8082" providerId="ADAL" clId="{F27A0DA1-5B1B-4651-A4F5-4360FB8B2641}" dt="2021-01-04T19:14:04.881" v="68" actId="478"/>
          <ac:spMkLst>
            <pc:docMk/>
            <pc:sldMk cId="2663979738" sldId="261"/>
            <ac:spMk id="3" creationId="{70857933-423A-4C6E-A486-68179C4A0EEA}"/>
          </ac:spMkLst>
        </pc:spChg>
        <pc:graphicFrameChg chg="add mod modGraphic">
          <ac:chgData name="Steve Shellhammer" userId="0e71f22d-ee3e-49c0-82ff-dbc290af8082" providerId="ADAL" clId="{F27A0DA1-5B1B-4651-A4F5-4360FB8B2641}" dt="2021-01-04T21:47:39.930" v="146" actId="122"/>
          <ac:graphicFrameMkLst>
            <pc:docMk/>
            <pc:sldMk cId="2663979738" sldId="261"/>
            <ac:graphicFrameMk id="7" creationId="{0F1051AD-5D82-4866-87CA-0595BF113D59}"/>
          </ac:graphicFrameMkLst>
        </pc:graphicFrameChg>
      </pc:sldChg>
    </pc:docChg>
  </pc:docChgLst>
  <pc:docChgLst>
    <pc:chgData name="Steve Shellhammer" userId="0e71f22d-ee3e-49c0-82ff-dbc290af8082" providerId="ADAL" clId="{56999982-6FD3-4CAA-BD6E-2133D32CA1BD}"/>
    <pc:docChg chg="undo custSel addSld delSld modSld">
      <pc:chgData name="Steve Shellhammer" userId="0e71f22d-ee3e-49c0-82ff-dbc290af8082" providerId="ADAL" clId="{56999982-6FD3-4CAA-BD6E-2133D32CA1BD}" dt="2020-09-14T21:08:08.295" v="3524" actId="108"/>
      <pc:docMkLst>
        <pc:docMk/>
      </pc:docMkLst>
      <pc:sldChg chg="modSp mod">
        <pc:chgData name="Steve Shellhammer" userId="0e71f22d-ee3e-49c0-82ff-dbc290af8082" providerId="ADAL" clId="{56999982-6FD3-4CAA-BD6E-2133D32CA1BD}" dt="2020-09-13T19:05:43.108" v="19" actId="20577"/>
        <pc:sldMkLst>
          <pc:docMk/>
          <pc:sldMk cId="0" sldId="256"/>
        </pc:sldMkLst>
        <pc:spChg chg="mod">
          <ac:chgData name="Steve Shellhammer" userId="0e71f22d-ee3e-49c0-82ff-dbc290af8082" providerId="ADAL" clId="{56999982-6FD3-4CAA-BD6E-2133D32CA1BD}" dt="2020-09-13T19:05:43.108" v="19" actId="20577"/>
          <ac:spMkLst>
            <pc:docMk/>
            <pc:sldMk cId="0" sldId="256"/>
            <ac:spMk id="3073" creationId="{00000000-0000-0000-0000-000000000000}"/>
          </ac:spMkLst>
        </pc:spChg>
        <pc:graphicFrameChg chg="modGraphic">
          <ac:chgData name="Steve Shellhammer" userId="0e71f22d-ee3e-49c0-82ff-dbc290af8082" providerId="ADAL" clId="{56999982-6FD3-4CAA-BD6E-2133D32CA1BD}" dt="2020-09-13T19:05:37.324" v="6" actId="6549"/>
          <ac:graphicFrameMkLst>
            <pc:docMk/>
            <pc:sldMk cId="0" sldId="256"/>
            <ac:graphicFrameMk id="10" creationId="{56BFF8FC-15E6-4208-9DB8-296FB6B5AC3E}"/>
          </ac:graphicFrameMkLst>
        </pc:graphicFrameChg>
      </pc:sldChg>
      <pc:sldChg chg="modSp add mod">
        <pc:chgData name="Steve Shellhammer" userId="0e71f22d-ee3e-49c0-82ff-dbc290af8082" providerId="ADAL" clId="{56999982-6FD3-4CAA-BD6E-2133D32CA1BD}" dt="2020-09-14T21:06:22.255" v="3515"/>
        <pc:sldMkLst>
          <pc:docMk/>
          <pc:sldMk cId="3899096490" sldId="265"/>
        </pc:sldMkLst>
        <pc:spChg chg="mod">
          <ac:chgData name="Steve Shellhammer" userId="0e71f22d-ee3e-49c0-82ff-dbc290af8082" providerId="ADAL" clId="{56999982-6FD3-4CAA-BD6E-2133D32CA1BD}" dt="2020-09-14T21:06:22.255" v="3515"/>
          <ac:spMkLst>
            <pc:docMk/>
            <pc:sldMk cId="3899096490" sldId="265"/>
            <ac:spMk id="3" creationId="{2A00D786-872E-4B1F-AA40-84EDA2EDB847}"/>
          </ac:spMkLst>
        </pc:spChg>
      </pc:sldChg>
      <pc:sldChg chg="del">
        <pc:chgData name="Steve Shellhammer" userId="0e71f22d-ee3e-49c0-82ff-dbc290af8082" providerId="ADAL" clId="{56999982-6FD3-4CAA-BD6E-2133D32CA1BD}" dt="2020-09-13T19:17:10.447" v="307" actId="47"/>
        <pc:sldMkLst>
          <pc:docMk/>
          <pc:sldMk cId="1632125" sldId="479"/>
        </pc:sldMkLst>
      </pc:sldChg>
      <pc:sldChg chg="del">
        <pc:chgData name="Steve Shellhammer" userId="0e71f22d-ee3e-49c0-82ff-dbc290af8082" providerId="ADAL" clId="{56999982-6FD3-4CAA-BD6E-2133D32CA1BD}" dt="2020-09-13T19:17:10.447" v="307" actId="47"/>
        <pc:sldMkLst>
          <pc:docMk/>
          <pc:sldMk cId="1014374459" sldId="480"/>
        </pc:sldMkLst>
      </pc:sldChg>
      <pc:sldChg chg="del">
        <pc:chgData name="Steve Shellhammer" userId="0e71f22d-ee3e-49c0-82ff-dbc290af8082" providerId="ADAL" clId="{56999982-6FD3-4CAA-BD6E-2133D32CA1BD}" dt="2020-09-13T19:17:10.447" v="307" actId="47"/>
        <pc:sldMkLst>
          <pc:docMk/>
          <pc:sldMk cId="4238986428" sldId="481"/>
        </pc:sldMkLst>
      </pc:sldChg>
      <pc:sldChg chg="del">
        <pc:chgData name="Steve Shellhammer" userId="0e71f22d-ee3e-49c0-82ff-dbc290af8082" providerId="ADAL" clId="{56999982-6FD3-4CAA-BD6E-2133D32CA1BD}" dt="2020-09-13T19:17:10.447" v="307" actId="47"/>
        <pc:sldMkLst>
          <pc:docMk/>
          <pc:sldMk cId="3145523729" sldId="482"/>
        </pc:sldMkLst>
      </pc:sldChg>
      <pc:sldChg chg="del">
        <pc:chgData name="Steve Shellhammer" userId="0e71f22d-ee3e-49c0-82ff-dbc290af8082" providerId="ADAL" clId="{56999982-6FD3-4CAA-BD6E-2133D32CA1BD}" dt="2020-09-13T19:17:10.447" v="307" actId="47"/>
        <pc:sldMkLst>
          <pc:docMk/>
          <pc:sldMk cId="323650932" sldId="483"/>
        </pc:sldMkLst>
      </pc:sldChg>
      <pc:sldChg chg="del">
        <pc:chgData name="Steve Shellhammer" userId="0e71f22d-ee3e-49c0-82ff-dbc290af8082" providerId="ADAL" clId="{56999982-6FD3-4CAA-BD6E-2133D32CA1BD}" dt="2020-09-13T19:17:10.447" v="307" actId="47"/>
        <pc:sldMkLst>
          <pc:docMk/>
          <pc:sldMk cId="1165083760" sldId="484"/>
        </pc:sldMkLst>
      </pc:sldChg>
      <pc:sldChg chg="del">
        <pc:chgData name="Steve Shellhammer" userId="0e71f22d-ee3e-49c0-82ff-dbc290af8082" providerId="ADAL" clId="{56999982-6FD3-4CAA-BD6E-2133D32CA1BD}" dt="2020-09-13T19:17:10.447" v="307" actId="47"/>
        <pc:sldMkLst>
          <pc:docMk/>
          <pc:sldMk cId="1334691016" sldId="485"/>
        </pc:sldMkLst>
      </pc:sldChg>
      <pc:sldChg chg="del">
        <pc:chgData name="Steve Shellhammer" userId="0e71f22d-ee3e-49c0-82ff-dbc290af8082" providerId="ADAL" clId="{56999982-6FD3-4CAA-BD6E-2133D32CA1BD}" dt="2020-09-13T19:17:10.447" v="307" actId="47"/>
        <pc:sldMkLst>
          <pc:docMk/>
          <pc:sldMk cId="2415202813" sldId="486"/>
        </pc:sldMkLst>
      </pc:sldChg>
      <pc:sldChg chg="del">
        <pc:chgData name="Steve Shellhammer" userId="0e71f22d-ee3e-49c0-82ff-dbc290af8082" providerId="ADAL" clId="{56999982-6FD3-4CAA-BD6E-2133D32CA1BD}" dt="2020-09-13T19:17:10.447" v="307" actId="47"/>
        <pc:sldMkLst>
          <pc:docMk/>
          <pc:sldMk cId="675243109" sldId="487"/>
        </pc:sldMkLst>
      </pc:sldChg>
      <pc:sldChg chg="del">
        <pc:chgData name="Steve Shellhammer" userId="0e71f22d-ee3e-49c0-82ff-dbc290af8082" providerId="ADAL" clId="{56999982-6FD3-4CAA-BD6E-2133D32CA1BD}" dt="2020-09-13T19:17:10.447" v="307" actId="47"/>
        <pc:sldMkLst>
          <pc:docMk/>
          <pc:sldMk cId="3208908905" sldId="488"/>
        </pc:sldMkLst>
      </pc:sldChg>
      <pc:sldChg chg="del">
        <pc:chgData name="Steve Shellhammer" userId="0e71f22d-ee3e-49c0-82ff-dbc290af8082" providerId="ADAL" clId="{56999982-6FD3-4CAA-BD6E-2133D32CA1BD}" dt="2020-09-13T19:17:10.447" v="307" actId="47"/>
        <pc:sldMkLst>
          <pc:docMk/>
          <pc:sldMk cId="847141214" sldId="489"/>
        </pc:sldMkLst>
      </pc:sldChg>
      <pc:sldChg chg="del">
        <pc:chgData name="Steve Shellhammer" userId="0e71f22d-ee3e-49c0-82ff-dbc290af8082" providerId="ADAL" clId="{56999982-6FD3-4CAA-BD6E-2133D32CA1BD}" dt="2020-09-13T19:17:10.447" v="307" actId="47"/>
        <pc:sldMkLst>
          <pc:docMk/>
          <pc:sldMk cId="506027600" sldId="490"/>
        </pc:sldMkLst>
      </pc:sldChg>
      <pc:sldChg chg="del">
        <pc:chgData name="Steve Shellhammer" userId="0e71f22d-ee3e-49c0-82ff-dbc290af8082" providerId="ADAL" clId="{56999982-6FD3-4CAA-BD6E-2133D32CA1BD}" dt="2020-09-13T19:17:10.447" v="307" actId="47"/>
        <pc:sldMkLst>
          <pc:docMk/>
          <pc:sldMk cId="313986917" sldId="491"/>
        </pc:sldMkLst>
      </pc:sldChg>
      <pc:sldChg chg="del">
        <pc:chgData name="Steve Shellhammer" userId="0e71f22d-ee3e-49c0-82ff-dbc290af8082" providerId="ADAL" clId="{56999982-6FD3-4CAA-BD6E-2133D32CA1BD}" dt="2020-09-13T19:17:10.447" v="307" actId="47"/>
        <pc:sldMkLst>
          <pc:docMk/>
          <pc:sldMk cId="2263938305" sldId="492"/>
        </pc:sldMkLst>
      </pc:sldChg>
      <pc:sldChg chg="del">
        <pc:chgData name="Steve Shellhammer" userId="0e71f22d-ee3e-49c0-82ff-dbc290af8082" providerId="ADAL" clId="{56999982-6FD3-4CAA-BD6E-2133D32CA1BD}" dt="2020-09-13T19:17:10.447" v="307" actId="47"/>
        <pc:sldMkLst>
          <pc:docMk/>
          <pc:sldMk cId="3297841625" sldId="493"/>
        </pc:sldMkLst>
      </pc:sldChg>
      <pc:sldChg chg="del">
        <pc:chgData name="Steve Shellhammer" userId="0e71f22d-ee3e-49c0-82ff-dbc290af8082" providerId="ADAL" clId="{56999982-6FD3-4CAA-BD6E-2133D32CA1BD}" dt="2020-09-13T19:17:10.447" v="307" actId="47"/>
        <pc:sldMkLst>
          <pc:docMk/>
          <pc:sldMk cId="346948756" sldId="494"/>
        </pc:sldMkLst>
      </pc:sldChg>
      <pc:sldChg chg="addSp delSp modSp new mod">
        <pc:chgData name="Steve Shellhammer" userId="0e71f22d-ee3e-49c0-82ff-dbc290af8082" providerId="ADAL" clId="{56999982-6FD3-4CAA-BD6E-2133D32CA1BD}" dt="2020-09-14T16:28:48.734" v="405" actId="122"/>
        <pc:sldMkLst>
          <pc:docMk/>
          <pc:sldMk cId="4191573319" sldId="495"/>
        </pc:sldMkLst>
        <pc:spChg chg="mod">
          <ac:chgData name="Steve Shellhammer" userId="0e71f22d-ee3e-49c0-82ff-dbc290af8082" providerId="ADAL" clId="{56999982-6FD3-4CAA-BD6E-2133D32CA1BD}" dt="2020-09-13T19:06:12.458" v="60" actId="404"/>
          <ac:spMkLst>
            <pc:docMk/>
            <pc:sldMk cId="4191573319" sldId="495"/>
            <ac:spMk id="2" creationId="{2CDEB4C8-B95D-4759-AE60-7CAD743C62E1}"/>
          </ac:spMkLst>
        </pc:spChg>
        <pc:spChg chg="del">
          <ac:chgData name="Steve Shellhammer" userId="0e71f22d-ee3e-49c0-82ff-dbc290af8082" providerId="ADAL" clId="{56999982-6FD3-4CAA-BD6E-2133D32CA1BD}" dt="2020-09-13T19:06:26.864" v="61" actId="3680"/>
          <ac:spMkLst>
            <pc:docMk/>
            <pc:sldMk cId="4191573319" sldId="495"/>
            <ac:spMk id="3" creationId="{F7C8E9A4-3DD4-414C-B2F6-AC122861836F}"/>
          </ac:spMkLst>
        </pc:spChg>
        <pc:graphicFrameChg chg="add mod ord modGraphic">
          <ac:chgData name="Steve Shellhammer" userId="0e71f22d-ee3e-49c0-82ff-dbc290af8082" providerId="ADAL" clId="{56999982-6FD3-4CAA-BD6E-2133D32CA1BD}" dt="2020-09-14T16:28:48.734" v="405" actId="122"/>
          <ac:graphicFrameMkLst>
            <pc:docMk/>
            <pc:sldMk cId="4191573319" sldId="495"/>
            <ac:graphicFrameMk id="7" creationId="{AF7E718F-95A9-499B-9AFC-57B2DFB3A6E0}"/>
          </ac:graphicFrameMkLst>
        </pc:graphicFrameChg>
      </pc:sldChg>
      <pc:sldChg chg="modSp add mod">
        <pc:chgData name="Steve Shellhammer" userId="0e71f22d-ee3e-49c0-82ff-dbc290af8082" providerId="ADAL" clId="{56999982-6FD3-4CAA-BD6E-2133D32CA1BD}" dt="2020-09-14T16:26:04.361" v="403" actId="20577"/>
        <pc:sldMkLst>
          <pc:docMk/>
          <pc:sldMk cId="3401960948" sldId="496"/>
        </pc:sldMkLst>
        <pc:spChg chg="mod">
          <ac:chgData name="Steve Shellhammer" userId="0e71f22d-ee3e-49c0-82ff-dbc290af8082" providerId="ADAL" clId="{56999982-6FD3-4CAA-BD6E-2133D32CA1BD}" dt="2020-09-13T19:18:10.657" v="316" actId="20577"/>
          <ac:spMkLst>
            <pc:docMk/>
            <pc:sldMk cId="3401960948" sldId="496"/>
            <ac:spMk id="2" creationId="{2CDEB4C8-B95D-4759-AE60-7CAD743C62E1}"/>
          </ac:spMkLst>
        </pc:spChg>
        <pc:graphicFrameChg chg="mod modGraphic">
          <ac:chgData name="Steve Shellhammer" userId="0e71f22d-ee3e-49c0-82ff-dbc290af8082" providerId="ADAL" clId="{56999982-6FD3-4CAA-BD6E-2133D32CA1BD}" dt="2020-09-14T16:26:04.361" v="403" actId="20577"/>
          <ac:graphicFrameMkLst>
            <pc:docMk/>
            <pc:sldMk cId="3401960948" sldId="496"/>
            <ac:graphicFrameMk id="7" creationId="{AF7E718F-95A9-499B-9AFC-57B2DFB3A6E0}"/>
          </ac:graphicFrameMkLst>
        </pc:graphicFrameChg>
      </pc:sldChg>
      <pc:sldChg chg="addSp delSp modSp new mod">
        <pc:chgData name="Steve Shellhammer" userId="0e71f22d-ee3e-49c0-82ff-dbc290af8082" providerId="ADAL" clId="{56999982-6FD3-4CAA-BD6E-2133D32CA1BD}" dt="2020-09-14T18:38:57.478" v="1252" actId="6549"/>
        <pc:sldMkLst>
          <pc:docMk/>
          <pc:sldMk cId="3701075078" sldId="497"/>
        </pc:sldMkLst>
        <pc:spChg chg="mod">
          <ac:chgData name="Steve Shellhammer" userId="0e71f22d-ee3e-49c0-82ff-dbc290af8082" providerId="ADAL" clId="{56999982-6FD3-4CAA-BD6E-2133D32CA1BD}" dt="2020-09-14T18:29:30.647" v="1251" actId="6549"/>
          <ac:spMkLst>
            <pc:docMk/>
            <pc:sldMk cId="3701075078" sldId="497"/>
            <ac:spMk id="2" creationId="{64FBB1BD-F12B-4E42-99D5-6763FD2C5EA0}"/>
          </ac:spMkLst>
        </pc:spChg>
        <pc:spChg chg="del mod">
          <ac:chgData name="Steve Shellhammer" userId="0e71f22d-ee3e-49c0-82ff-dbc290af8082" providerId="ADAL" clId="{56999982-6FD3-4CAA-BD6E-2133D32CA1BD}" dt="2020-09-14T18:05:15.295" v="491" actId="478"/>
          <ac:spMkLst>
            <pc:docMk/>
            <pc:sldMk cId="3701075078" sldId="497"/>
            <ac:spMk id="3" creationId="{C61EB13A-5DD5-46B4-9DE1-2182648A2511}"/>
          </ac:spMkLst>
        </pc:spChg>
        <pc:spChg chg="add del mod">
          <ac:chgData name="Steve Shellhammer" userId="0e71f22d-ee3e-49c0-82ff-dbc290af8082" providerId="ADAL" clId="{56999982-6FD3-4CAA-BD6E-2133D32CA1BD}" dt="2020-09-14T18:05:19.756" v="493" actId="478"/>
          <ac:spMkLst>
            <pc:docMk/>
            <pc:sldMk cId="3701075078" sldId="497"/>
            <ac:spMk id="8" creationId="{CB07F10F-68A6-4ED7-9290-7EF4E96A38FC}"/>
          </ac:spMkLst>
        </pc:spChg>
        <pc:spChg chg="add mod">
          <ac:chgData name="Steve Shellhammer" userId="0e71f22d-ee3e-49c0-82ff-dbc290af8082" providerId="ADAL" clId="{56999982-6FD3-4CAA-BD6E-2133D32CA1BD}" dt="2020-09-14T18:38:57.478" v="1252" actId="6549"/>
          <ac:spMkLst>
            <pc:docMk/>
            <pc:sldMk cId="3701075078" sldId="497"/>
            <ac:spMk id="10" creationId="{7505EEF7-93E6-4313-A1A1-045F9E19097A}"/>
          </ac:spMkLst>
        </pc:spChg>
        <pc:graphicFrameChg chg="add mod modGraphic">
          <ac:chgData name="Steve Shellhammer" userId="0e71f22d-ee3e-49c0-82ff-dbc290af8082" providerId="ADAL" clId="{56999982-6FD3-4CAA-BD6E-2133D32CA1BD}" dt="2020-09-14T18:23:31.955" v="1219" actId="20577"/>
          <ac:graphicFrameMkLst>
            <pc:docMk/>
            <pc:sldMk cId="3701075078" sldId="497"/>
            <ac:graphicFrameMk id="9" creationId="{1EF253EE-6CEE-4799-A525-3363F4FABB58}"/>
          </ac:graphicFrameMkLst>
        </pc:graphicFrameChg>
      </pc:sldChg>
      <pc:sldChg chg="modSp new del mod">
        <pc:chgData name="Steve Shellhammer" userId="0e71f22d-ee3e-49c0-82ff-dbc290af8082" providerId="ADAL" clId="{56999982-6FD3-4CAA-BD6E-2133D32CA1BD}" dt="2020-09-14T18:39:06.862" v="1253" actId="47"/>
        <pc:sldMkLst>
          <pc:docMk/>
          <pc:sldMk cId="2270609276" sldId="498"/>
        </pc:sldMkLst>
        <pc:spChg chg="mod">
          <ac:chgData name="Steve Shellhammer" userId="0e71f22d-ee3e-49c0-82ff-dbc290af8082" providerId="ADAL" clId="{56999982-6FD3-4CAA-BD6E-2133D32CA1BD}" dt="2020-09-14T18:19:28.946" v="1088" actId="14100"/>
          <ac:spMkLst>
            <pc:docMk/>
            <pc:sldMk cId="2270609276" sldId="498"/>
            <ac:spMk id="3" creationId="{BB18DC1F-9E2A-4ACB-AB7F-BA247FF4E851}"/>
          </ac:spMkLst>
        </pc:spChg>
      </pc:sldChg>
      <pc:sldChg chg="modSp add mod">
        <pc:chgData name="Steve Shellhammer" userId="0e71f22d-ee3e-49c0-82ff-dbc290af8082" providerId="ADAL" clId="{56999982-6FD3-4CAA-BD6E-2133D32CA1BD}" dt="2020-09-14T18:53:33.146" v="1925" actId="20577"/>
        <pc:sldMkLst>
          <pc:docMk/>
          <pc:sldMk cId="2995030818" sldId="498"/>
        </pc:sldMkLst>
        <pc:spChg chg="mod">
          <ac:chgData name="Steve Shellhammer" userId="0e71f22d-ee3e-49c0-82ff-dbc290af8082" providerId="ADAL" clId="{56999982-6FD3-4CAA-BD6E-2133D32CA1BD}" dt="2020-09-14T18:39:31.096" v="1275" actId="20577"/>
          <ac:spMkLst>
            <pc:docMk/>
            <pc:sldMk cId="2995030818" sldId="498"/>
            <ac:spMk id="2" creationId="{64FBB1BD-F12B-4E42-99D5-6763FD2C5EA0}"/>
          </ac:spMkLst>
        </pc:spChg>
        <pc:spChg chg="mod">
          <ac:chgData name="Steve Shellhammer" userId="0e71f22d-ee3e-49c0-82ff-dbc290af8082" providerId="ADAL" clId="{56999982-6FD3-4CAA-BD6E-2133D32CA1BD}" dt="2020-09-14T18:53:33.146" v="1925" actId="20577"/>
          <ac:spMkLst>
            <pc:docMk/>
            <pc:sldMk cId="2995030818" sldId="498"/>
            <ac:spMk id="10" creationId="{7505EEF7-93E6-4313-A1A1-045F9E19097A}"/>
          </ac:spMkLst>
        </pc:spChg>
        <pc:graphicFrameChg chg="mod modGraphic">
          <ac:chgData name="Steve Shellhammer" userId="0e71f22d-ee3e-49c0-82ff-dbc290af8082" providerId="ADAL" clId="{56999982-6FD3-4CAA-BD6E-2133D32CA1BD}" dt="2020-09-14T18:48:54.450" v="1480"/>
          <ac:graphicFrameMkLst>
            <pc:docMk/>
            <pc:sldMk cId="2995030818" sldId="498"/>
            <ac:graphicFrameMk id="9" creationId="{1EF253EE-6CEE-4799-A525-3363F4FABB58}"/>
          </ac:graphicFrameMkLst>
        </pc:graphicFrameChg>
      </pc:sldChg>
      <pc:sldChg chg="addSp modSp new mod">
        <pc:chgData name="Steve Shellhammer" userId="0e71f22d-ee3e-49c0-82ff-dbc290af8082" providerId="ADAL" clId="{56999982-6FD3-4CAA-BD6E-2133D32CA1BD}" dt="2020-09-14T18:48:20.878" v="1479" actId="113"/>
        <pc:sldMkLst>
          <pc:docMk/>
          <pc:sldMk cId="534846813" sldId="499"/>
        </pc:sldMkLst>
        <pc:spChg chg="mod">
          <ac:chgData name="Steve Shellhammer" userId="0e71f22d-ee3e-49c0-82ff-dbc290af8082" providerId="ADAL" clId="{56999982-6FD3-4CAA-BD6E-2133D32CA1BD}" dt="2020-09-14T18:43:54.894" v="1313" actId="14100"/>
          <ac:spMkLst>
            <pc:docMk/>
            <pc:sldMk cId="534846813" sldId="499"/>
            <ac:spMk id="2" creationId="{698B9A7A-6622-4C90-BFD2-1A5F9DDBEB3D}"/>
          </ac:spMkLst>
        </pc:spChg>
        <pc:spChg chg="mod">
          <ac:chgData name="Steve Shellhammer" userId="0e71f22d-ee3e-49c0-82ff-dbc290af8082" providerId="ADAL" clId="{56999982-6FD3-4CAA-BD6E-2133D32CA1BD}" dt="2020-09-14T18:48:04.851" v="1478" actId="14100"/>
          <ac:spMkLst>
            <pc:docMk/>
            <pc:sldMk cId="534846813" sldId="499"/>
            <ac:spMk id="3" creationId="{3EC2BB32-032D-43A2-94F2-2FA7DBB4B41F}"/>
          </ac:spMkLst>
        </pc:spChg>
        <pc:graphicFrameChg chg="add mod modGraphic">
          <ac:chgData name="Steve Shellhammer" userId="0e71f22d-ee3e-49c0-82ff-dbc290af8082" providerId="ADAL" clId="{56999982-6FD3-4CAA-BD6E-2133D32CA1BD}" dt="2020-09-14T18:48:20.878" v="1479" actId="113"/>
          <ac:graphicFrameMkLst>
            <pc:docMk/>
            <pc:sldMk cId="534846813" sldId="499"/>
            <ac:graphicFrameMk id="7" creationId="{42F82BCF-3C2A-4E25-A63E-0A9DA607D51E}"/>
          </ac:graphicFrameMkLst>
        </pc:graphicFrameChg>
      </pc:sldChg>
      <pc:sldChg chg="modSp add mod">
        <pc:chgData name="Steve Shellhammer" userId="0e71f22d-ee3e-49c0-82ff-dbc290af8082" providerId="ADAL" clId="{56999982-6FD3-4CAA-BD6E-2133D32CA1BD}" dt="2020-09-14T19:03:19.643" v="2236" actId="20577"/>
        <pc:sldMkLst>
          <pc:docMk/>
          <pc:sldMk cId="76461937" sldId="500"/>
        </pc:sldMkLst>
        <pc:spChg chg="mod">
          <ac:chgData name="Steve Shellhammer" userId="0e71f22d-ee3e-49c0-82ff-dbc290af8082" providerId="ADAL" clId="{56999982-6FD3-4CAA-BD6E-2133D32CA1BD}" dt="2020-09-14T18:58:17.657" v="1965" actId="313"/>
          <ac:spMkLst>
            <pc:docMk/>
            <pc:sldMk cId="76461937" sldId="500"/>
            <ac:spMk id="2" creationId="{64FBB1BD-F12B-4E42-99D5-6763FD2C5EA0}"/>
          </ac:spMkLst>
        </pc:spChg>
        <pc:spChg chg="mod">
          <ac:chgData name="Steve Shellhammer" userId="0e71f22d-ee3e-49c0-82ff-dbc290af8082" providerId="ADAL" clId="{56999982-6FD3-4CAA-BD6E-2133D32CA1BD}" dt="2020-09-14T19:02:42.647" v="2229" actId="14100"/>
          <ac:spMkLst>
            <pc:docMk/>
            <pc:sldMk cId="76461937" sldId="500"/>
            <ac:spMk id="10" creationId="{7505EEF7-93E6-4313-A1A1-045F9E19097A}"/>
          </ac:spMkLst>
        </pc:spChg>
        <pc:graphicFrameChg chg="mod modGraphic">
          <ac:chgData name="Steve Shellhammer" userId="0e71f22d-ee3e-49c0-82ff-dbc290af8082" providerId="ADAL" clId="{56999982-6FD3-4CAA-BD6E-2133D32CA1BD}" dt="2020-09-14T19:03:19.643" v="2236" actId="20577"/>
          <ac:graphicFrameMkLst>
            <pc:docMk/>
            <pc:sldMk cId="76461937" sldId="500"/>
            <ac:graphicFrameMk id="9" creationId="{1EF253EE-6CEE-4799-A525-3363F4FABB58}"/>
          </ac:graphicFrameMkLst>
        </pc:graphicFrameChg>
      </pc:sldChg>
      <pc:sldChg chg="modSp add mod">
        <pc:chgData name="Steve Shellhammer" userId="0e71f22d-ee3e-49c0-82ff-dbc290af8082" providerId="ADAL" clId="{56999982-6FD3-4CAA-BD6E-2133D32CA1BD}" dt="2020-09-14T21:08:08.295" v="3524" actId="108"/>
        <pc:sldMkLst>
          <pc:docMk/>
          <pc:sldMk cId="1360978810" sldId="501"/>
        </pc:sldMkLst>
        <pc:spChg chg="mod">
          <ac:chgData name="Steve Shellhammer" userId="0e71f22d-ee3e-49c0-82ff-dbc290af8082" providerId="ADAL" clId="{56999982-6FD3-4CAA-BD6E-2133D32CA1BD}" dt="2020-09-14T19:03:56.522" v="2238"/>
          <ac:spMkLst>
            <pc:docMk/>
            <pc:sldMk cId="1360978810" sldId="501"/>
            <ac:spMk id="2" creationId="{64FBB1BD-F12B-4E42-99D5-6763FD2C5EA0}"/>
          </ac:spMkLst>
        </pc:spChg>
        <pc:spChg chg="mod">
          <ac:chgData name="Steve Shellhammer" userId="0e71f22d-ee3e-49c0-82ff-dbc290af8082" providerId="ADAL" clId="{56999982-6FD3-4CAA-BD6E-2133D32CA1BD}" dt="2020-09-14T19:08:46.705" v="2458"/>
          <ac:spMkLst>
            <pc:docMk/>
            <pc:sldMk cId="1360978810" sldId="501"/>
            <ac:spMk id="10" creationId="{7505EEF7-93E6-4313-A1A1-045F9E19097A}"/>
          </ac:spMkLst>
        </pc:spChg>
        <pc:graphicFrameChg chg="mod modGraphic">
          <ac:chgData name="Steve Shellhammer" userId="0e71f22d-ee3e-49c0-82ff-dbc290af8082" providerId="ADAL" clId="{56999982-6FD3-4CAA-BD6E-2133D32CA1BD}" dt="2020-09-14T21:08:08.295" v="3524" actId="108"/>
          <ac:graphicFrameMkLst>
            <pc:docMk/>
            <pc:sldMk cId="1360978810" sldId="501"/>
            <ac:graphicFrameMk id="9" creationId="{1EF253EE-6CEE-4799-A525-3363F4FABB58}"/>
          </ac:graphicFrameMkLst>
        </pc:graphicFrameChg>
      </pc:sldChg>
      <pc:sldChg chg="modSp new mod">
        <pc:chgData name="Steve Shellhammer" userId="0e71f22d-ee3e-49c0-82ff-dbc290af8082" providerId="ADAL" clId="{56999982-6FD3-4CAA-BD6E-2133D32CA1BD}" dt="2020-09-14T20:22:03.875" v="2973" actId="20577"/>
        <pc:sldMkLst>
          <pc:docMk/>
          <pc:sldMk cId="3497604811" sldId="502"/>
        </pc:sldMkLst>
        <pc:spChg chg="mod">
          <ac:chgData name="Steve Shellhammer" userId="0e71f22d-ee3e-49c0-82ff-dbc290af8082" providerId="ADAL" clId="{56999982-6FD3-4CAA-BD6E-2133D32CA1BD}" dt="2020-09-14T20:17:19.559" v="2511" actId="14100"/>
          <ac:spMkLst>
            <pc:docMk/>
            <pc:sldMk cId="3497604811" sldId="502"/>
            <ac:spMk id="2" creationId="{E4C22430-9B42-474B-B0F4-51A0FBF06F16}"/>
          </ac:spMkLst>
        </pc:spChg>
        <pc:spChg chg="mod">
          <ac:chgData name="Steve Shellhammer" userId="0e71f22d-ee3e-49c0-82ff-dbc290af8082" providerId="ADAL" clId="{56999982-6FD3-4CAA-BD6E-2133D32CA1BD}" dt="2020-09-14T20:22:03.875" v="2973" actId="20577"/>
          <ac:spMkLst>
            <pc:docMk/>
            <pc:sldMk cId="3497604811" sldId="502"/>
            <ac:spMk id="3" creationId="{2A0DFA0A-94C9-4923-8329-CB792A87B1BA}"/>
          </ac:spMkLst>
        </pc:spChg>
      </pc:sldChg>
      <pc:sldChg chg="addSp delSp modSp add mod">
        <pc:chgData name="Steve Shellhammer" userId="0e71f22d-ee3e-49c0-82ff-dbc290af8082" providerId="ADAL" clId="{56999982-6FD3-4CAA-BD6E-2133D32CA1BD}" dt="2020-09-14T21:04:16.895" v="3511" actId="1076"/>
        <pc:sldMkLst>
          <pc:docMk/>
          <pc:sldMk cId="1397097132" sldId="503"/>
        </pc:sldMkLst>
        <pc:spChg chg="mod">
          <ac:chgData name="Steve Shellhammer" userId="0e71f22d-ee3e-49c0-82ff-dbc290af8082" providerId="ADAL" clId="{56999982-6FD3-4CAA-BD6E-2133D32CA1BD}" dt="2020-09-14T20:53:41.969" v="3144" actId="14100"/>
          <ac:spMkLst>
            <pc:docMk/>
            <pc:sldMk cId="1397097132" sldId="503"/>
            <ac:spMk id="2" creationId="{64FBB1BD-F12B-4E42-99D5-6763FD2C5EA0}"/>
          </ac:spMkLst>
        </pc:spChg>
        <pc:spChg chg="add del mod">
          <ac:chgData name="Steve Shellhammer" userId="0e71f22d-ee3e-49c0-82ff-dbc290af8082" providerId="ADAL" clId="{56999982-6FD3-4CAA-BD6E-2133D32CA1BD}" dt="2020-09-14T20:57:51.473" v="3209" actId="478"/>
          <ac:spMkLst>
            <pc:docMk/>
            <pc:sldMk cId="1397097132" sldId="503"/>
            <ac:spMk id="8" creationId="{98F655DB-A1BA-4271-A628-2545597668A6}"/>
          </ac:spMkLst>
        </pc:spChg>
        <pc:spChg chg="mod">
          <ac:chgData name="Steve Shellhammer" userId="0e71f22d-ee3e-49c0-82ff-dbc290af8082" providerId="ADAL" clId="{56999982-6FD3-4CAA-BD6E-2133D32CA1BD}" dt="2020-09-14T21:04:16.895" v="3511" actId="1076"/>
          <ac:spMkLst>
            <pc:docMk/>
            <pc:sldMk cId="1397097132" sldId="503"/>
            <ac:spMk id="10" creationId="{7505EEF7-93E6-4313-A1A1-045F9E19097A}"/>
          </ac:spMkLst>
        </pc:spChg>
        <pc:spChg chg="add del mod">
          <ac:chgData name="Steve Shellhammer" userId="0e71f22d-ee3e-49c0-82ff-dbc290af8082" providerId="ADAL" clId="{56999982-6FD3-4CAA-BD6E-2133D32CA1BD}" dt="2020-09-14T20:59:06.762" v="3220" actId="478"/>
          <ac:spMkLst>
            <pc:docMk/>
            <pc:sldMk cId="1397097132" sldId="503"/>
            <ac:spMk id="11" creationId="{BA5089D7-02D3-4171-84D1-3D8CE56CB013}"/>
          </ac:spMkLst>
        </pc:spChg>
        <pc:spChg chg="add mod">
          <ac:chgData name="Steve Shellhammer" userId="0e71f22d-ee3e-49c0-82ff-dbc290af8082" providerId="ADAL" clId="{56999982-6FD3-4CAA-BD6E-2133D32CA1BD}" dt="2020-09-14T21:02:02.014" v="3266" actId="1076"/>
          <ac:spMkLst>
            <pc:docMk/>
            <pc:sldMk cId="1397097132" sldId="503"/>
            <ac:spMk id="15" creationId="{AD8DF2B4-C37B-4D76-A5D9-7CE5B9C5E4C4}"/>
          </ac:spMkLst>
        </pc:spChg>
        <pc:spChg chg="add mod">
          <ac:chgData name="Steve Shellhammer" userId="0e71f22d-ee3e-49c0-82ff-dbc290af8082" providerId="ADAL" clId="{56999982-6FD3-4CAA-BD6E-2133D32CA1BD}" dt="2020-09-14T21:02:38.473" v="3287" actId="207"/>
          <ac:spMkLst>
            <pc:docMk/>
            <pc:sldMk cId="1397097132" sldId="503"/>
            <ac:spMk id="17" creationId="{14F67CFC-9D00-4B77-AB84-24247F5D021D}"/>
          </ac:spMkLst>
        </pc:spChg>
        <pc:graphicFrameChg chg="mod modGraphic">
          <ac:chgData name="Steve Shellhammer" userId="0e71f22d-ee3e-49c0-82ff-dbc290af8082" providerId="ADAL" clId="{56999982-6FD3-4CAA-BD6E-2133D32CA1BD}" dt="2020-09-14T20:53:53.726" v="3155" actId="1038"/>
          <ac:graphicFrameMkLst>
            <pc:docMk/>
            <pc:sldMk cId="1397097132" sldId="503"/>
            <ac:graphicFrameMk id="9" creationId="{1EF253EE-6CEE-4799-A525-3363F4FABB58}"/>
          </ac:graphicFrameMkLst>
        </pc:graphicFrameChg>
        <pc:cxnChg chg="add mod">
          <ac:chgData name="Steve Shellhammer" userId="0e71f22d-ee3e-49c0-82ff-dbc290af8082" providerId="ADAL" clId="{56999982-6FD3-4CAA-BD6E-2133D32CA1BD}" dt="2020-09-14T21:00:16.355" v="3226" actId="1582"/>
          <ac:cxnSpMkLst>
            <pc:docMk/>
            <pc:sldMk cId="1397097132" sldId="503"/>
            <ac:cxnSpMk id="7" creationId="{0C5E101A-A773-409F-B348-3DDD57644D36}"/>
          </ac:cxnSpMkLst>
        </pc:cxnChg>
        <pc:cxnChg chg="add mod">
          <ac:chgData name="Steve Shellhammer" userId="0e71f22d-ee3e-49c0-82ff-dbc290af8082" providerId="ADAL" clId="{56999982-6FD3-4CAA-BD6E-2133D32CA1BD}" dt="2020-09-14T21:00:34.673" v="3229" actId="14100"/>
          <ac:cxnSpMkLst>
            <pc:docMk/>
            <pc:sldMk cId="1397097132" sldId="503"/>
            <ac:cxnSpMk id="13" creationId="{3FA74FE2-D8EE-4579-A1A3-4F7DC5F71615}"/>
          </ac:cxnSpMkLst>
        </pc:cxnChg>
      </pc:sldChg>
      <pc:sldChg chg="addSp delSp modSp new del mod">
        <pc:chgData name="Steve Shellhammer" userId="0e71f22d-ee3e-49c0-82ff-dbc290af8082" providerId="ADAL" clId="{56999982-6FD3-4CAA-BD6E-2133D32CA1BD}" dt="2020-09-14T21:04:32.203" v="3512" actId="47"/>
        <pc:sldMkLst>
          <pc:docMk/>
          <pc:sldMk cId="363676038" sldId="504"/>
        </pc:sldMkLst>
        <pc:spChg chg="mod">
          <ac:chgData name="Steve Shellhammer" userId="0e71f22d-ee3e-49c0-82ff-dbc290af8082" providerId="ADAL" clId="{56999982-6FD3-4CAA-BD6E-2133D32CA1BD}" dt="2020-09-14T20:57:11.333" v="3203" actId="2711"/>
          <ac:spMkLst>
            <pc:docMk/>
            <pc:sldMk cId="363676038" sldId="504"/>
            <ac:spMk id="3" creationId="{634C7F6D-B7DB-42C3-BA2D-B3C0BD732570}"/>
          </ac:spMkLst>
        </pc:spChg>
        <pc:spChg chg="add del mod">
          <ac:chgData name="Steve Shellhammer" userId="0e71f22d-ee3e-49c0-82ff-dbc290af8082" providerId="ADAL" clId="{56999982-6FD3-4CAA-BD6E-2133D32CA1BD}" dt="2020-09-14T20:55:22.508" v="3186" actId="478"/>
          <ac:spMkLst>
            <pc:docMk/>
            <pc:sldMk cId="363676038" sldId="504"/>
            <ac:spMk id="7" creationId="{09AC554A-2D6F-4066-AC65-9190AB858922}"/>
          </ac:spMkLst>
        </pc:spChg>
        <pc:picChg chg="add del mod">
          <ac:chgData name="Steve Shellhammer" userId="0e71f22d-ee3e-49c0-82ff-dbc290af8082" providerId="ADAL" clId="{56999982-6FD3-4CAA-BD6E-2133D32CA1BD}" dt="2020-09-14T20:58:52.555" v="3219" actId="478"/>
          <ac:picMkLst>
            <pc:docMk/>
            <pc:sldMk cId="363676038" sldId="504"/>
            <ac:picMk id="9" creationId="{C12D392B-1A31-4FD7-9200-FBC96ABBF9EA}"/>
          </ac:picMkLst>
        </pc:picChg>
      </pc:sldChg>
    </pc:docChg>
  </pc:docChgLst>
  <pc:docChgLst>
    <pc:chgData name="Steve Shellhammer" userId="0e71f22d-ee3e-49c0-82ff-dbc290af8082" providerId="ADAL" clId="{1FA6D0C0-13E4-43A5-BF3F-B30898E9E2C6}"/>
    <pc:docChg chg="undo custSel addSld delSld modSld">
      <pc:chgData name="Steve Shellhammer" userId="0e71f22d-ee3e-49c0-82ff-dbc290af8082" providerId="ADAL" clId="{1FA6D0C0-13E4-43A5-BF3F-B30898E9E2C6}" dt="2020-10-30T19:54:02.911" v="7133" actId="403"/>
      <pc:docMkLst>
        <pc:docMk/>
      </pc:docMkLst>
      <pc:sldChg chg="modSp mod">
        <pc:chgData name="Steve Shellhammer" userId="0e71f22d-ee3e-49c0-82ff-dbc290af8082" providerId="ADAL" clId="{1FA6D0C0-13E4-43A5-BF3F-B30898E9E2C6}" dt="2020-10-30T15:31:52.534" v="551" actId="20577"/>
        <pc:sldMkLst>
          <pc:docMk/>
          <pc:sldMk cId="0" sldId="256"/>
        </pc:sldMkLst>
        <pc:spChg chg="mod">
          <ac:chgData name="Steve Shellhammer" userId="0e71f22d-ee3e-49c0-82ff-dbc290af8082" providerId="ADAL" clId="{1FA6D0C0-13E4-43A5-BF3F-B30898E9E2C6}" dt="2020-10-30T00:31:40.862" v="9" actId="20577"/>
          <ac:spMkLst>
            <pc:docMk/>
            <pc:sldMk cId="0" sldId="256"/>
            <ac:spMk id="3073" creationId="{00000000-0000-0000-0000-000000000000}"/>
          </ac:spMkLst>
        </pc:spChg>
        <pc:spChg chg="mod">
          <ac:chgData name="Steve Shellhammer" userId="0e71f22d-ee3e-49c0-82ff-dbc290af8082" providerId="ADAL" clId="{1FA6D0C0-13E4-43A5-BF3F-B30898E9E2C6}" dt="2020-10-30T15:31:52.534" v="551" actId="20577"/>
          <ac:spMkLst>
            <pc:docMk/>
            <pc:sldMk cId="0" sldId="256"/>
            <ac:spMk id="3074" creationId="{00000000-0000-0000-0000-000000000000}"/>
          </ac:spMkLst>
        </pc:spChg>
      </pc:sldChg>
      <pc:sldChg chg="del">
        <pc:chgData name="Steve Shellhammer" userId="0e71f22d-ee3e-49c0-82ff-dbc290af8082" providerId="ADAL" clId="{1FA6D0C0-13E4-43A5-BF3F-B30898E9E2C6}" dt="2020-10-30T16:22:46.309" v="826" actId="47"/>
        <pc:sldMkLst>
          <pc:docMk/>
          <pc:sldMk cId="4249576604" sldId="257"/>
        </pc:sldMkLst>
      </pc:sldChg>
      <pc:sldChg chg="del">
        <pc:chgData name="Steve Shellhammer" userId="0e71f22d-ee3e-49c0-82ff-dbc290af8082" providerId="ADAL" clId="{1FA6D0C0-13E4-43A5-BF3F-B30898E9E2C6}" dt="2020-10-30T16:22:46.309" v="826" actId="47"/>
        <pc:sldMkLst>
          <pc:docMk/>
          <pc:sldMk cId="939270918" sldId="258"/>
        </pc:sldMkLst>
      </pc:sldChg>
      <pc:sldChg chg="del">
        <pc:chgData name="Steve Shellhammer" userId="0e71f22d-ee3e-49c0-82ff-dbc290af8082" providerId="ADAL" clId="{1FA6D0C0-13E4-43A5-BF3F-B30898E9E2C6}" dt="2020-10-30T19:40:35.866" v="6853" actId="47"/>
        <pc:sldMkLst>
          <pc:docMk/>
          <pc:sldMk cId="3693344796" sldId="259"/>
        </pc:sldMkLst>
      </pc:sldChg>
      <pc:sldChg chg="del">
        <pc:chgData name="Steve Shellhammer" userId="0e71f22d-ee3e-49c0-82ff-dbc290af8082" providerId="ADAL" clId="{1FA6D0C0-13E4-43A5-BF3F-B30898E9E2C6}" dt="2020-10-30T19:40:35.866" v="6853" actId="47"/>
        <pc:sldMkLst>
          <pc:docMk/>
          <pc:sldMk cId="1907656878" sldId="260"/>
        </pc:sldMkLst>
      </pc:sldChg>
      <pc:sldChg chg="del">
        <pc:chgData name="Steve Shellhammer" userId="0e71f22d-ee3e-49c0-82ff-dbc290af8082" providerId="ADAL" clId="{1FA6D0C0-13E4-43A5-BF3F-B30898E9E2C6}" dt="2020-10-30T19:40:35.866" v="6853" actId="47"/>
        <pc:sldMkLst>
          <pc:docMk/>
          <pc:sldMk cId="858215330" sldId="261"/>
        </pc:sldMkLst>
      </pc:sldChg>
      <pc:sldChg chg="del">
        <pc:chgData name="Steve Shellhammer" userId="0e71f22d-ee3e-49c0-82ff-dbc290af8082" providerId="ADAL" clId="{1FA6D0C0-13E4-43A5-BF3F-B30898E9E2C6}" dt="2020-10-30T19:40:35.866" v="6853" actId="47"/>
        <pc:sldMkLst>
          <pc:docMk/>
          <pc:sldMk cId="1416314383" sldId="262"/>
        </pc:sldMkLst>
      </pc:sldChg>
      <pc:sldChg chg="del">
        <pc:chgData name="Steve Shellhammer" userId="0e71f22d-ee3e-49c0-82ff-dbc290af8082" providerId="ADAL" clId="{1FA6D0C0-13E4-43A5-BF3F-B30898E9E2C6}" dt="2020-10-30T19:40:35.866" v="6853" actId="47"/>
        <pc:sldMkLst>
          <pc:docMk/>
          <pc:sldMk cId="1203301010" sldId="263"/>
        </pc:sldMkLst>
      </pc:sldChg>
      <pc:sldChg chg="del">
        <pc:chgData name="Steve Shellhammer" userId="0e71f22d-ee3e-49c0-82ff-dbc290af8082" providerId="ADAL" clId="{1FA6D0C0-13E4-43A5-BF3F-B30898E9E2C6}" dt="2020-10-30T19:40:35.866" v="6853" actId="47"/>
        <pc:sldMkLst>
          <pc:docMk/>
          <pc:sldMk cId="1488626314" sldId="264"/>
        </pc:sldMkLst>
      </pc:sldChg>
      <pc:sldChg chg="modSp new mod">
        <pc:chgData name="Steve Shellhammer" userId="0e71f22d-ee3e-49c0-82ff-dbc290af8082" providerId="ADAL" clId="{1FA6D0C0-13E4-43A5-BF3F-B30898E9E2C6}" dt="2020-10-30T19:41:25.711" v="6878" actId="20577"/>
        <pc:sldMkLst>
          <pc:docMk/>
          <pc:sldMk cId="2158359871" sldId="265"/>
        </pc:sldMkLst>
        <pc:spChg chg="mod">
          <ac:chgData name="Steve Shellhammer" userId="0e71f22d-ee3e-49c0-82ff-dbc290af8082" providerId="ADAL" clId="{1FA6D0C0-13E4-43A5-BF3F-B30898E9E2C6}" dt="2020-10-30T15:46:58.137" v="754" actId="14100"/>
          <ac:spMkLst>
            <pc:docMk/>
            <pc:sldMk cId="2158359871" sldId="265"/>
            <ac:spMk id="2" creationId="{692CE4EC-E500-4D91-A6D1-926052EB914A}"/>
          </ac:spMkLst>
        </pc:spChg>
        <pc:spChg chg="mod">
          <ac:chgData name="Steve Shellhammer" userId="0e71f22d-ee3e-49c0-82ff-dbc290af8082" providerId="ADAL" clId="{1FA6D0C0-13E4-43A5-BF3F-B30898E9E2C6}" dt="2020-10-30T19:41:25.711" v="6878" actId="20577"/>
          <ac:spMkLst>
            <pc:docMk/>
            <pc:sldMk cId="2158359871" sldId="265"/>
            <ac:spMk id="3" creationId="{D67B9E83-F08F-4BA8-AD94-F2FE5A86AC11}"/>
          </ac:spMkLst>
        </pc:spChg>
      </pc:sldChg>
      <pc:sldChg chg="modSp new del mod">
        <pc:chgData name="Steve Shellhammer" userId="0e71f22d-ee3e-49c0-82ff-dbc290af8082" providerId="ADAL" clId="{1FA6D0C0-13E4-43A5-BF3F-B30898E9E2C6}" dt="2020-10-30T19:40:35.866" v="6853" actId="47"/>
        <pc:sldMkLst>
          <pc:docMk/>
          <pc:sldMk cId="4096382884" sldId="266"/>
        </pc:sldMkLst>
        <pc:spChg chg="mod">
          <ac:chgData name="Steve Shellhammer" userId="0e71f22d-ee3e-49c0-82ff-dbc290af8082" providerId="ADAL" clId="{1FA6D0C0-13E4-43A5-BF3F-B30898E9E2C6}" dt="2020-10-30T00:46:31.883" v="547" actId="20577"/>
          <ac:spMkLst>
            <pc:docMk/>
            <pc:sldMk cId="4096382884" sldId="266"/>
            <ac:spMk id="2" creationId="{14488286-6B03-4BE2-9D5F-297AD4AE479D}"/>
          </ac:spMkLst>
        </pc:spChg>
      </pc:sldChg>
      <pc:sldChg chg="modSp new mod">
        <pc:chgData name="Steve Shellhammer" userId="0e71f22d-ee3e-49c0-82ff-dbc290af8082" providerId="ADAL" clId="{1FA6D0C0-13E4-43A5-BF3F-B30898E9E2C6}" dt="2020-10-30T19:54:02.911" v="7133" actId="403"/>
        <pc:sldMkLst>
          <pc:docMk/>
          <pc:sldMk cId="812420220" sldId="267"/>
        </pc:sldMkLst>
        <pc:spChg chg="mod">
          <ac:chgData name="Steve Shellhammer" userId="0e71f22d-ee3e-49c0-82ff-dbc290af8082" providerId="ADAL" clId="{1FA6D0C0-13E4-43A5-BF3F-B30898E9E2C6}" dt="2020-10-30T15:39:33.732" v="568" actId="20577"/>
          <ac:spMkLst>
            <pc:docMk/>
            <pc:sldMk cId="812420220" sldId="267"/>
            <ac:spMk id="2" creationId="{B91157DF-7A8A-4116-9B00-AF03B9D2A0BB}"/>
          </ac:spMkLst>
        </pc:spChg>
        <pc:spChg chg="mod">
          <ac:chgData name="Steve Shellhammer" userId="0e71f22d-ee3e-49c0-82ff-dbc290af8082" providerId="ADAL" clId="{1FA6D0C0-13E4-43A5-BF3F-B30898E9E2C6}" dt="2020-10-30T19:54:02.911" v="7133" actId="403"/>
          <ac:spMkLst>
            <pc:docMk/>
            <pc:sldMk cId="812420220" sldId="267"/>
            <ac:spMk id="3" creationId="{4BF3C82D-A40B-4B14-B07C-B949CE7313C5}"/>
          </ac:spMkLst>
        </pc:spChg>
      </pc:sldChg>
      <pc:sldChg chg="modSp new mod">
        <pc:chgData name="Steve Shellhammer" userId="0e71f22d-ee3e-49c0-82ff-dbc290af8082" providerId="ADAL" clId="{1FA6D0C0-13E4-43A5-BF3F-B30898E9E2C6}" dt="2020-10-30T19:45:03.132" v="6934" actId="20577"/>
        <pc:sldMkLst>
          <pc:docMk/>
          <pc:sldMk cId="637269448" sldId="268"/>
        </pc:sldMkLst>
        <pc:spChg chg="mod">
          <ac:chgData name="Steve Shellhammer" userId="0e71f22d-ee3e-49c0-82ff-dbc290af8082" providerId="ADAL" clId="{1FA6D0C0-13E4-43A5-BF3F-B30898E9E2C6}" dt="2020-10-30T19:45:03.132" v="6934" actId="20577"/>
          <ac:spMkLst>
            <pc:docMk/>
            <pc:sldMk cId="637269448" sldId="268"/>
            <ac:spMk id="2" creationId="{29F85435-7E8A-4A47-954F-5768E145A2F0}"/>
          </ac:spMkLst>
        </pc:spChg>
        <pc:spChg chg="mod">
          <ac:chgData name="Steve Shellhammer" userId="0e71f22d-ee3e-49c0-82ff-dbc290af8082" providerId="ADAL" clId="{1FA6D0C0-13E4-43A5-BF3F-B30898E9E2C6}" dt="2020-10-30T19:44:37.022" v="6924" actId="20577"/>
          <ac:spMkLst>
            <pc:docMk/>
            <pc:sldMk cId="637269448" sldId="268"/>
            <ac:spMk id="3" creationId="{42292647-EBC2-48B9-B174-96D081FA4441}"/>
          </ac:spMkLst>
        </pc:spChg>
      </pc:sldChg>
      <pc:sldChg chg="modSp new mod">
        <pc:chgData name="Steve Shellhammer" userId="0e71f22d-ee3e-49c0-82ff-dbc290af8082" providerId="ADAL" clId="{1FA6D0C0-13E4-43A5-BF3F-B30898E9E2C6}" dt="2020-10-30T19:46:40.250" v="6955" actId="20577"/>
        <pc:sldMkLst>
          <pc:docMk/>
          <pc:sldMk cId="1703075217" sldId="269"/>
        </pc:sldMkLst>
        <pc:spChg chg="mod">
          <ac:chgData name="Steve Shellhammer" userId="0e71f22d-ee3e-49c0-82ff-dbc290af8082" providerId="ADAL" clId="{1FA6D0C0-13E4-43A5-BF3F-B30898E9E2C6}" dt="2020-10-30T16:36:36.426" v="2039" actId="14100"/>
          <ac:spMkLst>
            <pc:docMk/>
            <pc:sldMk cId="1703075217" sldId="269"/>
            <ac:spMk id="2" creationId="{0D921BA1-034A-4866-B157-F2D0F55F129A}"/>
          </ac:spMkLst>
        </pc:spChg>
        <pc:spChg chg="mod">
          <ac:chgData name="Steve Shellhammer" userId="0e71f22d-ee3e-49c0-82ff-dbc290af8082" providerId="ADAL" clId="{1FA6D0C0-13E4-43A5-BF3F-B30898E9E2C6}" dt="2020-10-30T19:46:40.250" v="6955" actId="20577"/>
          <ac:spMkLst>
            <pc:docMk/>
            <pc:sldMk cId="1703075217" sldId="269"/>
            <ac:spMk id="3" creationId="{BA3CB4FA-5E77-46FB-A9E6-C9255F22BFA0}"/>
          </ac:spMkLst>
        </pc:spChg>
      </pc:sldChg>
      <pc:sldChg chg="modSp new mod">
        <pc:chgData name="Steve Shellhammer" userId="0e71f22d-ee3e-49c0-82ff-dbc290af8082" providerId="ADAL" clId="{1FA6D0C0-13E4-43A5-BF3F-B30898E9E2C6}" dt="2020-10-30T19:51:17.544" v="7024" actId="14100"/>
        <pc:sldMkLst>
          <pc:docMk/>
          <pc:sldMk cId="4221945623" sldId="270"/>
        </pc:sldMkLst>
        <pc:spChg chg="mod">
          <ac:chgData name="Steve Shellhammer" userId="0e71f22d-ee3e-49c0-82ff-dbc290af8082" providerId="ADAL" clId="{1FA6D0C0-13E4-43A5-BF3F-B30898E9E2C6}" dt="2020-10-30T19:21:13.295" v="4568" actId="14100"/>
          <ac:spMkLst>
            <pc:docMk/>
            <pc:sldMk cId="4221945623" sldId="270"/>
            <ac:spMk id="2" creationId="{B5C58F9F-3822-4B2B-83D5-D4DFF785C6F1}"/>
          </ac:spMkLst>
        </pc:spChg>
        <pc:spChg chg="mod">
          <ac:chgData name="Steve Shellhammer" userId="0e71f22d-ee3e-49c0-82ff-dbc290af8082" providerId="ADAL" clId="{1FA6D0C0-13E4-43A5-BF3F-B30898E9E2C6}" dt="2020-10-30T19:51:17.544" v="7024" actId="14100"/>
          <ac:spMkLst>
            <pc:docMk/>
            <pc:sldMk cId="4221945623" sldId="270"/>
            <ac:spMk id="3" creationId="{6AFE15C6-8D84-4E7C-A9F8-62DF5AD8C220}"/>
          </ac:spMkLst>
        </pc:spChg>
      </pc:sldChg>
      <pc:sldChg chg="modSp new mod">
        <pc:chgData name="Steve Shellhammer" userId="0e71f22d-ee3e-49c0-82ff-dbc290af8082" providerId="ADAL" clId="{1FA6D0C0-13E4-43A5-BF3F-B30898E9E2C6}" dt="2020-10-30T19:49:13.033" v="7005" actId="20577"/>
        <pc:sldMkLst>
          <pc:docMk/>
          <pc:sldMk cId="3618431477" sldId="271"/>
        </pc:sldMkLst>
        <pc:spChg chg="mod">
          <ac:chgData name="Steve Shellhammer" userId="0e71f22d-ee3e-49c0-82ff-dbc290af8082" providerId="ADAL" clId="{1FA6D0C0-13E4-43A5-BF3F-B30898E9E2C6}" dt="2020-10-30T19:16:27.831" v="3834" actId="14100"/>
          <ac:spMkLst>
            <pc:docMk/>
            <pc:sldMk cId="3618431477" sldId="271"/>
            <ac:spMk id="2" creationId="{E841C852-024E-4487-AA99-280EEAE50AD4}"/>
          </ac:spMkLst>
        </pc:spChg>
        <pc:spChg chg="mod">
          <ac:chgData name="Steve Shellhammer" userId="0e71f22d-ee3e-49c0-82ff-dbc290af8082" providerId="ADAL" clId="{1FA6D0C0-13E4-43A5-BF3F-B30898E9E2C6}" dt="2020-10-30T19:49:13.033" v="7005" actId="20577"/>
          <ac:spMkLst>
            <pc:docMk/>
            <pc:sldMk cId="3618431477" sldId="271"/>
            <ac:spMk id="3" creationId="{7803EA07-1292-47FB-B918-C75FD7EB25AC}"/>
          </ac:spMkLst>
        </pc:spChg>
      </pc:sldChg>
      <pc:sldChg chg="modSp new mod">
        <pc:chgData name="Steve Shellhammer" userId="0e71f22d-ee3e-49c0-82ff-dbc290af8082" providerId="ADAL" clId="{1FA6D0C0-13E4-43A5-BF3F-B30898E9E2C6}" dt="2020-10-30T16:41:18.070" v="2438" actId="12"/>
        <pc:sldMkLst>
          <pc:docMk/>
          <pc:sldMk cId="3405412379" sldId="272"/>
        </pc:sldMkLst>
        <pc:spChg chg="mod">
          <ac:chgData name="Steve Shellhammer" userId="0e71f22d-ee3e-49c0-82ff-dbc290af8082" providerId="ADAL" clId="{1FA6D0C0-13E4-43A5-BF3F-B30898E9E2C6}" dt="2020-10-30T16:39:04.064" v="2377" actId="14100"/>
          <ac:spMkLst>
            <pc:docMk/>
            <pc:sldMk cId="3405412379" sldId="272"/>
            <ac:spMk id="2" creationId="{B07C76E0-B64A-44A5-A55E-62B984C2D887}"/>
          </ac:spMkLst>
        </pc:spChg>
        <pc:spChg chg="mod">
          <ac:chgData name="Steve Shellhammer" userId="0e71f22d-ee3e-49c0-82ff-dbc290af8082" providerId="ADAL" clId="{1FA6D0C0-13E4-43A5-BF3F-B30898E9E2C6}" dt="2020-10-30T16:41:18.070" v="2438" actId="12"/>
          <ac:spMkLst>
            <pc:docMk/>
            <pc:sldMk cId="3405412379" sldId="272"/>
            <ac:spMk id="3" creationId="{F0D9A324-CF83-4E33-87D8-1F687B8A56E6}"/>
          </ac:spMkLst>
        </pc:spChg>
      </pc:sldChg>
      <pc:sldChg chg="modSp new mod">
        <pc:chgData name="Steve Shellhammer" userId="0e71f22d-ee3e-49c0-82ff-dbc290af8082" providerId="ADAL" clId="{1FA6D0C0-13E4-43A5-BF3F-B30898E9E2C6}" dt="2020-10-30T19:53:47.881" v="7132" actId="20577"/>
        <pc:sldMkLst>
          <pc:docMk/>
          <pc:sldMk cId="1152216972" sldId="273"/>
        </pc:sldMkLst>
        <pc:spChg chg="mod">
          <ac:chgData name="Steve Shellhammer" userId="0e71f22d-ee3e-49c0-82ff-dbc290af8082" providerId="ADAL" clId="{1FA6D0C0-13E4-43A5-BF3F-B30898E9E2C6}" dt="2020-10-30T16:39:23.246" v="2418" actId="404"/>
          <ac:spMkLst>
            <pc:docMk/>
            <pc:sldMk cId="1152216972" sldId="273"/>
            <ac:spMk id="2" creationId="{5A1358AD-D21C-41F4-AE8F-EC9E7A7C58C1}"/>
          </ac:spMkLst>
        </pc:spChg>
        <pc:spChg chg="mod">
          <ac:chgData name="Steve Shellhammer" userId="0e71f22d-ee3e-49c0-82ff-dbc290af8082" providerId="ADAL" clId="{1FA6D0C0-13E4-43A5-BF3F-B30898E9E2C6}" dt="2020-10-30T19:53:47.881" v="7132" actId="20577"/>
          <ac:spMkLst>
            <pc:docMk/>
            <pc:sldMk cId="1152216972" sldId="273"/>
            <ac:spMk id="3" creationId="{A2781D9A-E464-4BA2-8722-A5B46B23C7CB}"/>
          </ac:spMkLst>
        </pc:spChg>
      </pc:sldChg>
      <pc:sldChg chg="modSp new mod">
        <pc:chgData name="Steve Shellhammer" userId="0e71f22d-ee3e-49c0-82ff-dbc290af8082" providerId="ADAL" clId="{1FA6D0C0-13E4-43A5-BF3F-B30898E9E2C6}" dt="2020-10-30T19:45:52.429" v="6948" actId="20577"/>
        <pc:sldMkLst>
          <pc:docMk/>
          <pc:sldMk cId="3961441872" sldId="274"/>
        </pc:sldMkLst>
        <pc:spChg chg="mod">
          <ac:chgData name="Steve Shellhammer" userId="0e71f22d-ee3e-49c0-82ff-dbc290af8082" providerId="ADAL" clId="{1FA6D0C0-13E4-43A5-BF3F-B30898E9E2C6}" dt="2020-10-30T16:45:51.422" v="2894" actId="14100"/>
          <ac:spMkLst>
            <pc:docMk/>
            <pc:sldMk cId="3961441872" sldId="274"/>
            <ac:spMk id="2" creationId="{97564F06-2BB2-4507-B6A9-F92E6F4BF0D9}"/>
          </ac:spMkLst>
        </pc:spChg>
        <pc:spChg chg="mod">
          <ac:chgData name="Steve Shellhammer" userId="0e71f22d-ee3e-49c0-82ff-dbc290af8082" providerId="ADAL" clId="{1FA6D0C0-13E4-43A5-BF3F-B30898E9E2C6}" dt="2020-10-30T19:45:52.429" v="6948" actId="20577"/>
          <ac:spMkLst>
            <pc:docMk/>
            <pc:sldMk cId="3961441872" sldId="274"/>
            <ac:spMk id="3" creationId="{8816B18C-3056-4808-9C7A-3B90A0F8A2F4}"/>
          </ac:spMkLst>
        </pc:spChg>
      </pc:sldChg>
      <pc:sldChg chg="modSp new mod">
        <pc:chgData name="Steve Shellhammer" userId="0e71f22d-ee3e-49c0-82ff-dbc290af8082" providerId="ADAL" clId="{1FA6D0C0-13E4-43A5-BF3F-B30898E9E2C6}" dt="2020-10-30T19:52:46.284" v="7066" actId="20577"/>
        <pc:sldMkLst>
          <pc:docMk/>
          <pc:sldMk cId="2364953142" sldId="275"/>
        </pc:sldMkLst>
        <pc:spChg chg="mod">
          <ac:chgData name="Steve Shellhammer" userId="0e71f22d-ee3e-49c0-82ff-dbc290af8082" providerId="ADAL" clId="{1FA6D0C0-13E4-43A5-BF3F-B30898E9E2C6}" dt="2020-10-30T19:23:03.607" v="4809" actId="14100"/>
          <ac:spMkLst>
            <pc:docMk/>
            <pc:sldMk cId="2364953142" sldId="275"/>
            <ac:spMk id="2" creationId="{C87CAFD7-DA9F-4E92-AF76-DF0E7700B142}"/>
          </ac:spMkLst>
        </pc:spChg>
        <pc:spChg chg="mod">
          <ac:chgData name="Steve Shellhammer" userId="0e71f22d-ee3e-49c0-82ff-dbc290af8082" providerId="ADAL" clId="{1FA6D0C0-13E4-43A5-BF3F-B30898E9E2C6}" dt="2020-10-30T19:52:46.284" v="7066" actId="20577"/>
          <ac:spMkLst>
            <pc:docMk/>
            <pc:sldMk cId="2364953142" sldId="275"/>
            <ac:spMk id="3" creationId="{4035FE75-1DF9-4956-B84C-C87774FDCDEC}"/>
          </ac:spMkLst>
        </pc:spChg>
      </pc:sldChg>
      <pc:sldChg chg="modSp new mod">
        <pc:chgData name="Steve Shellhammer" userId="0e71f22d-ee3e-49c0-82ff-dbc290af8082" providerId="ADAL" clId="{1FA6D0C0-13E4-43A5-BF3F-B30898E9E2C6}" dt="2020-10-30T19:31:07.181" v="5814" actId="20577"/>
        <pc:sldMkLst>
          <pc:docMk/>
          <pc:sldMk cId="2486563422" sldId="276"/>
        </pc:sldMkLst>
        <pc:spChg chg="mod">
          <ac:chgData name="Steve Shellhammer" userId="0e71f22d-ee3e-49c0-82ff-dbc290af8082" providerId="ADAL" clId="{1FA6D0C0-13E4-43A5-BF3F-B30898E9E2C6}" dt="2020-10-30T19:28:26.913" v="5381" actId="20577"/>
          <ac:spMkLst>
            <pc:docMk/>
            <pc:sldMk cId="2486563422" sldId="276"/>
            <ac:spMk id="2" creationId="{43C87DE8-690B-40D7-A6DD-E1A4C018475D}"/>
          </ac:spMkLst>
        </pc:spChg>
        <pc:spChg chg="mod">
          <ac:chgData name="Steve Shellhammer" userId="0e71f22d-ee3e-49c0-82ff-dbc290af8082" providerId="ADAL" clId="{1FA6D0C0-13E4-43A5-BF3F-B30898E9E2C6}" dt="2020-10-30T19:31:07.181" v="5814" actId="20577"/>
          <ac:spMkLst>
            <pc:docMk/>
            <pc:sldMk cId="2486563422" sldId="276"/>
            <ac:spMk id="3" creationId="{599B935B-3D65-4ABE-B79C-AB2C32193C85}"/>
          </ac:spMkLst>
        </pc:spChg>
      </pc:sldChg>
      <pc:sldChg chg="modSp new mod">
        <pc:chgData name="Steve Shellhammer" userId="0e71f22d-ee3e-49c0-82ff-dbc290af8082" providerId="ADAL" clId="{1FA6D0C0-13E4-43A5-BF3F-B30898E9E2C6}" dt="2020-10-30T19:39:59.856" v="6852" actId="20577"/>
        <pc:sldMkLst>
          <pc:docMk/>
          <pc:sldMk cId="711975241" sldId="277"/>
        </pc:sldMkLst>
        <pc:spChg chg="mod">
          <ac:chgData name="Steve Shellhammer" userId="0e71f22d-ee3e-49c0-82ff-dbc290af8082" providerId="ADAL" clId="{1FA6D0C0-13E4-43A5-BF3F-B30898E9E2C6}" dt="2020-10-30T19:32:01.736" v="5868" actId="20577"/>
          <ac:spMkLst>
            <pc:docMk/>
            <pc:sldMk cId="711975241" sldId="277"/>
            <ac:spMk id="2" creationId="{CA419E5A-26B1-4CE9-A29C-BE487C865C44}"/>
          </ac:spMkLst>
        </pc:spChg>
        <pc:spChg chg="mod">
          <ac:chgData name="Steve Shellhammer" userId="0e71f22d-ee3e-49c0-82ff-dbc290af8082" providerId="ADAL" clId="{1FA6D0C0-13E4-43A5-BF3F-B30898E9E2C6}" dt="2020-10-30T19:39:59.856" v="6852" actId="20577"/>
          <ac:spMkLst>
            <pc:docMk/>
            <pc:sldMk cId="711975241" sldId="277"/>
            <ac:spMk id="3" creationId="{B8F1C681-74D4-4C70-9E88-826668B41097}"/>
          </ac:spMkLst>
        </pc:spChg>
      </pc:sldChg>
    </pc:docChg>
  </pc:docChgLst>
  <pc:docChgLst>
    <pc:chgData name="Steve Shellhammer" userId="0e71f22d-ee3e-49c0-82ff-dbc290af8082" providerId="ADAL" clId="{73B55CBA-F838-4067-BDD1-D1E5F4BC891B}"/>
    <pc:docChg chg="undo custSel addSld delSld modSld sldOrd">
      <pc:chgData name="Steve Shellhammer" userId="0e71f22d-ee3e-49c0-82ff-dbc290af8082" providerId="ADAL" clId="{73B55CBA-F838-4067-BDD1-D1E5F4BC891B}" dt="2020-11-18T17:52:11.887" v="1275" actId="20577"/>
      <pc:docMkLst>
        <pc:docMk/>
      </pc:docMkLst>
      <pc:sldChg chg="modSp mod">
        <pc:chgData name="Steve Shellhammer" userId="0e71f22d-ee3e-49c0-82ff-dbc290af8082" providerId="ADAL" clId="{73B55CBA-F838-4067-BDD1-D1E5F4BC891B}" dt="2020-11-18T17:20:58.987" v="1155" actId="20577"/>
        <pc:sldMkLst>
          <pc:docMk/>
          <pc:sldMk cId="0" sldId="256"/>
        </pc:sldMkLst>
        <pc:spChg chg="mod">
          <ac:chgData name="Steve Shellhammer" userId="0e71f22d-ee3e-49c0-82ff-dbc290af8082" providerId="ADAL" clId="{73B55CBA-F838-4067-BDD1-D1E5F4BC891B}" dt="2020-11-18T17:20:58.987" v="1155" actId="20577"/>
          <ac:spMkLst>
            <pc:docMk/>
            <pc:sldMk cId="0" sldId="256"/>
            <ac:spMk id="3073" creationId="{00000000-0000-0000-0000-000000000000}"/>
          </ac:spMkLst>
        </pc:spChg>
        <pc:spChg chg="mod">
          <ac:chgData name="Steve Shellhammer" userId="0e71f22d-ee3e-49c0-82ff-dbc290af8082" providerId="ADAL" clId="{73B55CBA-F838-4067-BDD1-D1E5F4BC891B}" dt="2020-11-18T16:16:49.522" v="7" actId="20577"/>
          <ac:spMkLst>
            <pc:docMk/>
            <pc:sldMk cId="0" sldId="256"/>
            <ac:spMk id="3074" creationId="{00000000-0000-0000-0000-000000000000}"/>
          </ac:spMkLst>
        </pc:spChg>
        <pc:graphicFrameChg chg="mod modGraphic">
          <ac:chgData name="Steve Shellhammer" userId="0e71f22d-ee3e-49c0-82ff-dbc290af8082" providerId="ADAL" clId="{73B55CBA-F838-4067-BDD1-D1E5F4BC891B}" dt="2020-11-18T16:17:29.108" v="11" actId="20577"/>
          <ac:graphicFrameMkLst>
            <pc:docMk/>
            <pc:sldMk cId="0" sldId="256"/>
            <ac:graphicFrameMk id="10" creationId="{56BFF8FC-15E6-4208-9DB8-296FB6B5AC3E}"/>
          </ac:graphicFrameMkLst>
        </pc:graphicFrameChg>
      </pc:sldChg>
      <pc:sldChg chg="modSp mod">
        <pc:chgData name="Steve Shellhammer" userId="0e71f22d-ee3e-49c0-82ff-dbc290af8082" providerId="ADAL" clId="{73B55CBA-F838-4067-BDD1-D1E5F4BC891B}" dt="2020-11-18T16:34:46.919" v="359" actId="1038"/>
        <pc:sldMkLst>
          <pc:docMk/>
          <pc:sldMk cId="44039789" sldId="278"/>
        </pc:sldMkLst>
        <pc:spChg chg="mod">
          <ac:chgData name="Steve Shellhammer" userId="0e71f22d-ee3e-49c0-82ff-dbc290af8082" providerId="ADAL" clId="{73B55CBA-F838-4067-BDD1-D1E5F4BC891B}" dt="2020-11-18T16:18:39.949" v="32" actId="20577"/>
          <ac:spMkLst>
            <pc:docMk/>
            <pc:sldMk cId="44039789" sldId="278"/>
            <ac:spMk id="2" creationId="{F7BA6DA0-94BF-441E-9C38-F9C39E55EFDD}"/>
          </ac:spMkLst>
        </pc:spChg>
        <pc:spChg chg="mod">
          <ac:chgData name="Steve Shellhammer" userId="0e71f22d-ee3e-49c0-82ff-dbc290af8082" providerId="ADAL" clId="{73B55CBA-F838-4067-BDD1-D1E5F4BC891B}" dt="2020-11-18T16:34:46.919" v="359" actId="1038"/>
          <ac:spMkLst>
            <pc:docMk/>
            <pc:sldMk cId="44039789" sldId="278"/>
            <ac:spMk id="3" creationId="{A0C3094D-9303-41FE-98F2-B5C15A01A9E1}"/>
          </ac:spMkLst>
        </pc:spChg>
      </pc:sldChg>
      <pc:sldChg chg="modSp mod">
        <pc:chgData name="Steve Shellhammer" userId="0e71f22d-ee3e-49c0-82ff-dbc290af8082" providerId="ADAL" clId="{73B55CBA-F838-4067-BDD1-D1E5F4BC891B}" dt="2020-11-18T17:21:41.739" v="1159" actId="20577"/>
        <pc:sldMkLst>
          <pc:docMk/>
          <pc:sldMk cId="333196312" sldId="279"/>
        </pc:sldMkLst>
        <pc:spChg chg="mod">
          <ac:chgData name="Steve Shellhammer" userId="0e71f22d-ee3e-49c0-82ff-dbc290af8082" providerId="ADAL" clId="{73B55CBA-F838-4067-BDD1-D1E5F4BC891B}" dt="2020-11-18T16:19:50.574" v="98" actId="20577"/>
          <ac:spMkLst>
            <pc:docMk/>
            <pc:sldMk cId="333196312" sldId="279"/>
            <ac:spMk id="2" creationId="{71E67C81-D208-443D-8793-1076AC7B2585}"/>
          </ac:spMkLst>
        </pc:spChg>
        <pc:spChg chg="mod">
          <ac:chgData name="Steve Shellhammer" userId="0e71f22d-ee3e-49c0-82ff-dbc290af8082" providerId="ADAL" clId="{73B55CBA-F838-4067-BDD1-D1E5F4BC891B}" dt="2020-11-18T17:21:41.739" v="1159" actId="20577"/>
          <ac:spMkLst>
            <pc:docMk/>
            <pc:sldMk cId="333196312" sldId="279"/>
            <ac:spMk id="3" creationId="{A7C74EA9-9AFD-4B0D-B25F-62579CD21382}"/>
          </ac:spMkLst>
        </pc:spChg>
      </pc:sldChg>
      <pc:sldChg chg="modSp mod">
        <pc:chgData name="Steve Shellhammer" userId="0e71f22d-ee3e-49c0-82ff-dbc290af8082" providerId="ADAL" clId="{73B55CBA-F838-4067-BDD1-D1E5F4BC891B}" dt="2020-11-18T17:27:02.195" v="1198" actId="14100"/>
        <pc:sldMkLst>
          <pc:docMk/>
          <pc:sldMk cId="2143031854" sldId="280"/>
        </pc:sldMkLst>
        <pc:spChg chg="mod">
          <ac:chgData name="Steve Shellhammer" userId="0e71f22d-ee3e-49c0-82ff-dbc290af8082" providerId="ADAL" clId="{73B55CBA-F838-4067-BDD1-D1E5F4BC891B}" dt="2020-11-18T17:27:02.195" v="1198" actId="14100"/>
          <ac:spMkLst>
            <pc:docMk/>
            <pc:sldMk cId="2143031854" sldId="280"/>
            <ac:spMk id="2" creationId="{BC2D3F94-C907-4F90-BE63-5A6D4A2DD87D}"/>
          </ac:spMkLst>
        </pc:spChg>
        <pc:spChg chg="mod">
          <ac:chgData name="Steve Shellhammer" userId="0e71f22d-ee3e-49c0-82ff-dbc290af8082" providerId="ADAL" clId="{73B55CBA-F838-4067-BDD1-D1E5F4BC891B}" dt="2020-11-18T17:26:56.902" v="1197" actId="1036"/>
          <ac:spMkLst>
            <pc:docMk/>
            <pc:sldMk cId="2143031854" sldId="280"/>
            <ac:spMk id="3" creationId="{03919455-680B-4622-8FDE-C514B9DEC996}"/>
          </ac:spMkLst>
        </pc:spChg>
      </pc:sldChg>
      <pc:sldChg chg="modSp mod ord">
        <pc:chgData name="Steve Shellhammer" userId="0e71f22d-ee3e-49c0-82ff-dbc290af8082" providerId="ADAL" clId="{73B55CBA-F838-4067-BDD1-D1E5F4BC891B}" dt="2020-11-18T17:52:11.887" v="1275" actId="20577"/>
        <pc:sldMkLst>
          <pc:docMk/>
          <pc:sldMk cId="2119200518" sldId="281"/>
        </pc:sldMkLst>
        <pc:spChg chg="mod">
          <ac:chgData name="Steve Shellhammer" userId="0e71f22d-ee3e-49c0-82ff-dbc290af8082" providerId="ADAL" clId="{73B55CBA-F838-4067-BDD1-D1E5F4BC891B}" dt="2020-11-18T16:39:11.137" v="545" actId="14100"/>
          <ac:spMkLst>
            <pc:docMk/>
            <pc:sldMk cId="2119200518" sldId="281"/>
            <ac:spMk id="2" creationId="{30CFC6D9-5680-4300-8C11-205E9B45927A}"/>
          </ac:spMkLst>
        </pc:spChg>
        <pc:spChg chg="mod">
          <ac:chgData name="Steve Shellhammer" userId="0e71f22d-ee3e-49c0-82ff-dbc290af8082" providerId="ADAL" clId="{73B55CBA-F838-4067-BDD1-D1E5F4BC891B}" dt="2020-11-18T17:52:11.887" v="1275" actId="20577"/>
          <ac:spMkLst>
            <pc:docMk/>
            <pc:sldMk cId="2119200518" sldId="281"/>
            <ac:spMk id="3" creationId="{C346A193-325F-43DA-AEEE-E0A59F48A63A}"/>
          </ac:spMkLst>
        </pc:spChg>
      </pc:sldChg>
      <pc:sldChg chg="ord">
        <pc:chgData name="Steve Shellhammer" userId="0e71f22d-ee3e-49c0-82ff-dbc290af8082" providerId="ADAL" clId="{73B55CBA-F838-4067-BDD1-D1E5F4BC891B}" dt="2020-11-18T16:23:50.251" v="352"/>
        <pc:sldMkLst>
          <pc:docMk/>
          <pc:sldMk cId="1049906641" sldId="282"/>
        </pc:sldMkLst>
      </pc:sldChg>
      <pc:sldChg chg="modSp mod">
        <pc:chgData name="Steve Shellhammer" userId="0e71f22d-ee3e-49c0-82ff-dbc290af8082" providerId="ADAL" clId="{73B55CBA-F838-4067-BDD1-D1E5F4BC891B}" dt="2020-11-18T17:28:48.738" v="1212" actId="1037"/>
        <pc:sldMkLst>
          <pc:docMk/>
          <pc:sldMk cId="1649533847" sldId="283"/>
        </pc:sldMkLst>
        <pc:spChg chg="mod">
          <ac:chgData name="Steve Shellhammer" userId="0e71f22d-ee3e-49c0-82ff-dbc290af8082" providerId="ADAL" clId="{73B55CBA-F838-4067-BDD1-D1E5F4BC891B}" dt="2020-11-18T17:28:48.738" v="1212" actId="1037"/>
          <ac:spMkLst>
            <pc:docMk/>
            <pc:sldMk cId="1649533847" sldId="283"/>
            <ac:spMk id="3" creationId="{206537A4-58F5-4662-8D70-7AEDE893A130}"/>
          </ac:spMkLst>
        </pc:spChg>
      </pc:sldChg>
      <pc:sldChg chg="modSp new del mod">
        <pc:chgData name="Steve Shellhammer" userId="0e71f22d-ee3e-49c0-82ff-dbc290af8082" providerId="ADAL" clId="{73B55CBA-F838-4067-BDD1-D1E5F4BC891B}" dt="2020-11-18T16:41:41.796" v="549" actId="47"/>
        <pc:sldMkLst>
          <pc:docMk/>
          <pc:sldMk cId="606119583" sldId="284"/>
        </pc:sldMkLst>
        <pc:spChg chg="mod">
          <ac:chgData name="Steve Shellhammer" userId="0e71f22d-ee3e-49c0-82ff-dbc290af8082" providerId="ADAL" clId="{73B55CBA-F838-4067-BDD1-D1E5F4BC891B}" dt="2020-11-18T16:38:26.955" v="544" actId="20577"/>
          <ac:spMkLst>
            <pc:docMk/>
            <pc:sldMk cId="606119583" sldId="284"/>
            <ac:spMk id="2" creationId="{27BBB761-490C-49F4-AEC7-DBE485F60FE6}"/>
          </ac:spMkLst>
        </pc:spChg>
      </pc:sldChg>
      <pc:sldChg chg="modSp new mod">
        <pc:chgData name="Steve Shellhammer" userId="0e71f22d-ee3e-49c0-82ff-dbc290af8082" providerId="ADAL" clId="{73B55CBA-F838-4067-BDD1-D1E5F4BC891B}" dt="2020-11-18T17:29:19.890" v="1220" actId="20577"/>
        <pc:sldMkLst>
          <pc:docMk/>
          <pc:sldMk cId="2750045881" sldId="284"/>
        </pc:sldMkLst>
        <pc:spChg chg="mod">
          <ac:chgData name="Steve Shellhammer" userId="0e71f22d-ee3e-49c0-82ff-dbc290af8082" providerId="ADAL" clId="{73B55CBA-F838-4067-BDD1-D1E5F4BC891B}" dt="2020-11-18T16:50:00.951" v="799" actId="20577"/>
          <ac:spMkLst>
            <pc:docMk/>
            <pc:sldMk cId="2750045881" sldId="284"/>
            <ac:spMk id="2" creationId="{EF07BA91-1CEB-42F9-B7F0-C8F73DAB5E5E}"/>
          </ac:spMkLst>
        </pc:spChg>
        <pc:spChg chg="mod">
          <ac:chgData name="Steve Shellhammer" userId="0e71f22d-ee3e-49c0-82ff-dbc290af8082" providerId="ADAL" clId="{73B55CBA-F838-4067-BDD1-D1E5F4BC891B}" dt="2020-11-18T17:29:19.890" v="1220" actId="20577"/>
          <ac:spMkLst>
            <pc:docMk/>
            <pc:sldMk cId="2750045881" sldId="284"/>
            <ac:spMk id="3" creationId="{01B0BD63-E044-4518-BA3E-27B55A429EBE}"/>
          </ac:spMkLst>
        </pc:spChg>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2EE7100A-4CE6-4451-BC5C-8C838D35895B}"/>
    <pc:docChg chg="undo redo custSel addSld delSld modSld">
      <pc:chgData name="Steve Shellhammer" userId="0e71f22d-ee3e-49c0-82ff-dbc290af8082" providerId="ADAL" clId="{2EE7100A-4CE6-4451-BC5C-8C838D35895B}" dt="2020-11-23T17:31:52.894" v="10348" actId="1076"/>
      <pc:docMkLst>
        <pc:docMk/>
      </pc:docMkLst>
      <pc:sldChg chg="modSp mod">
        <pc:chgData name="Steve Shellhammer" userId="0e71f22d-ee3e-49c0-82ff-dbc290af8082" providerId="ADAL" clId="{2EE7100A-4CE6-4451-BC5C-8C838D35895B}" dt="2020-11-23T16:52:15.796" v="9707" actId="20577"/>
        <pc:sldMkLst>
          <pc:docMk/>
          <pc:sldMk cId="0" sldId="256"/>
        </pc:sldMkLst>
        <pc:spChg chg="mod">
          <ac:chgData name="Steve Shellhammer" userId="0e71f22d-ee3e-49c0-82ff-dbc290af8082" providerId="ADAL" clId="{2EE7100A-4CE6-4451-BC5C-8C838D35895B}" dt="2020-11-19T22:06:47.174" v="24" actId="20577"/>
          <ac:spMkLst>
            <pc:docMk/>
            <pc:sldMk cId="0" sldId="256"/>
            <ac:spMk id="3073" creationId="{00000000-0000-0000-0000-000000000000}"/>
          </ac:spMkLst>
        </pc:spChg>
        <pc:spChg chg="mod">
          <ac:chgData name="Steve Shellhammer" userId="0e71f22d-ee3e-49c0-82ff-dbc290af8082" providerId="ADAL" clId="{2EE7100A-4CE6-4451-BC5C-8C838D35895B}" dt="2020-11-23T16:52:15.796" v="9707" actId="20577"/>
          <ac:spMkLst>
            <pc:docMk/>
            <pc:sldMk cId="0" sldId="256"/>
            <ac:spMk id="3074" creationId="{00000000-0000-0000-0000-000000000000}"/>
          </ac:spMkLst>
        </pc:spChg>
      </pc:sldChg>
      <pc:sldChg chg="del">
        <pc:chgData name="Steve Shellhammer" userId="0e71f22d-ee3e-49c0-82ff-dbc290af8082" providerId="ADAL" clId="{2EE7100A-4CE6-4451-BC5C-8C838D35895B}" dt="2020-11-19T22:14:26.682" v="117" actId="47"/>
        <pc:sldMkLst>
          <pc:docMk/>
          <pc:sldMk cId="44039789" sldId="278"/>
        </pc:sldMkLst>
      </pc:sldChg>
      <pc:sldChg chg="del">
        <pc:chgData name="Steve Shellhammer" userId="0e71f22d-ee3e-49c0-82ff-dbc290af8082" providerId="ADAL" clId="{2EE7100A-4CE6-4451-BC5C-8C838D35895B}" dt="2020-11-19T22:14:26.682" v="117" actId="47"/>
        <pc:sldMkLst>
          <pc:docMk/>
          <pc:sldMk cId="333196312" sldId="279"/>
        </pc:sldMkLst>
      </pc:sldChg>
      <pc:sldChg chg="del">
        <pc:chgData name="Steve Shellhammer" userId="0e71f22d-ee3e-49c0-82ff-dbc290af8082" providerId="ADAL" clId="{2EE7100A-4CE6-4451-BC5C-8C838D35895B}" dt="2020-11-19T22:14:26.682" v="117" actId="47"/>
        <pc:sldMkLst>
          <pc:docMk/>
          <pc:sldMk cId="2143031854" sldId="280"/>
        </pc:sldMkLst>
      </pc:sldChg>
      <pc:sldChg chg="del">
        <pc:chgData name="Steve Shellhammer" userId="0e71f22d-ee3e-49c0-82ff-dbc290af8082" providerId="ADAL" clId="{2EE7100A-4CE6-4451-BC5C-8C838D35895B}" dt="2020-11-19T22:14:26.682" v="117" actId="47"/>
        <pc:sldMkLst>
          <pc:docMk/>
          <pc:sldMk cId="2119200518" sldId="281"/>
        </pc:sldMkLst>
      </pc:sldChg>
      <pc:sldChg chg="del">
        <pc:chgData name="Steve Shellhammer" userId="0e71f22d-ee3e-49c0-82ff-dbc290af8082" providerId="ADAL" clId="{2EE7100A-4CE6-4451-BC5C-8C838D35895B}" dt="2020-11-19T22:14:26.682" v="117" actId="47"/>
        <pc:sldMkLst>
          <pc:docMk/>
          <pc:sldMk cId="1049906641" sldId="282"/>
        </pc:sldMkLst>
      </pc:sldChg>
      <pc:sldChg chg="del">
        <pc:chgData name="Steve Shellhammer" userId="0e71f22d-ee3e-49c0-82ff-dbc290af8082" providerId="ADAL" clId="{2EE7100A-4CE6-4451-BC5C-8C838D35895B}" dt="2020-11-19T22:14:26.682" v="117" actId="47"/>
        <pc:sldMkLst>
          <pc:docMk/>
          <pc:sldMk cId="1649533847" sldId="283"/>
        </pc:sldMkLst>
      </pc:sldChg>
      <pc:sldChg chg="del">
        <pc:chgData name="Steve Shellhammer" userId="0e71f22d-ee3e-49c0-82ff-dbc290af8082" providerId="ADAL" clId="{2EE7100A-4CE6-4451-BC5C-8C838D35895B}" dt="2020-11-19T22:14:26.682" v="117" actId="47"/>
        <pc:sldMkLst>
          <pc:docMk/>
          <pc:sldMk cId="2750045881" sldId="284"/>
        </pc:sldMkLst>
      </pc:sldChg>
      <pc:sldChg chg="modSp new mod">
        <pc:chgData name="Steve Shellhammer" userId="0e71f22d-ee3e-49c0-82ff-dbc290af8082" providerId="ADAL" clId="{2EE7100A-4CE6-4451-BC5C-8C838D35895B}" dt="2020-11-20T21:56:42.202" v="9115" actId="20577"/>
        <pc:sldMkLst>
          <pc:docMk/>
          <pc:sldMk cId="4203516816" sldId="285"/>
        </pc:sldMkLst>
        <pc:spChg chg="mod">
          <ac:chgData name="Steve Shellhammer" userId="0e71f22d-ee3e-49c0-82ff-dbc290af8082" providerId="ADAL" clId="{2EE7100A-4CE6-4451-BC5C-8C838D35895B}" dt="2020-11-19T22:07:17.342" v="51" actId="14100"/>
          <ac:spMkLst>
            <pc:docMk/>
            <pc:sldMk cId="4203516816" sldId="285"/>
            <ac:spMk id="2" creationId="{D1970312-1B1E-4FC6-B3BF-450166E60A79}"/>
          </ac:spMkLst>
        </pc:spChg>
        <pc:spChg chg="mod">
          <ac:chgData name="Steve Shellhammer" userId="0e71f22d-ee3e-49c0-82ff-dbc290af8082" providerId="ADAL" clId="{2EE7100A-4CE6-4451-BC5C-8C838D35895B}" dt="2020-11-20T21:56:42.202" v="9115" actId="20577"/>
          <ac:spMkLst>
            <pc:docMk/>
            <pc:sldMk cId="4203516816" sldId="285"/>
            <ac:spMk id="3" creationId="{E4B16332-62EE-4FFB-BA38-616DB129F3D9}"/>
          </ac:spMkLst>
        </pc:spChg>
      </pc:sldChg>
      <pc:sldChg chg="modSp new mod">
        <pc:chgData name="Steve Shellhammer" userId="0e71f22d-ee3e-49c0-82ff-dbc290af8082" providerId="ADAL" clId="{2EE7100A-4CE6-4451-BC5C-8C838D35895B}" dt="2020-11-20T22:03:21.392" v="9419" actId="20577"/>
        <pc:sldMkLst>
          <pc:docMk/>
          <pc:sldMk cId="3292809088" sldId="286"/>
        </pc:sldMkLst>
        <pc:spChg chg="mod">
          <ac:chgData name="Steve Shellhammer" userId="0e71f22d-ee3e-49c0-82ff-dbc290af8082" providerId="ADAL" clId="{2EE7100A-4CE6-4451-BC5C-8C838D35895B}" dt="2020-11-20T20:28:39.684" v="4512" actId="14100"/>
          <ac:spMkLst>
            <pc:docMk/>
            <pc:sldMk cId="3292809088" sldId="286"/>
            <ac:spMk id="2" creationId="{A11990CB-DE29-4A56-8B1E-C3137BFBF1A5}"/>
          </ac:spMkLst>
        </pc:spChg>
        <pc:spChg chg="mod">
          <ac:chgData name="Steve Shellhammer" userId="0e71f22d-ee3e-49c0-82ff-dbc290af8082" providerId="ADAL" clId="{2EE7100A-4CE6-4451-BC5C-8C838D35895B}" dt="2020-11-20T22:03:21.392" v="9419" actId="20577"/>
          <ac:spMkLst>
            <pc:docMk/>
            <pc:sldMk cId="3292809088" sldId="286"/>
            <ac:spMk id="3" creationId="{4AC0A72C-2685-47F5-8572-5F377F732AD3}"/>
          </ac:spMkLst>
        </pc:spChg>
        <pc:picChg chg="mod">
          <ac:chgData name="Steve Shellhammer" userId="0e71f22d-ee3e-49c0-82ff-dbc290af8082" providerId="ADAL" clId="{2EE7100A-4CE6-4451-BC5C-8C838D35895B}" dt="2020-11-19T22:14:08.262" v="115" actId="1076"/>
          <ac:picMkLst>
            <pc:docMk/>
            <pc:sldMk cId="3292809088" sldId="286"/>
            <ac:picMk id="7" creationId="{9D09BD7A-26E6-4FDA-B08D-CF8607376126}"/>
          </ac:picMkLst>
        </pc:picChg>
      </pc:sldChg>
      <pc:sldChg chg="modSp new mod">
        <pc:chgData name="Steve Shellhammer" userId="0e71f22d-ee3e-49c0-82ff-dbc290af8082" providerId="ADAL" clId="{2EE7100A-4CE6-4451-BC5C-8C838D35895B}" dt="2020-11-23T16:57:51.824" v="10001" actId="20577"/>
        <pc:sldMkLst>
          <pc:docMk/>
          <pc:sldMk cId="1747785114" sldId="287"/>
        </pc:sldMkLst>
        <pc:spChg chg="mod">
          <ac:chgData name="Steve Shellhammer" userId="0e71f22d-ee3e-49c0-82ff-dbc290af8082" providerId="ADAL" clId="{2EE7100A-4CE6-4451-BC5C-8C838D35895B}" dt="2020-11-20T20:43:50.800" v="6006" actId="14100"/>
          <ac:spMkLst>
            <pc:docMk/>
            <pc:sldMk cId="1747785114" sldId="287"/>
            <ac:spMk id="2" creationId="{F3B4CA69-13AD-46F3-A980-E13A86F0F5F9}"/>
          </ac:spMkLst>
        </pc:spChg>
        <pc:spChg chg="mod">
          <ac:chgData name="Steve Shellhammer" userId="0e71f22d-ee3e-49c0-82ff-dbc290af8082" providerId="ADAL" clId="{2EE7100A-4CE6-4451-BC5C-8C838D35895B}" dt="2020-11-23T16:57:51.824" v="10001" actId="20577"/>
          <ac:spMkLst>
            <pc:docMk/>
            <pc:sldMk cId="1747785114" sldId="287"/>
            <ac:spMk id="3" creationId="{05A24134-7C18-4D18-90FA-B27C095764FA}"/>
          </ac:spMkLst>
        </pc:spChg>
      </pc:sldChg>
      <pc:sldChg chg="modSp new del mod">
        <pc:chgData name="Steve Shellhammer" userId="0e71f22d-ee3e-49c0-82ff-dbc290af8082" providerId="ADAL" clId="{2EE7100A-4CE6-4451-BC5C-8C838D35895B}" dt="2020-11-20T21:38:45.173" v="7287" actId="47"/>
        <pc:sldMkLst>
          <pc:docMk/>
          <pc:sldMk cId="492069424" sldId="288"/>
        </pc:sldMkLst>
        <pc:spChg chg="mod">
          <ac:chgData name="Steve Shellhammer" userId="0e71f22d-ee3e-49c0-82ff-dbc290af8082" providerId="ADAL" clId="{2EE7100A-4CE6-4451-BC5C-8C838D35895B}" dt="2020-11-20T20:51:09.716" v="6544" actId="14100"/>
          <ac:spMkLst>
            <pc:docMk/>
            <pc:sldMk cId="492069424" sldId="288"/>
            <ac:spMk id="2" creationId="{406C0FBB-0400-449F-A56F-74057B6EE539}"/>
          </ac:spMkLst>
        </pc:spChg>
        <pc:spChg chg="mod">
          <ac:chgData name="Steve Shellhammer" userId="0e71f22d-ee3e-49c0-82ff-dbc290af8082" providerId="ADAL" clId="{2EE7100A-4CE6-4451-BC5C-8C838D35895B}" dt="2020-11-20T20:51:19.291" v="6545" actId="1076"/>
          <ac:spMkLst>
            <pc:docMk/>
            <pc:sldMk cId="492069424" sldId="288"/>
            <ac:spMk id="3" creationId="{FC978A7A-681C-4E94-9ABF-BF97FFC44028}"/>
          </ac:spMkLst>
        </pc:spChg>
      </pc:sldChg>
      <pc:sldChg chg="addSp modSp new mod">
        <pc:chgData name="Steve Shellhammer" userId="0e71f22d-ee3e-49c0-82ff-dbc290af8082" providerId="ADAL" clId="{2EE7100A-4CE6-4451-BC5C-8C838D35895B}" dt="2020-11-20T22:10:35.861" v="9554" actId="1076"/>
        <pc:sldMkLst>
          <pc:docMk/>
          <pc:sldMk cId="2957960818" sldId="289"/>
        </pc:sldMkLst>
        <pc:spChg chg="mod">
          <ac:chgData name="Steve Shellhammer" userId="0e71f22d-ee3e-49c0-82ff-dbc290af8082" providerId="ADAL" clId="{2EE7100A-4CE6-4451-BC5C-8C838D35895B}" dt="2020-11-20T21:45:05.114" v="7832" actId="14100"/>
          <ac:spMkLst>
            <pc:docMk/>
            <pc:sldMk cId="2957960818" sldId="289"/>
            <ac:spMk id="2" creationId="{D68FD344-65A8-4D98-A0BC-0EA5567A4271}"/>
          </ac:spMkLst>
        </pc:spChg>
        <pc:spChg chg="mod">
          <ac:chgData name="Steve Shellhammer" userId="0e71f22d-ee3e-49c0-82ff-dbc290af8082" providerId="ADAL" clId="{2EE7100A-4CE6-4451-BC5C-8C838D35895B}" dt="2020-11-20T22:10:15.987" v="9546" actId="20577"/>
          <ac:spMkLst>
            <pc:docMk/>
            <pc:sldMk cId="2957960818" sldId="289"/>
            <ac:spMk id="3" creationId="{F69E007F-8ED0-4CB6-AD41-3387EFC90382}"/>
          </ac:spMkLst>
        </pc:spChg>
        <pc:spChg chg="add mod">
          <ac:chgData name="Steve Shellhammer" userId="0e71f22d-ee3e-49c0-82ff-dbc290af8082" providerId="ADAL" clId="{2EE7100A-4CE6-4451-BC5C-8C838D35895B}" dt="2020-11-19T22:24:45.064" v="1087" actId="404"/>
          <ac:spMkLst>
            <pc:docMk/>
            <pc:sldMk cId="2957960818" sldId="289"/>
            <ac:spMk id="8" creationId="{78F2E5B9-7992-4694-98F6-4B988E3832CF}"/>
          </ac:spMkLst>
        </pc:spChg>
        <pc:spChg chg="add mod">
          <ac:chgData name="Steve Shellhammer" userId="0e71f22d-ee3e-49c0-82ff-dbc290af8082" providerId="ADAL" clId="{2EE7100A-4CE6-4451-BC5C-8C838D35895B}" dt="2020-11-19T22:24:45.064" v="1087" actId="404"/>
          <ac:spMkLst>
            <pc:docMk/>
            <pc:sldMk cId="2957960818" sldId="289"/>
            <ac:spMk id="9" creationId="{09C1008B-98C2-475E-8BD4-14CB2DCD705E}"/>
          </ac:spMkLst>
        </pc:spChg>
        <pc:spChg chg="add mod">
          <ac:chgData name="Steve Shellhammer" userId="0e71f22d-ee3e-49c0-82ff-dbc290af8082" providerId="ADAL" clId="{2EE7100A-4CE6-4451-BC5C-8C838D35895B}" dt="2020-11-19T22:24:45.064" v="1087" actId="404"/>
          <ac:spMkLst>
            <pc:docMk/>
            <pc:sldMk cId="2957960818" sldId="289"/>
            <ac:spMk id="10" creationId="{12F81CA6-601C-4B05-B6AA-A96790BB1427}"/>
          </ac:spMkLst>
        </pc:spChg>
        <pc:spChg chg="add mod">
          <ac:chgData name="Steve Shellhammer" userId="0e71f22d-ee3e-49c0-82ff-dbc290af8082" providerId="ADAL" clId="{2EE7100A-4CE6-4451-BC5C-8C838D35895B}" dt="2020-11-19T22:24:45.064" v="1087" actId="404"/>
          <ac:spMkLst>
            <pc:docMk/>
            <pc:sldMk cId="2957960818" sldId="289"/>
            <ac:spMk id="11" creationId="{D5928173-909E-4FB5-AF8A-0C8120BF8C48}"/>
          </ac:spMkLst>
        </pc:spChg>
        <pc:spChg chg="add mod">
          <ac:chgData name="Steve Shellhammer" userId="0e71f22d-ee3e-49c0-82ff-dbc290af8082" providerId="ADAL" clId="{2EE7100A-4CE6-4451-BC5C-8C838D35895B}" dt="2020-11-19T22:24:45.064" v="1087" actId="404"/>
          <ac:spMkLst>
            <pc:docMk/>
            <pc:sldMk cId="2957960818" sldId="289"/>
            <ac:spMk id="12" creationId="{363A5515-2DBA-4B3D-A4C6-BF2F15150698}"/>
          </ac:spMkLst>
        </pc:spChg>
        <pc:spChg chg="add mod">
          <ac:chgData name="Steve Shellhammer" userId="0e71f22d-ee3e-49c0-82ff-dbc290af8082" providerId="ADAL" clId="{2EE7100A-4CE6-4451-BC5C-8C838D35895B}" dt="2020-11-19T22:24:45.064" v="1087" actId="404"/>
          <ac:spMkLst>
            <pc:docMk/>
            <pc:sldMk cId="2957960818" sldId="289"/>
            <ac:spMk id="13" creationId="{B5E4704B-3C95-4312-B929-7494431AA07F}"/>
          </ac:spMkLst>
        </pc:spChg>
        <pc:spChg chg="add mod">
          <ac:chgData name="Steve Shellhammer" userId="0e71f22d-ee3e-49c0-82ff-dbc290af8082" providerId="ADAL" clId="{2EE7100A-4CE6-4451-BC5C-8C838D35895B}" dt="2020-11-19T22:24:45.064" v="1087" actId="404"/>
          <ac:spMkLst>
            <pc:docMk/>
            <pc:sldMk cId="2957960818" sldId="289"/>
            <ac:spMk id="14" creationId="{3D035738-0EBC-4801-BFC8-3C80934D28F4}"/>
          </ac:spMkLst>
        </pc:spChg>
        <pc:spChg chg="add mod">
          <ac:chgData name="Steve Shellhammer" userId="0e71f22d-ee3e-49c0-82ff-dbc290af8082" providerId="ADAL" clId="{2EE7100A-4CE6-4451-BC5C-8C838D35895B}" dt="2020-11-19T22:24:45.064" v="1087" actId="404"/>
          <ac:spMkLst>
            <pc:docMk/>
            <pc:sldMk cId="2957960818" sldId="289"/>
            <ac:spMk id="15" creationId="{7DC76D81-324D-4941-9113-B1ACFBA90C38}"/>
          </ac:spMkLst>
        </pc:spChg>
        <pc:spChg chg="add mod">
          <ac:chgData name="Steve Shellhammer" userId="0e71f22d-ee3e-49c0-82ff-dbc290af8082" providerId="ADAL" clId="{2EE7100A-4CE6-4451-BC5C-8C838D35895B}" dt="2020-11-19T22:24:45.064" v="1087" actId="404"/>
          <ac:spMkLst>
            <pc:docMk/>
            <pc:sldMk cId="2957960818" sldId="289"/>
            <ac:spMk id="16" creationId="{09BE962F-F30B-46CB-AB39-19C299EA6B76}"/>
          </ac:spMkLst>
        </pc:spChg>
        <pc:spChg chg="add mod">
          <ac:chgData name="Steve Shellhammer" userId="0e71f22d-ee3e-49c0-82ff-dbc290af8082" providerId="ADAL" clId="{2EE7100A-4CE6-4451-BC5C-8C838D35895B}" dt="2020-11-19T22:24:45.064" v="1087" actId="404"/>
          <ac:spMkLst>
            <pc:docMk/>
            <pc:sldMk cId="2957960818" sldId="289"/>
            <ac:spMk id="17" creationId="{ECB702FD-9C8E-4509-9C11-DCB00B4A9685}"/>
          </ac:spMkLst>
        </pc:spChg>
        <pc:spChg chg="add mod">
          <ac:chgData name="Steve Shellhammer" userId="0e71f22d-ee3e-49c0-82ff-dbc290af8082" providerId="ADAL" clId="{2EE7100A-4CE6-4451-BC5C-8C838D35895B}" dt="2020-11-20T22:10:35.861" v="9554" actId="1076"/>
          <ac:spMkLst>
            <pc:docMk/>
            <pc:sldMk cId="2957960818" sldId="289"/>
            <ac:spMk id="19" creationId="{1D815020-BD4B-49D9-8C61-DAA526CCEDDB}"/>
          </ac:spMkLst>
        </pc:spChg>
        <pc:grpChg chg="add mod">
          <ac:chgData name="Steve Shellhammer" userId="0e71f22d-ee3e-49c0-82ff-dbc290af8082" providerId="ADAL" clId="{2EE7100A-4CE6-4451-BC5C-8C838D35895B}" dt="2020-11-20T22:10:29.004" v="9553" actId="1037"/>
          <ac:grpSpMkLst>
            <pc:docMk/>
            <pc:sldMk cId="2957960818" sldId="289"/>
            <ac:grpSpMk id="18" creationId="{2A53570D-869B-4F95-8FEB-1731A35C7EBD}"/>
          </ac:grpSpMkLst>
        </pc:grpChg>
        <pc:picChg chg="add mod">
          <ac:chgData name="Steve Shellhammer" userId="0e71f22d-ee3e-49c0-82ff-dbc290af8082" providerId="ADAL" clId="{2EE7100A-4CE6-4451-BC5C-8C838D35895B}" dt="2020-11-19T22:24:37.236" v="1085" actId="164"/>
          <ac:picMkLst>
            <pc:docMk/>
            <pc:sldMk cId="2957960818" sldId="289"/>
            <ac:picMk id="7" creationId="{0EBCF3C4-E2F9-43CE-8BF8-416D309A25F8}"/>
          </ac:picMkLst>
        </pc:picChg>
      </pc:sldChg>
      <pc:sldChg chg="addSp modSp new mod">
        <pc:chgData name="Steve Shellhammer" userId="0e71f22d-ee3e-49c0-82ff-dbc290af8082" providerId="ADAL" clId="{2EE7100A-4CE6-4451-BC5C-8C838D35895B}" dt="2020-11-20T21:46:35.998" v="8103" actId="14100"/>
        <pc:sldMkLst>
          <pc:docMk/>
          <pc:sldMk cId="39225173" sldId="290"/>
        </pc:sldMkLst>
        <pc:spChg chg="mod">
          <ac:chgData name="Steve Shellhammer" userId="0e71f22d-ee3e-49c0-82ff-dbc290af8082" providerId="ADAL" clId="{2EE7100A-4CE6-4451-BC5C-8C838D35895B}" dt="2020-11-19T22:30:39.089" v="1423" actId="14100"/>
          <ac:spMkLst>
            <pc:docMk/>
            <pc:sldMk cId="39225173" sldId="290"/>
            <ac:spMk id="2" creationId="{088D2AA8-E638-4489-B32C-24EFAF005167}"/>
          </ac:spMkLst>
        </pc:spChg>
        <pc:spChg chg="mod">
          <ac:chgData name="Steve Shellhammer" userId="0e71f22d-ee3e-49c0-82ff-dbc290af8082" providerId="ADAL" clId="{2EE7100A-4CE6-4451-BC5C-8C838D35895B}" dt="2020-11-19T22:32:02.077" v="1430" actId="1076"/>
          <ac:spMkLst>
            <pc:docMk/>
            <pc:sldMk cId="39225173" sldId="290"/>
            <ac:spMk id="3" creationId="{F2D5A166-06C4-46C3-B255-B5E1BD8FB9F6}"/>
          </ac:spMkLst>
        </pc:spChg>
        <pc:spChg chg="mod">
          <ac:chgData name="Steve Shellhammer" userId="0e71f22d-ee3e-49c0-82ff-dbc290af8082" providerId="ADAL" clId="{2EE7100A-4CE6-4451-BC5C-8C838D35895B}" dt="2020-11-19T22:31:52.587" v="1428" actId="404"/>
          <ac:spMkLst>
            <pc:docMk/>
            <pc:sldMk cId="39225173" sldId="290"/>
            <ac:spMk id="9" creationId="{7039203E-74E9-4E70-8801-09F6B07098D4}"/>
          </ac:spMkLst>
        </pc:spChg>
        <pc:spChg chg="mod">
          <ac:chgData name="Steve Shellhammer" userId="0e71f22d-ee3e-49c0-82ff-dbc290af8082" providerId="ADAL" clId="{2EE7100A-4CE6-4451-BC5C-8C838D35895B}" dt="2020-11-19T22:31:52.587" v="1428" actId="404"/>
          <ac:spMkLst>
            <pc:docMk/>
            <pc:sldMk cId="39225173" sldId="290"/>
            <ac:spMk id="10" creationId="{296590C3-5F2F-41A1-92DB-4EEEFE2FD099}"/>
          </ac:spMkLst>
        </pc:spChg>
        <pc:spChg chg="mod">
          <ac:chgData name="Steve Shellhammer" userId="0e71f22d-ee3e-49c0-82ff-dbc290af8082" providerId="ADAL" clId="{2EE7100A-4CE6-4451-BC5C-8C838D35895B}" dt="2020-11-19T22:31:52.587" v="1428" actId="404"/>
          <ac:spMkLst>
            <pc:docMk/>
            <pc:sldMk cId="39225173" sldId="290"/>
            <ac:spMk id="11" creationId="{C9AAA64E-8117-4816-A3C6-568EA2C2A7D0}"/>
          </ac:spMkLst>
        </pc:spChg>
        <pc:spChg chg="mod">
          <ac:chgData name="Steve Shellhammer" userId="0e71f22d-ee3e-49c0-82ff-dbc290af8082" providerId="ADAL" clId="{2EE7100A-4CE6-4451-BC5C-8C838D35895B}" dt="2020-11-19T22:31:52.587" v="1428" actId="404"/>
          <ac:spMkLst>
            <pc:docMk/>
            <pc:sldMk cId="39225173" sldId="290"/>
            <ac:spMk id="13" creationId="{0FE5C19B-B45A-492A-BD07-A19B39279375}"/>
          </ac:spMkLst>
        </pc:spChg>
        <pc:spChg chg="mod">
          <ac:chgData name="Steve Shellhammer" userId="0e71f22d-ee3e-49c0-82ff-dbc290af8082" providerId="ADAL" clId="{2EE7100A-4CE6-4451-BC5C-8C838D35895B}" dt="2020-11-19T22:31:52.587" v="1428" actId="404"/>
          <ac:spMkLst>
            <pc:docMk/>
            <pc:sldMk cId="39225173" sldId="290"/>
            <ac:spMk id="14" creationId="{45D245F9-24F6-47B6-85D7-2C6A7E94DBA3}"/>
          </ac:spMkLst>
        </pc:spChg>
        <pc:spChg chg="mod">
          <ac:chgData name="Steve Shellhammer" userId="0e71f22d-ee3e-49c0-82ff-dbc290af8082" providerId="ADAL" clId="{2EE7100A-4CE6-4451-BC5C-8C838D35895B}" dt="2020-11-19T22:31:52.587" v="1428" actId="404"/>
          <ac:spMkLst>
            <pc:docMk/>
            <pc:sldMk cId="39225173" sldId="290"/>
            <ac:spMk id="15" creationId="{8D206000-906E-4B68-9465-D2417AEE68B5}"/>
          </ac:spMkLst>
        </pc:spChg>
        <pc:spChg chg="mod">
          <ac:chgData name="Steve Shellhammer" userId="0e71f22d-ee3e-49c0-82ff-dbc290af8082" providerId="ADAL" clId="{2EE7100A-4CE6-4451-BC5C-8C838D35895B}" dt="2020-11-19T22:31:52.587" v="1428" actId="404"/>
          <ac:spMkLst>
            <pc:docMk/>
            <pc:sldMk cId="39225173" sldId="290"/>
            <ac:spMk id="16" creationId="{D99C7F50-864E-44DC-86A7-6A50433B02DD}"/>
          </ac:spMkLst>
        </pc:spChg>
        <pc:spChg chg="mod">
          <ac:chgData name="Steve Shellhammer" userId="0e71f22d-ee3e-49c0-82ff-dbc290af8082" providerId="ADAL" clId="{2EE7100A-4CE6-4451-BC5C-8C838D35895B}" dt="2020-11-19T22:31:52.587" v="1428" actId="404"/>
          <ac:spMkLst>
            <pc:docMk/>
            <pc:sldMk cId="39225173" sldId="290"/>
            <ac:spMk id="17" creationId="{DEE17B2D-7A53-47B4-A0A1-DD1A0895644D}"/>
          </ac:spMkLst>
        </pc:spChg>
        <pc:spChg chg="mod">
          <ac:chgData name="Steve Shellhammer" userId="0e71f22d-ee3e-49c0-82ff-dbc290af8082" providerId="ADAL" clId="{2EE7100A-4CE6-4451-BC5C-8C838D35895B}" dt="2020-11-19T22:31:52.587" v="1428" actId="404"/>
          <ac:spMkLst>
            <pc:docMk/>
            <pc:sldMk cId="39225173" sldId="290"/>
            <ac:spMk id="18" creationId="{2F850C48-B0F0-49DE-A75D-BD0962801485}"/>
          </ac:spMkLst>
        </pc:spChg>
        <pc:spChg chg="mod">
          <ac:chgData name="Steve Shellhammer" userId="0e71f22d-ee3e-49c0-82ff-dbc290af8082" providerId="ADAL" clId="{2EE7100A-4CE6-4451-BC5C-8C838D35895B}" dt="2020-11-19T22:31:52.587" v="1428" actId="404"/>
          <ac:spMkLst>
            <pc:docMk/>
            <pc:sldMk cId="39225173" sldId="290"/>
            <ac:spMk id="19" creationId="{05D5E2E0-1886-48D0-80DE-5AA60C82CFC3}"/>
          </ac:spMkLst>
        </pc:spChg>
        <pc:spChg chg="mod">
          <ac:chgData name="Steve Shellhammer" userId="0e71f22d-ee3e-49c0-82ff-dbc290af8082" providerId="ADAL" clId="{2EE7100A-4CE6-4451-BC5C-8C838D35895B}" dt="2020-11-19T22:31:52.587" v="1428" actId="404"/>
          <ac:spMkLst>
            <pc:docMk/>
            <pc:sldMk cId="39225173" sldId="290"/>
            <ac:spMk id="20" creationId="{CD1C994E-9720-48D6-BD50-3C1A243B897E}"/>
          </ac:spMkLst>
        </pc:spChg>
        <pc:spChg chg="mod">
          <ac:chgData name="Steve Shellhammer" userId="0e71f22d-ee3e-49c0-82ff-dbc290af8082" providerId="ADAL" clId="{2EE7100A-4CE6-4451-BC5C-8C838D35895B}" dt="2020-11-19T22:31:52.587" v="1428" actId="404"/>
          <ac:spMkLst>
            <pc:docMk/>
            <pc:sldMk cId="39225173" sldId="290"/>
            <ac:spMk id="21" creationId="{CC62A863-8223-4C4B-9EA0-5E715ECFA7F3}"/>
          </ac:spMkLst>
        </pc:spChg>
        <pc:spChg chg="mod">
          <ac:chgData name="Steve Shellhammer" userId="0e71f22d-ee3e-49c0-82ff-dbc290af8082" providerId="ADAL" clId="{2EE7100A-4CE6-4451-BC5C-8C838D35895B}" dt="2020-11-19T22:31:52.587" v="1428" actId="404"/>
          <ac:spMkLst>
            <pc:docMk/>
            <pc:sldMk cId="39225173" sldId="290"/>
            <ac:spMk id="22" creationId="{CC21EBBE-FA73-44D9-B708-D06EBC3BBE6C}"/>
          </ac:spMkLst>
        </pc:spChg>
        <pc:spChg chg="mod">
          <ac:chgData name="Steve Shellhammer" userId="0e71f22d-ee3e-49c0-82ff-dbc290af8082" providerId="ADAL" clId="{2EE7100A-4CE6-4451-BC5C-8C838D35895B}" dt="2020-11-19T22:31:52.587" v="1428" actId="404"/>
          <ac:spMkLst>
            <pc:docMk/>
            <pc:sldMk cId="39225173" sldId="290"/>
            <ac:spMk id="23" creationId="{70692D8C-E7F6-4FE5-8168-032DA0FC174D}"/>
          </ac:spMkLst>
        </pc:spChg>
        <pc:spChg chg="mod">
          <ac:chgData name="Steve Shellhammer" userId="0e71f22d-ee3e-49c0-82ff-dbc290af8082" providerId="ADAL" clId="{2EE7100A-4CE6-4451-BC5C-8C838D35895B}" dt="2020-11-19T22:31:52.587" v="1428" actId="404"/>
          <ac:spMkLst>
            <pc:docMk/>
            <pc:sldMk cId="39225173" sldId="290"/>
            <ac:spMk id="24" creationId="{11E286D6-970D-4E38-AA4B-C5A264D84DD8}"/>
          </ac:spMkLst>
        </pc:spChg>
        <pc:spChg chg="mod">
          <ac:chgData name="Steve Shellhammer" userId="0e71f22d-ee3e-49c0-82ff-dbc290af8082" providerId="ADAL" clId="{2EE7100A-4CE6-4451-BC5C-8C838D35895B}" dt="2020-11-19T22:31:52.587" v="1428" actId="404"/>
          <ac:spMkLst>
            <pc:docMk/>
            <pc:sldMk cId="39225173" sldId="290"/>
            <ac:spMk id="25" creationId="{DC442FA1-A73C-4043-8A69-0D673E00801B}"/>
          </ac:spMkLst>
        </pc:spChg>
        <pc:spChg chg="mod">
          <ac:chgData name="Steve Shellhammer" userId="0e71f22d-ee3e-49c0-82ff-dbc290af8082" providerId="ADAL" clId="{2EE7100A-4CE6-4451-BC5C-8C838D35895B}" dt="2020-11-19T22:31:52.587" v="1428" actId="404"/>
          <ac:spMkLst>
            <pc:docMk/>
            <pc:sldMk cId="39225173" sldId="290"/>
            <ac:spMk id="26" creationId="{BA5972E8-74C9-4D2E-9941-9CA569FF3E80}"/>
          </ac:spMkLst>
        </pc:spChg>
        <pc:spChg chg="mod">
          <ac:chgData name="Steve Shellhammer" userId="0e71f22d-ee3e-49c0-82ff-dbc290af8082" providerId="ADAL" clId="{2EE7100A-4CE6-4451-BC5C-8C838D35895B}" dt="2020-11-19T22:31:52.587" v="1428" actId="404"/>
          <ac:spMkLst>
            <pc:docMk/>
            <pc:sldMk cId="39225173" sldId="290"/>
            <ac:spMk id="27" creationId="{CC50357F-CE6E-49CD-8B03-F6DB0AE5418B}"/>
          </ac:spMkLst>
        </pc:spChg>
        <pc:spChg chg="mod">
          <ac:chgData name="Steve Shellhammer" userId="0e71f22d-ee3e-49c0-82ff-dbc290af8082" providerId="ADAL" clId="{2EE7100A-4CE6-4451-BC5C-8C838D35895B}" dt="2020-11-19T22:31:52.587" v="1428" actId="404"/>
          <ac:spMkLst>
            <pc:docMk/>
            <pc:sldMk cId="39225173" sldId="290"/>
            <ac:spMk id="28" creationId="{37F1BA43-51FD-48BF-923C-886741BB32BE}"/>
          </ac:spMkLst>
        </pc:spChg>
        <pc:spChg chg="mod">
          <ac:chgData name="Steve Shellhammer" userId="0e71f22d-ee3e-49c0-82ff-dbc290af8082" providerId="ADAL" clId="{2EE7100A-4CE6-4451-BC5C-8C838D35895B}" dt="2020-11-19T22:31:52.587" v="1428" actId="404"/>
          <ac:spMkLst>
            <pc:docMk/>
            <pc:sldMk cId="39225173" sldId="290"/>
            <ac:spMk id="29" creationId="{21568F2C-66C9-41FA-8130-0C869D9F075B}"/>
          </ac:spMkLst>
        </pc:spChg>
        <pc:spChg chg="mod">
          <ac:chgData name="Steve Shellhammer" userId="0e71f22d-ee3e-49c0-82ff-dbc290af8082" providerId="ADAL" clId="{2EE7100A-4CE6-4451-BC5C-8C838D35895B}" dt="2020-11-19T22:31:52.587" v="1428" actId="404"/>
          <ac:spMkLst>
            <pc:docMk/>
            <pc:sldMk cId="39225173" sldId="290"/>
            <ac:spMk id="30" creationId="{B9E1A0F1-1777-4D62-9B38-080DD3688C68}"/>
          </ac:spMkLst>
        </pc:spChg>
        <pc:spChg chg="mod">
          <ac:chgData name="Steve Shellhammer" userId="0e71f22d-ee3e-49c0-82ff-dbc290af8082" providerId="ADAL" clId="{2EE7100A-4CE6-4451-BC5C-8C838D35895B}" dt="2020-11-19T22:31:52.587" v="1428" actId="404"/>
          <ac:spMkLst>
            <pc:docMk/>
            <pc:sldMk cId="39225173" sldId="290"/>
            <ac:spMk id="31" creationId="{E94F911B-FAAD-4991-8AC4-589B80410115}"/>
          </ac:spMkLst>
        </pc:spChg>
        <pc:spChg chg="mod">
          <ac:chgData name="Steve Shellhammer" userId="0e71f22d-ee3e-49c0-82ff-dbc290af8082" providerId="ADAL" clId="{2EE7100A-4CE6-4451-BC5C-8C838D35895B}" dt="2020-11-19T22:31:52.587" v="1428" actId="404"/>
          <ac:spMkLst>
            <pc:docMk/>
            <pc:sldMk cId="39225173" sldId="290"/>
            <ac:spMk id="32" creationId="{A78D792A-CFFB-4C6B-A44F-597FAA82CE02}"/>
          </ac:spMkLst>
        </pc:spChg>
        <pc:spChg chg="mod">
          <ac:chgData name="Steve Shellhammer" userId="0e71f22d-ee3e-49c0-82ff-dbc290af8082" providerId="ADAL" clId="{2EE7100A-4CE6-4451-BC5C-8C838D35895B}" dt="2020-11-19T22:31:52.587" v="1428" actId="404"/>
          <ac:spMkLst>
            <pc:docMk/>
            <pc:sldMk cId="39225173" sldId="290"/>
            <ac:spMk id="33" creationId="{E6A8AB8B-A77C-4D2E-BD09-B7408905AB02}"/>
          </ac:spMkLst>
        </pc:spChg>
        <pc:spChg chg="mod">
          <ac:chgData name="Steve Shellhammer" userId="0e71f22d-ee3e-49c0-82ff-dbc290af8082" providerId="ADAL" clId="{2EE7100A-4CE6-4451-BC5C-8C838D35895B}" dt="2020-11-19T22:31:52.587" v="1428" actId="404"/>
          <ac:spMkLst>
            <pc:docMk/>
            <pc:sldMk cId="39225173" sldId="290"/>
            <ac:spMk id="34" creationId="{4174446E-1726-4F5B-B3DE-32EAF13F315B}"/>
          </ac:spMkLst>
        </pc:spChg>
        <pc:spChg chg="mod">
          <ac:chgData name="Steve Shellhammer" userId="0e71f22d-ee3e-49c0-82ff-dbc290af8082" providerId="ADAL" clId="{2EE7100A-4CE6-4451-BC5C-8C838D35895B}" dt="2020-11-19T22:31:52.587" v="1428" actId="404"/>
          <ac:spMkLst>
            <pc:docMk/>
            <pc:sldMk cId="39225173" sldId="290"/>
            <ac:spMk id="35" creationId="{BB04B8AB-4F85-4557-A924-32CD7CE3F1D2}"/>
          </ac:spMkLst>
        </pc:spChg>
        <pc:spChg chg="mod">
          <ac:chgData name="Steve Shellhammer" userId="0e71f22d-ee3e-49c0-82ff-dbc290af8082" providerId="ADAL" clId="{2EE7100A-4CE6-4451-BC5C-8C838D35895B}" dt="2020-11-19T22:31:52.587" v="1428" actId="404"/>
          <ac:spMkLst>
            <pc:docMk/>
            <pc:sldMk cId="39225173" sldId="290"/>
            <ac:spMk id="36" creationId="{9BFF6B83-4032-4679-8361-7A295FBB8EF9}"/>
          </ac:spMkLst>
        </pc:spChg>
        <pc:spChg chg="mod">
          <ac:chgData name="Steve Shellhammer" userId="0e71f22d-ee3e-49c0-82ff-dbc290af8082" providerId="ADAL" clId="{2EE7100A-4CE6-4451-BC5C-8C838D35895B}" dt="2020-11-19T22:31:52.587" v="1428" actId="404"/>
          <ac:spMkLst>
            <pc:docMk/>
            <pc:sldMk cId="39225173" sldId="290"/>
            <ac:spMk id="37" creationId="{69E26E25-B878-4F54-A965-BB03F5700138}"/>
          </ac:spMkLst>
        </pc:spChg>
        <pc:spChg chg="mod">
          <ac:chgData name="Steve Shellhammer" userId="0e71f22d-ee3e-49c0-82ff-dbc290af8082" providerId="ADAL" clId="{2EE7100A-4CE6-4451-BC5C-8C838D35895B}" dt="2020-11-19T22:31:52.587" v="1428" actId="404"/>
          <ac:spMkLst>
            <pc:docMk/>
            <pc:sldMk cId="39225173" sldId="290"/>
            <ac:spMk id="38" creationId="{F642C699-C9FA-47EF-AB9B-6B4CB8B34604}"/>
          </ac:spMkLst>
        </pc:spChg>
        <pc:spChg chg="mod">
          <ac:chgData name="Steve Shellhammer" userId="0e71f22d-ee3e-49c0-82ff-dbc290af8082" providerId="ADAL" clId="{2EE7100A-4CE6-4451-BC5C-8C838D35895B}" dt="2020-11-19T22:31:52.587" v="1428" actId="404"/>
          <ac:spMkLst>
            <pc:docMk/>
            <pc:sldMk cId="39225173" sldId="290"/>
            <ac:spMk id="39" creationId="{1F1BDB53-580F-4D47-BEBC-8DC248E70A99}"/>
          </ac:spMkLst>
        </pc:spChg>
        <pc:spChg chg="mod">
          <ac:chgData name="Steve Shellhammer" userId="0e71f22d-ee3e-49c0-82ff-dbc290af8082" providerId="ADAL" clId="{2EE7100A-4CE6-4451-BC5C-8C838D35895B}" dt="2020-11-19T22:31:52.587" v="1428" actId="404"/>
          <ac:spMkLst>
            <pc:docMk/>
            <pc:sldMk cId="39225173" sldId="290"/>
            <ac:spMk id="40" creationId="{1247FA91-1CA4-421A-9906-F16CB28077EE}"/>
          </ac:spMkLst>
        </pc:spChg>
        <pc:spChg chg="mod">
          <ac:chgData name="Steve Shellhammer" userId="0e71f22d-ee3e-49c0-82ff-dbc290af8082" providerId="ADAL" clId="{2EE7100A-4CE6-4451-BC5C-8C838D35895B}" dt="2020-11-19T22:31:52.587" v="1428" actId="404"/>
          <ac:spMkLst>
            <pc:docMk/>
            <pc:sldMk cId="39225173" sldId="290"/>
            <ac:spMk id="41" creationId="{C0909504-5236-4ABD-8E90-824AAB2C42F3}"/>
          </ac:spMkLst>
        </pc:spChg>
        <pc:spChg chg="mod">
          <ac:chgData name="Steve Shellhammer" userId="0e71f22d-ee3e-49c0-82ff-dbc290af8082" providerId="ADAL" clId="{2EE7100A-4CE6-4451-BC5C-8C838D35895B}" dt="2020-11-19T22:31:52.587" v="1428" actId="404"/>
          <ac:spMkLst>
            <pc:docMk/>
            <pc:sldMk cId="39225173" sldId="290"/>
            <ac:spMk id="42" creationId="{C05FC318-CB07-4AA2-ACDA-0EC45DA489F0}"/>
          </ac:spMkLst>
        </pc:spChg>
        <pc:spChg chg="mod">
          <ac:chgData name="Steve Shellhammer" userId="0e71f22d-ee3e-49c0-82ff-dbc290af8082" providerId="ADAL" clId="{2EE7100A-4CE6-4451-BC5C-8C838D35895B}" dt="2020-11-19T22:31:52.587" v="1428" actId="404"/>
          <ac:spMkLst>
            <pc:docMk/>
            <pc:sldMk cId="39225173" sldId="290"/>
            <ac:spMk id="43" creationId="{32B21D26-A665-4E20-A83C-C3759FFE7003}"/>
          </ac:spMkLst>
        </pc:spChg>
        <pc:spChg chg="mod">
          <ac:chgData name="Steve Shellhammer" userId="0e71f22d-ee3e-49c0-82ff-dbc290af8082" providerId="ADAL" clId="{2EE7100A-4CE6-4451-BC5C-8C838D35895B}" dt="2020-11-19T22:31:52.587" v="1428" actId="404"/>
          <ac:spMkLst>
            <pc:docMk/>
            <pc:sldMk cId="39225173" sldId="290"/>
            <ac:spMk id="44" creationId="{C15E26BE-1774-42B0-B46A-1D74D1E27013}"/>
          </ac:spMkLst>
        </pc:spChg>
        <pc:spChg chg="mod">
          <ac:chgData name="Steve Shellhammer" userId="0e71f22d-ee3e-49c0-82ff-dbc290af8082" providerId="ADAL" clId="{2EE7100A-4CE6-4451-BC5C-8C838D35895B}" dt="2020-11-19T22:31:52.587" v="1428" actId="404"/>
          <ac:spMkLst>
            <pc:docMk/>
            <pc:sldMk cId="39225173" sldId="290"/>
            <ac:spMk id="45" creationId="{D9797359-0031-4759-8E5A-FFBE42F75902}"/>
          </ac:spMkLst>
        </pc:spChg>
        <pc:spChg chg="mod">
          <ac:chgData name="Steve Shellhammer" userId="0e71f22d-ee3e-49c0-82ff-dbc290af8082" providerId="ADAL" clId="{2EE7100A-4CE6-4451-BC5C-8C838D35895B}" dt="2020-11-19T22:31:52.587" v="1428" actId="404"/>
          <ac:spMkLst>
            <pc:docMk/>
            <pc:sldMk cId="39225173" sldId="290"/>
            <ac:spMk id="46" creationId="{5AE298EB-3BC3-4CD3-A4B1-9C4383BF7E63}"/>
          </ac:spMkLst>
        </pc:spChg>
        <pc:spChg chg="mod">
          <ac:chgData name="Steve Shellhammer" userId="0e71f22d-ee3e-49c0-82ff-dbc290af8082" providerId="ADAL" clId="{2EE7100A-4CE6-4451-BC5C-8C838D35895B}" dt="2020-11-19T22:31:52.587" v="1428" actId="404"/>
          <ac:spMkLst>
            <pc:docMk/>
            <pc:sldMk cId="39225173" sldId="290"/>
            <ac:spMk id="47" creationId="{4DFA6181-A2D9-41F2-AA54-7D198E0B9166}"/>
          </ac:spMkLst>
        </pc:spChg>
        <pc:spChg chg="mod">
          <ac:chgData name="Steve Shellhammer" userId="0e71f22d-ee3e-49c0-82ff-dbc290af8082" providerId="ADAL" clId="{2EE7100A-4CE6-4451-BC5C-8C838D35895B}" dt="2020-11-19T22:31:52.587" v="1428" actId="404"/>
          <ac:spMkLst>
            <pc:docMk/>
            <pc:sldMk cId="39225173" sldId="290"/>
            <ac:spMk id="48" creationId="{E28DD232-2D47-494D-944A-4C3687B6B817}"/>
          </ac:spMkLst>
        </pc:spChg>
        <pc:spChg chg="add mod">
          <ac:chgData name="Steve Shellhammer" userId="0e71f22d-ee3e-49c0-82ff-dbc290af8082" providerId="ADAL" clId="{2EE7100A-4CE6-4451-BC5C-8C838D35895B}" dt="2020-11-20T21:46:35.998" v="8103" actId="14100"/>
          <ac:spMkLst>
            <pc:docMk/>
            <pc:sldMk cId="39225173" sldId="290"/>
            <ac:spMk id="49" creationId="{16CE36E2-1CFC-4117-AC97-FE8375F5FE15}"/>
          </ac:spMkLst>
        </pc:spChg>
        <pc:grpChg chg="add mod">
          <ac:chgData name="Steve Shellhammer" userId="0e71f22d-ee3e-49c0-82ff-dbc290af8082" providerId="ADAL" clId="{2EE7100A-4CE6-4451-BC5C-8C838D35895B}" dt="2020-11-19T22:40:31.388" v="2399" actId="1037"/>
          <ac:grpSpMkLst>
            <pc:docMk/>
            <pc:sldMk cId="39225173" sldId="290"/>
            <ac:grpSpMk id="7" creationId="{CD4DF697-8AEA-4526-8E65-2E3DE39538D7}"/>
          </ac:grpSpMkLst>
        </pc:grpChg>
        <pc:grpChg chg="mod">
          <ac:chgData name="Steve Shellhammer" userId="0e71f22d-ee3e-49c0-82ff-dbc290af8082" providerId="ADAL" clId="{2EE7100A-4CE6-4451-BC5C-8C838D35895B}" dt="2020-11-19T22:31:43.474" v="1425"/>
          <ac:grpSpMkLst>
            <pc:docMk/>
            <pc:sldMk cId="39225173" sldId="290"/>
            <ac:grpSpMk id="8" creationId="{63FF38C9-D7F4-4D2E-9EC6-AE4354141DD0}"/>
          </ac:grpSpMkLst>
        </pc:grpChg>
        <pc:picChg chg="mod">
          <ac:chgData name="Steve Shellhammer" userId="0e71f22d-ee3e-49c0-82ff-dbc290af8082" providerId="ADAL" clId="{2EE7100A-4CE6-4451-BC5C-8C838D35895B}" dt="2020-11-19T22:31:43.474" v="1425"/>
          <ac:picMkLst>
            <pc:docMk/>
            <pc:sldMk cId="39225173" sldId="290"/>
            <ac:picMk id="12" creationId="{E1E90547-ECE7-4C1A-8BFA-70F1A8527491}"/>
          </ac:picMkLst>
        </pc:picChg>
      </pc:sldChg>
      <pc:sldChg chg="modSp new mod">
        <pc:chgData name="Steve Shellhammer" userId="0e71f22d-ee3e-49c0-82ff-dbc290af8082" providerId="ADAL" clId="{2EE7100A-4CE6-4451-BC5C-8C838D35895B}" dt="2020-11-23T17:31:52.894" v="10348" actId="1076"/>
        <pc:sldMkLst>
          <pc:docMk/>
          <pc:sldMk cId="3843651974" sldId="291"/>
        </pc:sldMkLst>
        <pc:spChg chg="mod">
          <ac:chgData name="Steve Shellhammer" userId="0e71f22d-ee3e-49c0-82ff-dbc290af8082" providerId="ADAL" clId="{2EE7100A-4CE6-4451-BC5C-8C838D35895B}" dt="2020-11-23T17:01:13.144" v="10306" actId="14100"/>
          <ac:spMkLst>
            <pc:docMk/>
            <pc:sldMk cId="3843651974" sldId="291"/>
            <ac:spMk id="2" creationId="{035F15F4-6F9D-48A4-9F0B-6F69EAE71CBE}"/>
          </ac:spMkLst>
        </pc:spChg>
        <pc:spChg chg="mod">
          <ac:chgData name="Steve Shellhammer" userId="0e71f22d-ee3e-49c0-82ff-dbc290af8082" providerId="ADAL" clId="{2EE7100A-4CE6-4451-BC5C-8C838D35895B}" dt="2020-11-23T17:31:52.894" v="10348" actId="1076"/>
          <ac:spMkLst>
            <pc:docMk/>
            <pc:sldMk cId="3843651974" sldId="291"/>
            <ac:spMk id="3" creationId="{0923CD69-2ED5-4BF2-910C-E7750B15BA2A}"/>
          </ac:spMkLst>
        </pc:spChg>
      </pc:sldChg>
      <pc:sldChg chg="modSp new mod">
        <pc:chgData name="Steve Shellhammer" userId="0e71f22d-ee3e-49c0-82ff-dbc290af8082" providerId="ADAL" clId="{2EE7100A-4CE6-4451-BC5C-8C838D35895B}" dt="2020-11-20T21:47:45.741" v="8109" actId="20577"/>
        <pc:sldMkLst>
          <pc:docMk/>
          <pc:sldMk cId="1996546894" sldId="292"/>
        </pc:sldMkLst>
        <pc:spChg chg="mod">
          <ac:chgData name="Steve Shellhammer" userId="0e71f22d-ee3e-49c0-82ff-dbc290af8082" providerId="ADAL" clId="{2EE7100A-4CE6-4451-BC5C-8C838D35895B}" dt="2020-11-20T21:47:45.741" v="8109" actId="20577"/>
          <ac:spMkLst>
            <pc:docMk/>
            <pc:sldMk cId="1996546894" sldId="292"/>
            <ac:spMk id="2" creationId="{DE70E7C0-94F2-4801-BC96-3FC16D405011}"/>
          </ac:spMkLst>
        </pc:spChg>
        <pc:spChg chg="mod">
          <ac:chgData name="Steve Shellhammer" userId="0e71f22d-ee3e-49c0-82ff-dbc290af8082" providerId="ADAL" clId="{2EE7100A-4CE6-4451-BC5C-8C838D35895B}" dt="2020-11-20T21:47:13.532" v="8104" actId="6549"/>
          <ac:spMkLst>
            <pc:docMk/>
            <pc:sldMk cId="1996546894" sldId="292"/>
            <ac:spMk id="3" creationId="{D78866E2-DA58-4C47-9671-24906290C2BF}"/>
          </ac:spMkLst>
        </pc:spChg>
      </pc:sldChg>
      <pc:sldChg chg="modSp new del mod">
        <pc:chgData name="Steve Shellhammer" userId="0e71f22d-ee3e-49c0-82ff-dbc290af8082" providerId="ADAL" clId="{2EE7100A-4CE6-4451-BC5C-8C838D35895B}" dt="2020-11-19T23:08:27.820" v="3498" actId="47"/>
        <pc:sldMkLst>
          <pc:docMk/>
          <pc:sldMk cId="4293234939" sldId="293"/>
        </pc:sldMkLst>
        <pc:spChg chg="mod">
          <ac:chgData name="Steve Shellhammer" userId="0e71f22d-ee3e-49c0-82ff-dbc290af8082" providerId="ADAL" clId="{2EE7100A-4CE6-4451-BC5C-8C838D35895B}" dt="2020-11-19T23:04:56.871" v="3297" actId="20577"/>
          <ac:spMkLst>
            <pc:docMk/>
            <pc:sldMk cId="4293234939" sldId="293"/>
            <ac:spMk id="2" creationId="{E3B73890-3360-401A-B5FC-793E90DC1B5F}"/>
          </ac:spMkLst>
        </pc:spChg>
        <pc:spChg chg="mod">
          <ac:chgData name="Steve Shellhammer" userId="0e71f22d-ee3e-49c0-82ff-dbc290af8082" providerId="ADAL" clId="{2EE7100A-4CE6-4451-BC5C-8C838D35895B}" dt="2020-11-19T23:05:26.858" v="3379" actId="20577"/>
          <ac:spMkLst>
            <pc:docMk/>
            <pc:sldMk cId="4293234939" sldId="293"/>
            <ac:spMk id="3" creationId="{87893C5D-C4D7-4958-BDCF-D1A42827DB48}"/>
          </ac:spMkLst>
        </pc:spChg>
      </pc:sldChg>
      <pc:sldChg chg="modSp new del mod">
        <pc:chgData name="Steve Shellhammer" userId="0e71f22d-ee3e-49c0-82ff-dbc290af8082" providerId="ADAL" clId="{2EE7100A-4CE6-4451-BC5C-8C838D35895B}" dt="2020-11-20T21:47:33.025" v="8105" actId="47"/>
        <pc:sldMkLst>
          <pc:docMk/>
          <pc:sldMk cId="690522459" sldId="294"/>
        </pc:sldMkLst>
        <pc:spChg chg="mod">
          <ac:chgData name="Steve Shellhammer" userId="0e71f22d-ee3e-49c0-82ff-dbc290af8082" providerId="ADAL" clId="{2EE7100A-4CE6-4451-BC5C-8C838D35895B}" dt="2020-11-19T23:06:58.080" v="3451" actId="404"/>
          <ac:spMkLst>
            <pc:docMk/>
            <pc:sldMk cId="690522459" sldId="294"/>
            <ac:spMk id="2" creationId="{62068B1B-938D-4EEA-907F-E1F5AD5A6675}"/>
          </ac:spMkLst>
        </pc:spChg>
        <pc:spChg chg="mod">
          <ac:chgData name="Steve Shellhammer" userId="0e71f22d-ee3e-49c0-82ff-dbc290af8082" providerId="ADAL" clId="{2EE7100A-4CE6-4451-BC5C-8C838D35895B}" dt="2020-11-19T23:12:40.355" v="4056" actId="20577"/>
          <ac:spMkLst>
            <pc:docMk/>
            <pc:sldMk cId="690522459" sldId="294"/>
            <ac:spMk id="3" creationId="{7F53B972-63DB-4474-9F06-A542ABEE62FC}"/>
          </ac:spMkLst>
        </pc:spChg>
      </pc:sldChg>
      <pc:sldChg chg="modSp new mod">
        <pc:chgData name="Steve Shellhammer" userId="0e71f22d-ee3e-49c0-82ff-dbc290af8082" providerId="ADAL" clId="{2EE7100A-4CE6-4451-BC5C-8C838D35895B}" dt="2020-11-20T22:02:58.487" v="9416" actId="6549"/>
        <pc:sldMkLst>
          <pc:docMk/>
          <pc:sldMk cId="4145748694" sldId="295"/>
        </pc:sldMkLst>
        <pc:spChg chg="mod">
          <ac:chgData name="Steve Shellhammer" userId="0e71f22d-ee3e-49c0-82ff-dbc290af8082" providerId="ADAL" clId="{2EE7100A-4CE6-4451-BC5C-8C838D35895B}" dt="2020-11-20T20:26:03.011" v="4316" actId="20577"/>
          <ac:spMkLst>
            <pc:docMk/>
            <pc:sldMk cId="4145748694" sldId="295"/>
            <ac:spMk id="2" creationId="{0A571480-87E3-4AB7-9DEE-25E84FFF5B9C}"/>
          </ac:spMkLst>
        </pc:spChg>
        <pc:spChg chg="mod">
          <ac:chgData name="Steve Shellhammer" userId="0e71f22d-ee3e-49c0-82ff-dbc290af8082" providerId="ADAL" clId="{2EE7100A-4CE6-4451-BC5C-8C838D35895B}" dt="2020-11-20T22:02:58.487" v="9416" actId="6549"/>
          <ac:spMkLst>
            <pc:docMk/>
            <pc:sldMk cId="4145748694" sldId="295"/>
            <ac:spMk id="3" creationId="{2C5FF383-BDD2-45BF-9890-D0C95E32AFC0}"/>
          </ac:spMkLst>
        </pc:spChg>
      </pc:sldChg>
      <pc:sldChg chg="modSp new mod">
        <pc:chgData name="Steve Shellhammer" userId="0e71f22d-ee3e-49c0-82ff-dbc290af8082" providerId="ADAL" clId="{2EE7100A-4CE6-4451-BC5C-8C838D35895B}" dt="2020-11-20T22:04:12.578" v="9424" actId="20577"/>
        <pc:sldMkLst>
          <pc:docMk/>
          <pc:sldMk cId="3989063926" sldId="296"/>
        </pc:sldMkLst>
        <pc:spChg chg="mod">
          <ac:chgData name="Steve Shellhammer" userId="0e71f22d-ee3e-49c0-82ff-dbc290af8082" providerId="ADAL" clId="{2EE7100A-4CE6-4451-BC5C-8C838D35895B}" dt="2020-11-20T20:29:16.901" v="4543" actId="404"/>
          <ac:spMkLst>
            <pc:docMk/>
            <pc:sldMk cId="3989063926" sldId="296"/>
            <ac:spMk id="2" creationId="{D81A3714-3B69-4B96-9A90-957E467580B3}"/>
          </ac:spMkLst>
        </pc:spChg>
        <pc:spChg chg="mod">
          <ac:chgData name="Steve Shellhammer" userId="0e71f22d-ee3e-49c0-82ff-dbc290af8082" providerId="ADAL" clId="{2EE7100A-4CE6-4451-BC5C-8C838D35895B}" dt="2020-11-20T22:04:12.578" v="9424" actId="20577"/>
          <ac:spMkLst>
            <pc:docMk/>
            <pc:sldMk cId="3989063926" sldId="296"/>
            <ac:spMk id="3" creationId="{9B0936FA-97F6-46BC-A816-F57DE1B6B7A8}"/>
          </ac:spMkLst>
        </pc:spChg>
      </pc:sldChg>
      <pc:sldChg chg="modSp new mod">
        <pc:chgData name="Steve Shellhammer" userId="0e71f22d-ee3e-49c0-82ff-dbc290af8082" providerId="ADAL" clId="{2EE7100A-4CE6-4451-BC5C-8C838D35895B}" dt="2020-11-20T21:41:09.100" v="7448" actId="14100"/>
        <pc:sldMkLst>
          <pc:docMk/>
          <pc:sldMk cId="2360651508" sldId="297"/>
        </pc:sldMkLst>
        <pc:spChg chg="mod">
          <ac:chgData name="Steve Shellhammer" userId="0e71f22d-ee3e-49c0-82ff-dbc290af8082" providerId="ADAL" clId="{2EE7100A-4CE6-4451-BC5C-8C838D35895B}" dt="2020-11-20T20:50:18.580" v="6474" actId="404"/>
          <ac:spMkLst>
            <pc:docMk/>
            <pc:sldMk cId="2360651508" sldId="297"/>
            <ac:spMk id="2" creationId="{C5E8A02A-24A6-4A03-B07F-B37226C57932}"/>
          </ac:spMkLst>
        </pc:spChg>
        <pc:spChg chg="mod">
          <ac:chgData name="Steve Shellhammer" userId="0e71f22d-ee3e-49c0-82ff-dbc290af8082" providerId="ADAL" clId="{2EE7100A-4CE6-4451-BC5C-8C838D35895B}" dt="2020-11-20T21:41:09.100" v="7448" actId="14100"/>
          <ac:spMkLst>
            <pc:docMk/>
            <pc:sldMk cId="2360651508" sldId="297"/>
            <ac:spMk id="3" creationId="{2033EEDC-CBD2-48D7-AB77-B226740D3511}"/>
          </ac:spMkLst>
        </pc:spChg>
      </pc:sldChg>
      <pc:sldChg chg="addSp modSp new del mod">
        <pc:chgData name="Steve Shellhammer" userId="0e71f22d-ee3e-49c0-82ff-dbc290af8082" providerId="ADAL" clId="{2EE7100A-4CE6-4451-BC5C-8C838D35895B}" dt="2020-11-20T21:03:55.071" v="7273" actId="47"/>
        <pc:sldMkLst>
          <pc:docMk/>
          <pc:sldMk cId="1440329126" sldId="298"/>
        </pc:sldMkLst>
        <pc:spChg chg="mod">
          <ac:chgData name="Steve Shellhammer" userId="0e71f22d-ee3e-49c0-82ff-dbc290af8082" providerId="ADAL" clId="{2EE7100A-4CE6-4451-BC5C-8C838D35895B}" dt="2020-11-20T20:51:49.346" v="6553" actId="14100"/>
          <ac:spMkLst>
            <pc:docMk/>
            <pc:sldMk cId="1440329126" sldId="298"/>
            <ac:spMk id="2" creationId="{11C5B248-23AA-4512-9589-58D296C9BE8E}"/>
          </ac:spMkLst>
        </pc:spChg>
        <pc:spChg chg="mod">
          <ac:chgData name="Steve Shellhammer" userId="0e71f22d-ee3e-49c0-82ff-dbc290af8082" providerId="ADAL" clId="{2EE7100A-4CE6-4451-BC5C-8C838D35895B}" dt="2020-11-20T21:00:36.843" v="7132" actId="14100"/>
          <ac:spMkLst>
            <pc:docMk/>
            <pc:sldMk cId="1440329126" sldId="298"/>
            <ac:spMk id="3" creationId="{B93D8E7A-B61D-47D1-B8C9-0A96D9764683}"/>
          </ac:spMkLst>
        </pc:spChg>
        <pc:spChg chg="add mod">
          <ac:chgData name="Steve Shellhammer" userId="0e71f22d-ee3e-49c0-82ff-dbc290af8082" providerId="ADAL" clId="{2EE7100A-4CE6-4451-BC5C-8C838D35895B}" dt="2020-11-20T21:03:16.688" v="7272" actId="20577"/>
          <ac:spMkLst>
            <pc:docMk/>
            <pc:sldMk cId="1440329126" sldId="298"/>
            <ac:spMk id="8" creationId="{4E75B345-D135-4A42-A275-89D75A08773C}"/>
          </ac:spMkLst>
        </pc:spChg>
        <pc:graphicFrameChg chg="add mod modGraphic">
          <ac:chgData name="Steve Shellhammer" userId="0e71f22d-ee3e-49c0-82ff-dbc290af8082" providerId="ADAL" clId="{2EE7100A-4CE6-4451-BC5C-8C838D35895B}" dt="2020-11-20T21:00:43.407" v="7145" actId="1036"/>
          <ac:graphicFrameMkLst>
            <pc:docMk/>
            <pc:sldMk cId="1440329126" sldId="298"/>
            <ac:graphicFrameMk id="7" creationId="{275587E9-6C6C-4EC1-BD25-31C77516D4D4}"/>
          </ac:graphicFrameMkLst>
        </pc:graphicFrameChg>
      </pc:sldChg>
      <pc:sldChg chg="addSp delSp modSp new del mod">
        <pc:chgData name="Steve Shellhammer" userId="0e71f22d-ee3e-49c0-82ff-dbc290af8082" providerId="ADAL" clId="{2EE7100A-4CE6-4451-BC5C-8C838D35895B}" dt="2020-11-20T20:57:20.728" v="6953" actId="47"/>
        <pc:sldMkLst>
          <pc:docMk/>
          <pc:sldMk cId="139733844" sldId="299"/>
        </pc:sldMkLst>
        <pc:spChg chg="del">
          <ac:chgData name="Steve Shellhammer" userId="0e71f22d-ee3e-49c0-82ff-dbc290af8082" providerId="ADAL" clId="{2EE7100A-4CE6-4451-BC5C-8C838D35895B}" dt="2020-11-20T20:53:02.884" v="6661" actId="3680"/>
          <ac:spMkLst>
            <pc:docMk/>
            <pc:sldMk cId="139733844" sldId="299"/>
            <ac:spMk id="3" creationId="{DEE312DF-F87E-4C0E-940B-6509C5C991F8}"/>
          </ac:spMkLst>
        </pc:spChg>
        <pc:graphicFrameChg chg="add mod ord modGraphic">
          <ac:chgData name="Steve Shellhammer" userId="0e71f22d-ee3e-49c0-82ff-dbc290af8082" providerId="ADAL" clId="{2EE7100A-4CE6-4451-BC5C-8C838D35895B}" dt="2020-11-20T20:55:19.124" v="6775" actId="1076"/>
          <ac:graphicFrameMkLst>
            <pc:docMk/>
            <pc:sldMk cId="139733844" sldId="299"/>
            <ac:graphicFrameMk id="7" creationId="{C993D0D4-448F-48DB-B177-E23A10B5DE0E}"/>
          </ac:graphicFrameMkLst>
        </pc:graphicFrameChg>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D578F7A2-CD6F-47BA-8A52-2D2AF476026E}"/>
    <pc:docChg chg="modSld">
      <pc:chgData name="Steve Shellhammer" userId="0e71f22d-ee3e-49c0-82ff-dbc290af8082" providerId="ADAL" clId="{D578F7A2-CD6F-47BA-8A52-2D2AF476026E}" dt="2021-01-04T19:05:17.205" v="2" actId="20577"/>
      <pc:docMkLst>
        <pc:docMk/>
      </pc:docMkLst>
      <pc:sldChg chg="modSp mod">
        <pc:chgData name="Steve Shellhammer" userId="0e71f22d-ee3e-49c0-82ff-dbc290af8082" providerId="ADAL" clId="{D578F7A2-CD6F-47BA-8A52-2D2AF476026E}" dt="2021-01-04T19:05:17.205" v="2" actId="20577"/>
        <pc:sldMkLst>
          <pc:docMk/>
          <pc:sldMk cId="637874448" sldId="260"/>
        </pc:sldMkLst>
        <pc:graphicFrameChg chg="modGraphic">
          <ac:chgData name="Steve Shellhammer" userId="0e71f22d-ee3e-49c0-82ff-dbc290af8082" providerId="ADAL" clId="{D578F7A2-CD6F-47BA-8A52-2D2AF476026E}" dt="2021-01-04T19:05:17.205" v="2" actId="20577"/>
          <ac:graphicFrameMkLst>
            <pc:docMk/>
            <pc:sldMk cId="637874448" sldId="260"/>
            <ac:graphicFrameMk id="7" creationId="{3DDCC74F-FEBA-4D0E-9647-36663F9109B3}"/>
          </ac:graphicFrameMkLst>
        </pc:graphicFrame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15D2E57B-90B1-4299-AAE8-E38CA9C07C36}"/>
    <pc:docChg chg="undo custSel addSld delSld modSld">
      <pc:chgData name="Steve Shellhammer" userId="0e71f22d-ee3e-49c0-82ff-dbc290af8082" providerId="ADAL" clId="{15D2E57B-90B1-4299-AAE8-E38CA9C07C36}" dt="2020-12-15T23:44:53.822" v="1685" actId="20577"/>
      <pc:docMkLst>
        <pc:docMk/>
      </pc:docMkLst>
      <pc:sldChg chg="modSp mod">
        <pc:chgData name="Steve Shellhammer" userId="0e71f22d-ee3e-49c0-82ff-dbc290af8082" providerId="ADAL" clId="{15D2E57B-90B1-4299-AAE8-E38CA9C07C36}" dt="2020-12-15T21:19:12.744" v="13" actId="20577"/>
        <pc:sldMkLst>
          <pc:docMk/>
          <pc:sldMk cId="0" sldId="256"/>
        </pc:sldMkLst>
        <pc:spChg chg="mod">
          <ac:chgData name="Steve Shellhammer" userId="0e71f22d-ee3e-49c0-82ff-dbc290af8082" providerId="ADAL" clId="{15D2E57B-90B1-4299-AAE8-E38CA9C07C36}" dt="2020-12-15T21:19:12.744" v="13" actId="20577"/>
          <ac:spMkLst>
            <pc:docMk/>
            <pc:sldMk cId="0" sldId="256"/>
            <ac:spMk id="3073" creationId="{00000000-0000-0000-0000-000000000000}"/>
          </ac:spMkLst>
        </pc:spChg>
      </pc:sldChg>
      <pc:sldChg chg="modSp mod">
        <pc:chgData name="Steve Shellhammer" userId="0e71f22d-ee3e-49c0-82ff-dbc290af8082" providerId="ADAL" clId="{15D2E57B-90B1-4299-AAE8-E38CA9C07C36}" dt="2020-12-15T21:20:45.877" v="14" actId="6549"/>
        <pc:sldMkLst>
          <pc:docMk/>
          <pc:sldMk cId="2575438809" sldId="258"/>
        </pc:sldMkLst>
        <pc:spChg chg="mod">
          <ac:chgData name="Steve Shellhammer" userId="0e71f22d-ee3e-49c0-82ff-dbc290af8082" providerId="ADAL" clId="{15D2E57B-90B1-4299-AAE8-E38CA9C07C36}" dt="2020-12-15T21:20:45.877" v="14" actId="6549"/>
          <ac:spMkLst>
            <pc:docMk/>
            <pc:sldMk cId="2575438809" sldId="258"/>
            <ac:spMk id="3" creationId="{CF75258C-834D-4DA5-936A-E29454C3E521}"/>
          </ac:spMkLst>
        </pc:spChg>
      </pc:sldChg>
      <pc:sldChg chg="modSp mod">
        <pc:chgData name="Steve Shellhammer" userId="0e71f22d-ee3e-49c0-82ff-dbc290af8082" providerId="ADAL" clId="{15D2E57B-90B1-4299-AAE8-E38CA9C07C36}" dt="2020-12-15T22:41:25.414" v="568" actId="20577"/>
        <pc:sldMkLst>
          <pc:docMk/>
          <pc:sldMk cId="938961678" sldId="259"/>
        </pc:sldMkLst>
        <pc:spChg chg="mod">
          <ac:chgData name="Steve Shellhammer" userId="0e71f22d-ee3e-49c0-82ff-dbc290af8082" providerId="ADAL" clId="{15D2E57B-90B1-4299-AAE8-E38CA9C07C36}" dt="2020-12-15T22:41:25.414" v="568" actId="20577"/>
          <ac:spMkLst>
            <pc:docMk/>
            <pc:sldMk cId="938961678" sldId="259"/>
            <ac:spMk id="7" creationId="{8CE921E6-B8C9-4D0E-ADDE-FB85C099B27C}"/>
          </ac:spMkLst>
        </pc:spChg>
        <pc:graphicFrameChg chg="modGraphic">
          <ac:chgData name="Steve Shellhammer" userId="0e71f22d-ee3e-49c0-82ff-dbc290af8082" providerId="ADAL" clId="{15D2E57B-90B1-4299-AAE8-E38CA9C07C36}" dt="2020-12-15T22:38:53.110" v="479" actId="404"/>
          <ac:graphicFrameMkLst>
            <pc:docMk/>
            <pc:sldMk cId="938961678" sldId="259"/>
            <ac:graphicFrameMk id="8" creationId="{72F84D60-E663-4FAB-A674-C68E53C9139B}"/>
          </ac:graphicFrameMkLst>
        </pc:graphicFrameChg>
      </pc:sldChg>
      <pc:sldChg chg="addSp delSp modSp add mod">
        <pc:chgData name="Steve Shellhammer" userId="0e71f22d-ee3e-49c0-82ff-dbc290af8082" providerId="ADAL" clId="{15D2E57B-90B1-4299-AAE8-E38CA9C07C36}" dt="2020-12-15T22:39:00.604" v="480" actId="403"/>
        <pc:sldMkLst>
          <pc:docMk/>
          <pc:sldMk cId="637874448" sldId="260"/>
        </pc:sldMkLst>
        <pc:spChg chg="mod">
          <ac:chgData name="Steve Shellhammer" userId="0e71f22d-ee3e-49c0-82ff-dbc290af8082" providerId="ADAL" clId="{15D2E57B-90B1-4299-AAE8-E38CA9C07C36}" dt="2020-12-15T22:38:13.354" v="477" actId="20577"/>
          <ac:spMkLst>
            <pc:docMk/>
            <pc:sldMk cId="637874448" sldId="260"/>
            <ac:spMk id="2" creationId="{36A4F317-1BEC-49FE-B64E-14F47B858668}"/>
          </ac:spMkLst>
        </pc:spChg>
        <pc:spChg chg="del">
          <ac:chgData name="Steve Shellhammer" userId="0e71f22d-ee3e-49c0-82ff-dbc290af8082" providerId="ADAL" clId="{15D2E57B-90B1-4299-AAE8-E38CA9C07C36}" dt="2020-12-15T21:21:09.174" v="25" actId="478"/>
          <ac:spMkLst>
            <pc:docMk/>
            <pc:sldMk cId="637874448" sldId="260"/>
            <ac:spMk id="3" creationId="{CF75258C-834D-4DA5-936A-E29454C3E521}"/>
          </ac:spMkLst>
        </pc:spChg>
        <pc:spChg chg="add mod">
          <ac:chgData name="Steve Shellhammer" userId="0e71f22d-ee3e-49c0-82ff-dbc290af8082" providerId="ADAL" clId="{15D2E57B-90B1-4299-AAE8-E38CA9C07C36}" dt="2020-12-15T21:30:19.654" v="458" actId="404"/>
          <ac:spMkLst>
            <pc:docMk/>
            <pc:sldMk cId="637874448" sldId="260"/>
            <ac:spMk id="9" creationId="{40251830-CEB9-4D49-B2B7-3B3AA905FECE}"/>
          </ac:spMkLst>
        </pc:spChg>
        <pc:graphicFrameChg chg="mod modGraphic">
          <ac:chgData name="Steve Shellhammer" userId="0e71f22d-ee3e-49c0-82ff-dbc290af8082" providerId="ADAL" clId="{15D2E57B-90B1-4299-AAE8-E38CA9C07C36}" dt="2020-12-15T22:39:00.604" v="480" actId="403"/>
          <ac:graphicFrameMkLst>
            <pc:docMk/>
            <pc:sldMk cId="637874448" sldId="260"/>
            <ac:graphicFrameMk id="7" creationId="{3DDCC74F-FEBA-4D0E-9647-36663F9109B3}"/>
          </ac:graphicFrameMkLst>
        </pc:graphicFrameChg>
      </pc:sldChg>
      <pc:sldChg chg="addSp delSp modSp add mod">
        <pc:chgData name="Steve Shellhammer" userId="0e71f22d-ee3e-49c0-82ff-dbc290af8082" providerId="ADAL" clId="{15D2E57B-90B1-4299-AAE8-E38CA9C07C36}" dt="2020-12-15T23:44:53.822" v="1685" actId="20577"/>
        <pc:sldMkLst>
          <pc:docMk/>
          <pc:sldMk cId="1844262480" sldId="261"/>
        </pc:sldMkLst>
        <pc:spChg chg="mod">
          <ac:chgData name="Steve Shellhammer" userId="0e71f22d-ee3e-49c0-82ff-dbc290af8082" providerId="ADAL" clId="{15D2E57B-90B1-4299-AAE8-E38CA9C07C36}" dt="2020-12-15T22:56:57.004" v="1415" actId="20577"/>
          <ac:spMkLst>
            <pc:docMk/>
            <pc:sldMk cId="1844262480" sldId="261"/>
            <ac:spMk id="2" creationId="{B720719E-A4FC-4D7B-8F7F-F352A24DAD82}"/>
          </ac:spMkLst>
        </pc:spChg>
        <pc:spChg chg="del mod">
          <ac:chgData name="Steve Shellhammer" userId="0e71f22d-ee3e-49c0-82ff-dbc290af8082" providerId="ADAL" clId="{15D2E57B-90B1-4299-AAE8-E38CA9C07C36}" dt="2020-12-15T22:54:32.483" v="1347" actId="478"/>
          <ac:spMkLst>
            <pc:docMk/>
            <pc:sldMk cId="1844262480" sldId="261"/>
            <ac:spMk id="7" creationId="{8CE921E6-B8C9-4D0E-ADDE-FB85C099B27C}"/>
          </ac:spMkLst>
        </pc:spChg>
        <pc:spChg chg="add del mod">
          <ac:chgData name="Steve Shellhammer" userId="0e71f22d-ee3e-49c0-82ff-dbc290af8082" providerId="ADAL" clId="{15D2E57B-90B1-4299-AAE8-E38CA9C07C36}" dt="2020-12-15T22:54:35.759" v="1348" actId="478"/>
          <ac:spMkLst>
            <pc:docMk/>
            <pc:sldMk cId="1844262480" sldId="261"/>
            <ac:spMk id="9" creationId="{8A21DBA3-43E6-4BD2-9237-31E7C4F204FD}"/>
          </ac:spMkLst>
        </pc:spChg>
        <pc:spChg chg="add mod">
          <ac:chgData name="Steve Shellhammer" userId="0e71f22d-ee3e-49c0-82ff-dbc290af8082" providerId="ADAL" clId="{15D2E57B-90B1-4299-AAE8-E38CA9C07C36}" dt="2020-12-15T23:06:51.346" v="1527" actId="5793"/>
          <ac:spMkLst>
            <pc:docMk/>
            <pc:sldMk cId="1844262480" sldId="261"/>
            <ac:spMk id="10" creationId="{E4874D9A-2759-4A0A-AFFF-A3B274A34BB6}"/>
          </ac:spMkLst>
        </pc:spChg>
        <pc:graphicFrameChg chg="mod modGraphic">
          <ac:chgData name="Steve Shellhammer" userId="0e71f22d-ee3e-49c0-82ff-dbc290af8082" providerId="ADAL" clId="{15D2E57B-90B1-4299-AAE8-E38CA9C07C36}" dt="2020-12-15T23:44:53.822" v="1685" actId="20577"/>
          <ac:graphicFrameMkLst>
            <pc:docMk/>
            <pc:sldMk cId="1844262480" sldId="261"/>
            <ac:graphicFrameMk id="8" creationId="{72F84D60-E663-4FAB-A674-C68E53C9139B}"/>
          </ac:graphicFrameMkLst>
        </pc:graphicFrameChg>
      </pc:sldChg>
      <pc:sldChg chg="modSp new del mod">
        <pc:chgData name="Steve Shellhammer" userId="0e71f22d-ee3e-49c0-82ff-dbc290af8082" providerId="ADAL" clId="{15D2E57B-90B1-4299-AAE8-E38CA9C07C36}" dt="2020-12-15T22:57:03.919" v="1416" actId="47"/>
        <pc:sldMkLst>
          <pc:docMk/>
          <pc:sldMk cId="3631726312" sldId="262"/>
        </pc:sldMkLst>
        <pc:spChg chg="mod">
          <ac:chgData name="Steve Shellhammer" userId="0e71f22d-ee3e-49c0-82ff-dbc290af8082" providerId="ADAL" clId="{15D2E57B-90B1-4299-AAE8-E38CA9C07C36}" dt="2020-12-15T22:54:26.211" v="1346" actId="1076"/>
          <ac:spMkLst>
            <pc:docMk/>
            <pc:sldMk cId="3631726312" sldId="262"/>
            <ac:spMk id="3" creationId="{B5F389A9-5706-40F7-BF9B-0652D748EE61}"/>
          </ac:spMkLst>
        </pc:spChg>
      </pc:sldChg>
    </pc:docChg>
  </pc:docChgLst>
  <pc:docChgLst>
    <pc:chgData name="Steve Shellhammer" userId="0e71f22d-ee3e-49c0-82ff-dbc290af8082" providerId="ADAL" clId="{A5EBC3B1-9342-4A19-B34A-0A8D8BDCCFBB}"/>
    <pc:docChg chg="undo custSel addSld delSld modSld sldOrd modMainMaster">
      <pc:chgData name="Steve Shellhammer" userId="0e71f22d-ee3e-49c0-82ff-dbc290af8082" providerId="ADAL" clId="{A5EBC3B1-9342-4A19-B34A-0A8D8BDCCFBB}" dt="2021-02-20T00:09:06.623" v="2692" actId="6549"/>
      <pc:docMkLst>
        <pc:docMk/>
      </pc:docMkLst>
      <pc:sldChg chg="modSp mod">
        <pc:chgData name="Steve Shellhammer" userId="0e71f22d-ee3e-49c0-82ff-dbc290af8082" providerId="ADAL" clId="{A5EBC3B1-9342-4A19-B34A-0A8D8BDCCFBB}" dt="2021-02-20T00:05:53.663" v="2671" actId="20577"/>
        <pc:sldMkLst>
          <pc:docMk/>
          <pc:sldMk cId="0" sldId="256"/>
        </pc:sldMkLst>
        <pc:spChg chg="mod">
          <ac:chgData name="Steve Shellhammer" userId="0e71f22d-ee3e-49c0-82ff-dbc290af8082" providerId="ADAL" clId="{A5EBC3B1-9342-4A19-B34A-0A8D8BDCCFBB}" dt="2021-02-09T22:55:21.599" v="39" actId="20577"/>
          <ac:spMkLst>
            <pc:docMk/>
            <pc:sldMk cId="0" sldId="256"/>
            <ac:spMk id="3073" creationId="{00000000-0000-0000-0000-000000000000}"/>
          </ac:spMkLst>
        </pc:spChg>
        <pc:spChg chg="mod">
          <ac:chgData name="Steve Shellhammer" userId="0e71f22d-ee3e-49c0-82ff-dbc290af8082" providerId="ADAL" clId="{A5EBC3B1-9342-4A19-B34A-0A8D8BDCCFBB}" dt="2021-02-20T00:05:53.663" v="2671" actId="20577"/>
          <ac:spMkLst>
            <pc:docMk/>
            <pc:sldMk cId="0" sldId="256"/>
            <ac:spMk id="3074" creationId="{00000000-0000-0000-0000-000000000000}"/>
          </ac:spMkLst>
        </pc:spChg>
      </pc:sldChg>
      <pc:sldChg chg="modSp new mod">
        <pc:chgData name="Steve Shellhammer" userId="0e71f22d-ee3e-49c0-82ff-dbc290af8082" providerId="ADAL" clId="{A5EBC3B1-9342-4A19-B34A-0A8D8BDCCFBB}" dt="2021-02-20T00:09:06.623" v="2692" actId="6549"/>
        <pc:sldMkLst>
          <pc:docMk/>
          <pc:sldMk cId="2052456152" sldId="257"/>
        </pc:sldMkLst>
        <pc:spChg chg="mod">
          <ac:chgData name="Steve Shellhammer" userId="0e71f22d-ee3e-49c0-82ff-dbc290af8082" providerId="ADAL" clId="{A5EBC3B1-9342-4A19-B34A-0A8D8BDCCFBB}" dt="2021-02-09T22:55:49.836" v="55" actId="20577"/>
          <ac:spMkLst>
            <pc:docMk/>
            <pc:sldMk cId="2052456152" sldId="257"/>
            <ac:spMk id="2" creationId="{D4818F49-6B1E-4BB2-B2C3-87F71B524FEB}"/>
          </ac:spMkLst>
        </pc:spChg>
        <pc:spChg chg="mod">
          <ac:chgData name="Steve Shellhammer" userId="0e71f22d-ee3e-49c0-82ff-dbc290af8082" providerId="ADAL" clId="{A5EBC3B1-9342-4A19-B34A-0A8D8BDCCFBB}" dt="2021-02-20T00:09:06.623" v="2692" actId="6549"/>
          <ac:spMkLst>
            <pc:docMk/>
            <pc:sldMk cId="2052456152" sldId="257"/>
            <ac:spMk id="3" creationId="{17277EE1-5031-4E5C-A708-93886440972B}"/>
          </ac:spMkLst>
        </pc:spChg>
      </pc:sldChg>
      <pc:sldChg chg="del">
        <pc:chgData name="Steve Shellhammer" userId="0e71f22d-ee3e-49c0-82ff-dbc290af8082" providerId="ADAL" clId="{A5EBC3B1-9342-4A19-B34A-0A8D8BDCCFBB}" dt="2021-02-09T22:55:43.047" v="44" actId="47"/>
        <pc:sldMkLst>
          <pc:docMk/>
          <pc:sldMk cId="3416484593" sldId="257"/>
        </pc:sldMkLst>
      </pc:sldChg>
      <pc:sldChg chg="del">
        <pc:chgData name="Steve Shellhammer" userId="0e71f22d-ee3e-49c0-82ff-dbc290af8082" providerId="ADAL" clId="{A5EBC3B1-9342-4A19-B34A-0A8D8BDCCFBB}" dt="2021-02-09T22:55:43.047" v="44" actId="47"/>
        <pc:sldMkLst>
          <pc:docMk/>
          <pc:sldMk cId="2011023064" sldId="258"/>
        </pc:sldMkLst>
      </pc:sldChg>
      <pc:sldChg chg="modSp new mod">
        <pc:chgData name="Steve Shellhammer" userId="0e71f22d-ee3e-49c0-82ff-dbc290af8082" providerId="ADAL" clId="{A5EBC3B1-9342-4A19-B34A-0A8D8BDCCFBB}" dt="2021-02-14T16:11:27.814" v="2553" actId="5793"/>
        <pc:sldMkLst>
          <pc:docMk/>
          <pc:sldMk cId="3117558597" sldId="258"/>
        </pc:sldMkLst>
        <pc:spChg chg="mod">
          <ac:chgData name="Steve Shellhammer" userId="0e71f22d-ee3e-49c0-82ff-dbc290af8082" providerId="ADAL" clId="{A5EBC3B1-9342-4A19-B34A-0A8D8BDCCFBB}" dt="2021-02-12T20:46:18.583" v="1605" actId="20577"/>
          <ac:spMkLst>
            <pc:docMk/>
            <pc:sldMk cId="3117558597" sldId="258"/>
            <ac:spMk id="2" creationId="{47918087-341F-4734-AC50-80DE0581DA4D}"/>
          </ac:spMkLst>
        </pc:spChg>
        <pc:spChg chg="mod">
          <ac:chgData name="Steve Shellhammer" userId="0e71f22d-ee3e-49c0-82ff-dbc290af8082" providerId="ADAL" clId="{A5EBC3B1-9342-4A19-B34A-0A8D8BDCCFBB}" dt="2021-02-14T16:11:27.814" v="2553" actId="5793"/>
          <ac:spMkLst>
            <pc:docMk/>
            <pc:sldMk cId="3117558597" sldId="258"/>
            <ac:spMk id="3" creationId="{13215CAF-0E26-4E43-AA99-7608DD61B634}"/>
          </ac:spMkLst>
        </pc:spChg>
      </pc:sldChg>
      <pc:sldChg chg="del">
        <pc:chgData name="Steve Shellhammer" userId="0e71f22d-ee3e-49c0-82ff-dbc290af8082" providerId="ADAL" clId="{A5EBC3B1-9342-4A19-B34A-0A8D8BDCCFBB}" dt="2021-02-09T22:55:43.047" v="44" actId="47"/>
        <pc:sldMkLst>
          <pc:docMk/>
          <pc:sldMk cId="363200609" sldId="259"/>
        </pc:sldMkLst>
      </pc:sldChg>
      <pc:sldChg chg="modSp add del mod">
        <pc:chgData name="Steve Shellhammer" userId="0e71f22d-ee3e-49c0-82ff-dbc290af8082" providerId="ADAL" clId="{A5EBC3B1-9342-4A19-B34A-0A8D8BDCCFBB}" dt="2021-02-12T20:46:27.918" v="1606" actId="47"/>
        <pc:sldMkLst>
          <pc:docMk/>
          <pc:sldMk cId="3384805148" sldId="259"/>
        </pc:sldMkLst>
        <pc:spChg chg="mod">
          <ac:chgData name="Steve Shellhammer" userId="0e71f22d-ee3e-49c0-82ff-dbc290af8082" providerId="ADAL" clId="{A5EBC3B1-9342-4A19-B34A-0A8D8BDCCFBB}" dt="2021-02-10T00:27:21.413" v="1509" actId="1038"/>
          <ac:spMkLst>
            <pc:docMk/>
            <pc:sldMk cId="3384805148" sldId="259"/>
            <ac:spMk id="2" creationId="{47918087-341F-4734-AC50-80DE0581DA4D}"/>
          </ac:spMkLst>
        </pc:spChg>
        <pc:spChg chg="mod">
          <ac:chgData name="Steve Shellhammer" userId="0e71f22d-ee3e-49c0-82ff-dbc290af8082" providerId="ADAL" clId="{A5EBC3B1-9342-4A19-B34A-0A8D8BDCCFBB}" dt="2021-02-09T23:17:34.971" v="1054" actId="20577"/>
          <ac:spMkLst>
            <pc:docMk/>
            <pc:sldMk cId="3384805148" sldId="259"/>
            <ac:spMk id="3" creationId="{13215CAF-0E26-4E43-AA99-7608DD61B634}"/>
          </ac:spMkLst>
        </pc:spChg>
      </pc:sldChg>
      <pc:sldChg chg="modSp add del mod">
        <pc:chgData name="Steve Shellhammer" userId="0e71f22d-ee3e-49c0-82ff-dbc290af8082" providerId="ADAL" clId="{A5EBC3B1-9342-4A19-B34A-0A8D8BDCCFBB}" dt="2021-02-12T20:46:27.918" v="1606" actId="47"/>
        <pc:sldMkLst>
          <pc:docMk/>
          <pc:sldMk cId="507745162" sldId="260"/>
        </pc:sldMkLst>
        <pc:spChg chg="mod">
          <ac:chgData name="Steve Shellhammer" userId="0e71f22d-ee3e-49c0-82ff-dbc290af8082" providerId="ADAL" clId="{A5EBC3B1-9342-4A19-B34A-0A8D8BDCCFBB}" dt="2021-02-10T00:27:30.533" v="1514" actId="20577"/>
          <ac:spMkLst>
            <pc:docMk/>
            <pc:sldMk cId="507745162" sldId="260"/>
            <ac:spMk id="2" creationId="{47918087-341F-4734-AC50-80DE0581DA4D}"/>
          </ac:spMkLst>
        </pc:spChg>
        <pc:spChg chg="mod">
          <ac:chgData name="Steve Shellhammer" userId="0e71f22d-ee3e-49c0-82ff-dbc290af8082" providerId="ADAL" clId="{A5EBC3B1-9342-4A19-B34A-0A8D8BDCCFBB}" dt="2021-02-09T23:20:10.200" v="1066" actId="20577"/>
          <ac:spMkLst>
            <pc:docMk/>
            <pc:sldMk cId="507745162" sldId="260"/>
            <ac:spMk id="3" creationId="{13215CAF-0E26-4E43-AA99-7608DD61B634}"/>
          </ac:spMkLst>
        </pc:spChg>
      </pc:sldChg>
      <pc:sldChg chg="del">
        <pc:chgData name="Steve Shellhammer" userId="0e71f22d-ee3e-49c0-82ff-dbc290af8082" providerId="ADAL" clId="{A5EBC3B1-9342-4A19-B34A-0A8D8BDCCFBB}" dt="2021-02-09T22:55:43.047" v="44" actId="47"/>
        <pc:sldMkLst>
          <pc:docMk/>
          <pc:sldMk cId="4012903552" sldId="260"/>
        </pc:sldMkLst>
      </pc:sldChg>
      <pc:sldChg chg="addSp delSp modSp add del mod">
        <pc:chgData name="Steve Shellhammer" userId="0e71f22d-ee3e-49c0-82ff-dbc290af8082" providerId="ADAL" clId="{A5EBC3B1-9342-4A19-B34A-0A8D8BDCCFBB}" dt="2021-02-14T16:15:21.664" v="2556" actId="47"/>
        <pc:sldMkLst>
          <pc:docMk/>
          <pc:sldMk cId="109489325" sldId="261"/>
        </pc:sldMkLst>
        <pc:spChg chg="mod">
          <ac:chgData name="Steve Shellhammer" userId="0e71f22d-ee3e-49c0-82ff-dbc290af8082" providerId="ADAL" clId="{A5EBC3B1-9342-4A19-B34A-0A8D8BDCCFBB}" dt="2021-02-12T20:47:17.019" v="1621" actId="20577"/>
          <ac:spMkLst>
            <pc:docMk/>
            <pc:sldMk cId="109489325" sldId="261"/>
            <ac:spMk id="2" creationId="{47918087-341F-4734-AC50-80DE0581DA4D}"/>
          </ac:spMkLst>
        </pc:spChg>
        <pc:spChg chg="mod">
          <ac:chgData name="Steve Shellhammer" userId="0e71f22d-ee3e-49c0-82ff-dbc290af8082" providerId="ADAL" clId="{A5EBC3B1-9342-4A19-B34A-0A8D8BDCCFBB}" dt="2021-02-12T23:04:15.127" v="2333" actId="14100"/>
          <ac:spMkLst>
            <pc:docMk/>
            <pc:sldMk cId="109489325" sldId="261"/>
            <ac:spMk id="3" creationId="{13215CAF-0E26-4E43-AA99-7608DD61B634}"/>
          </ac:spMkLst>
        </pc:spChg>
        <pc:spChg chg="add del mod">
          <ac:chgData name="Steve Shellhammer" userId="0e71f22d-ee3e-49c0-82ff-dbc290af8082" providerId="ADAL" clId="{A5EBC3B1-9342-4A19-B34A-0A8D8BDCCFBB}" dt="2021-02-09T23:20:42.566" v="1095" actId="478"/>
          <ac:spMkLst>
            <pc:docMk/>
            <pc:sldMk cId="109489325" sldId="261"/>
            <ac:spMk id="7" creationId="{A1513EAC-08BE-442B-AA84-8707236ECD4B}"/>
          </ac:spMkLst>
        </pc:spChg>
      </pc:sldChg>
      <pc:sldChg chg="del">
        <pc:chgData name="Steve Shellhammer" userId="0e71f22d-ee3e-49c0-82ff-dbc290af8082" providerId="ADAL" clId="{A5EBC3B1-9342-4A19-B34A-0A8D8BDCCFBB}" dt="2021-02-09T22:55:43.047" v="44" actId="47"/>
        <pc:sldMkLst>
          <pc:docMk/>
          <pc:sldMk cId="3908104288" sldId="261"/>
        </pc:sldMkLst>
      </pc:sldChg>
      <pc:sldChg chg="modSp add mod">
        <pc:chgData name="Steve Shellhammer" userId="0e71f22d-ee3e-49c0-82ff-dbc290af8082" providerId="ADAL" clId="{A5EBC3B1-9342-4A19-B34A-0A8D8BDCCFBB}" dt="2021-02-14T16:17:06.602" v="2574" actId="1037"/>
        <pc:sldMkLst>
          <pc:docMk/>
          <pc:sldMk cId="1553919814" sldId="262"/>
        </pc:sldMkLst>
        <pc:spChg chg="mod">
          <ac:chgData name="Steve Shellhammer" userId="0e71f22d-ee3e-49c0-82ff-dbc290af8082" providerId="ADAL" clId="{A5EBC3B1-9342-4A19-B34A-0A8D8BDCCFBB}" dt="2021-02-14T16:15:32.073" v="2560" actId="20577"/>
          <ac:spMkLst>
            <pc:docMk/>
            <pc:sldMk cId="1553919814" sldId="262"/>
            <ac:spMk id="2" creationId="{47918087-341F-4734-AC50-80DE0581DA4D}"/>
          </ac:spMkLst>
        </pc:spChg>
        <pc:spChg chg="mod">
          <ac:chgData name="Steve Shellhammer" userId="0e71f22d-ee3e-49c0-82ff-dbc290af8082" providerId="ADAL" clId="{A5EBC3B1-9342-4A19-B34A-0A8D8BDCCFBB}" dt="2021-02-14T16:17:06.602" v="2574" actId="1037"/>
          <ac:spMkLst>
            <pc:docMk/>
            <pc:sldMk cId="1553919814" sldId="262"/>
            <ac:spMk id="3" creationId="{13215CAF-0E26-4E43-AA99-7608DD61B634}"/>
          </ac:spMkLst>
        </pc:spChg>
      </pc:sldChg>
      <pc:sldChg chg="del">
        <pc:chgData name="Steve Shellhammer" userId="0e71f22d-ee3e-49c0-82ff-dbc290af8082" providerId="ADAL" clId="{A5EBC3B1-9342-4A19-B34A-0A8D8BDCCFBB}" dt="2021-02-09T22:55:43.047" v="44" actId="47"/>
        <pc:sldMkLst>
          <pc:docMk/>
          <pc:sldMk cId="2894843422" sldId="262"/>
        </pc:sldMkLst>
      </pc:sldChg>
      <pc:sldChg chg="modSp add mod ord">
        <pc:chgData name="Steve Shellhammer" userId="0e71f22d-ee3e-49c0-82ff-dbc290af8082" providerId="ADAL" clId="{A5EBC3B1-9342-4A19-B34A-0A8D8BDCCFBB}" dt="2021-02-14T16:15:25.369" v="2558" actId="20577"/>
        <pc:sldMkLst>
          <pc:docMk/>
          <pc:sldMk cId="3494250499" sldId="263"/>
        </pc:sldMkLst>
        <pc:spChg chg="mod">
          <ac:chgData name="Steve Shellhammer" userId="0e71f22d-ee3e-49c0-82ff-dbc290af8082" providerId="ADAL" clId="{A5EBC3B1-9342-4A19-B34A-0A8D8BDCCFBB}" dt="2021-02-14T16:15:25.369" v="2558" actId="20577"/>
          <ac:spMkLst>
            <pc:docMk/>
            <pc:sldMk cId="3494250499" sldId="263"/>
            <ac:spMk id="2" creationId="{47918087-341F-4734-AC50-80DE0581DA4D}"/>
          </ac:spMkLst>
        </pc:spChg>
        <pc:spChg chg="mod">
          <ac:chgData name="Steve Shellhammer" userId="0e71f22d-ee3e-49c0-82ff-dbc290af8082" providerId="ADAL" clId="{A5EBC3B1-9342-4A19-B34A-0A8D8BDCCFBB}" dt="2021-02-14T16:15:06.747" v="2555" actId="14100"/>
          <ac:spMkLst>
            <pc:docMk/>
            <pc:sldMk cId="3494250499" sldId="263"/>
            <ac:spMk id="3" creationId="{13215CAF-0E26-4E43-AA99-7608DD61B634}"/>
          </ac:spMkLst>
        </pc:spChg>
      </pc:sldChg>
      <pc:sldChg chg="del">
        <pc:chgData name="Steve Shellhammer" userId="0e71f22d-ee3e-49c0-82ff-dbc290af8082" providerId="ADAL" clId="{A5EBC3B1-9342-4A19-B34A-0A8D8BDCCFBB}" dt="2021-02-09T22:55:43.047" v="44" actId="47"/>
        <pc:sldMkLst>
          <pc:docMk/>
          <pc:sldMk cId="3889958180" sldId="263"/>
        </pc:sldMkLst>
      </pc:sldChg>
      <pc:sldChg chg="modSp add del mod">
        <pc:chgData name="Steve Shellhammer" userId="0e71f22d-ee3e-49c0-82ff-dbc290af8082" providerId="ADAL" clId="{A5EBC3B1-9342-4A19-B34A-0A8D8BDCCFBB}" dt="2021-02-14T16:17:24.357" v="2575" actId="47"/>
        <pc:sldMkLst>
          <pc:docMk/>
          <pc:sldMk cId="859829806" sldId="264"/>
        </pc:sldMkLst>
        <pc:spChg chg="mod">
          <ac:chgData name="Steve Shellhammer" userId="0e71f22d-ee3e-49c0-82ff-dbc290af8082" providerId="ADAL" clId="{A5EBC3B1-9342-4A19-B34A-0A8D8BDCCFBB}" dt="2021-02-12T20:57:38.395" v="1833" actId="20577"/>
          <ac:spMkLst>
            <pc:docMk/>
            <pc:sldMk cId="859829806" sldId="264"/>
            <ac:spMk id="2" creationId="{47918087-341F-4734-AC50-80DE0581DA4D}"/>
          </ac:spMkLst>
        </pc:spChg>
        <pc:spChg chg="mod">
          <ac:chgData name="Steve Shellhammer" userId="0e71f22d-ee3e-49c0-82ff-dbc290af8082" providerId="ADAL" clId="{A5EBC3B1-9342-4A19-B34A-0A8D8BDCCFBB}" dt="2021-02-12T23:05:31.170" v="2473" actId="6549"/>
          <ac:spMkLst>
            <pc:docMk/>
            <pc:sldMk cId="859829806" sldId="264"/>
            <ac:spMk id="3" creationId="{13215CAF-0E26-4E43-AA99-7608DD61B634}"/>
          </ac:spMkLst>
        </pc:spChg>
      </pc:sldChg>
      <pc:sldChg chg="modSp add del mod">
        <pc:chgData name="Steve Shellhammer" userId="0e71f22d-ee3e-49c0-82ff-dbc290af8082" providerId="ADAL" clId="{A5EBC3B1-9342-4A19-B34A-0A8D8BDCCFBB}" dt="2021-02-12T20:54:19.075" v="1681" actId="47"/>
        <pc:sldMkLst>
          <pc:docMk/>
          <pc:sldMk cId="3645025336" sldId="265"/>
        </pc:sldMkLst>
        <pc:spChg chg="mod">
          <ac:chgData name="Steve Shellhammer" userId="0e71f22d-ee3e-49c0-82ff-dbc290af8082" providerId="ADAL" clId="{A5EBC3B1-9342-4A19-B34A-0A8D8BDCCFBB}" dt="2021-02-10T00:28:15.734" v="1539" actId="20577"/>
          <ac:spMkLst>
            <pc:docMk/>
            <pc:sldMk cId="3645025336" sldId="265"/>
            <ac:spMk id="2" creationId="{47918087-341F-4734-AC50-80DE0581DA4D}"/>
          </ac:spMkLst>
        </pc:spChg>
        <pc:spChg chg="mod">
          <ac:chgData name="Steve Shellhammer" userId="0e71f22d-ee3e-49c0-82ff-dbc290af8082" providerId="ADAL" clId="{A5EBC3B1-9342-4A19-B34A-0A8D8BDCCFBB}" dt="2021-02-09T23:32:59.889" v="1374" actId="20577"/>
          <ac:spMkLst>
            <pc:docMk/>
            <pc:sldMk cId="3645025336" sldId="265"/>
            <ac:spMk id="3" creationId="{13215CAF-0E26-4E43-AA99-7608DD61B634}"/>
          </ac:spMkLst>
        </pc:spChg>
      </pc:sldChg>
      <pc:sldChg chg="modSp add del mod">
        <pc:chgData name="Steve Shellhammer" userId="0e71f22d-ee3e-49c0-82ff-dbc290af8082" providerId="ADAL" clId="{A5EBC3B1-9342-4A19-B34A-0A8D8BDCCFBB}" dt="2021-02-12T20:54:19.075" v="1681" actId="47"/>
        <pc:sldMkLst>
          <pc:docMk/>
          <pc:sldMk cId="620291850" sldId="266"/>
        </pc:sldMkLst>
        <pc:spChg chg="mod">
          <ac:chgData name="Steve Shellhammer" userId="0e71f22d-ee3e-49c0-82ff-dbc290af8082" providerId="ADAL" clId="{A5EBC3B1-9342-4A19-B34A-0A8D8BDCCFBB}" dt="2021-02-10T00:28:21.494" v="1544" actId="20577"/>
          <ac:spMkLst>
            <pc:docMk/>
            <pc:sldMk cId="620291850" sldId="266"/>
            <ac:spMk id="2" creationId="{47918087-341F-4734-AC50-80DE0581DA4D}"/>
          </ac:spMkLst>
        </pc:spChg>
        <pc:spChg chg="mod">
          <ac:chgData name="Steve Shellhammer" userId="0e71f22d-ee3e-49c0-82ff-dbc290af8082" providerId="ADAL" clId="{A5EBC3B1-9342-4A19-B34A-0A8D8BDCCFBB}" dt="2021-02-09T23:40:49.792" v="1434" actId="20577"/>
          <ac:spMkLst>
            <pc:docMk/>
            <pc:sldMk cId="620291850" sldId="266"/>
            <ac:spMk id="3" creationId="{13215CAF-0E26-4E43-AA99-7608DD61B634}"/>
          </ac:spMkLst>
        </pc:spChg>
      </pc:sldChg>
      <pc:sldChg chg="modSp add del mod">
        <pc:chgData name="Steve Shellhammer" userId="0e71f22d-ee3e-49c0-82ff-dbc290af8082" providerId="ADAL" clId="{A5EBC3B1-9342-4A19-B34A-0A8D8BDCCFBB}" dt="2021-02-09T23:40:25.587" v="1432" actId="47"/>
        <pc:sldMkLst>
          <pc:docMk/>
          <pc:sldMk cId="99030447" sldId="267"/>
        </pc:sldMkLst>
        <pc:spChg chg="mod">
          <ac:chgData name="Steve Shellhammer" userId="0e71f22d-ee3e-49c0-82ff-dbc290af8082" providerId="ADAL" clId="{A5EBC3B1-9342-4A19-B34A-0A8D8BDCCFBB}" dt="2021-02-09T23:38:43.486" v="1406" actId="20577"/>
          <ac:spMkLst>
            <pc:docMk/>
            <pc:sldMk cId="99030447" sldId="267"/>
            <ac:spMk id="2" creationId="{47918087-341F-4734-AC50-80DE0581DA4D}"/>
          </ac:spMkLst>
        </pc:spChg>
        <pc:spChg chg="mod">
          <ac:chgData name="Steve Shellhammer" userId="0e71f22d-ee3e-49c0-82ff-dbc290af8082" providerId="ADAL" clId="{A5EBC3B1-9342-4A19-B34A-0A8D8BDCCFBB}" dt="2021-02-09T23:38:57.759" v="1409" actId="6549"/>
          <ac:spMkLst>
            <pc:docMk/>
            <pc:sldMk cId="99030447" sldId="267"/>
            <ac:spMk id="3" creationId="{13215CAF-0E26-4E43-AA99-7608DD61B634}"/>
          </ac:spMkLst>
        </pc:spChg>
      </pc:sldChg>
      <pc:sldChg chg="modSp add del mod">
        <pc:chgData name="Steve Shellhammer" userId="0e71f22d-ee3e-49c0-82ff-dbc290af8082" providerId="ADAL" clId="{A5EBC3B1-9342-4A19-B34A-0A8D8BDCCFBB}" dt="2021-02-12T20:54:19.075" v="1681" actId="47"/>
        <pc:sldMkLst>
          <pc:docMk/>
          <pc:sldMk cId="2083923406" sldId="267"/>
        </pc:sldMkLst>
        <pc:spChg chg="mod">
          <ac:chgData name="Steve Shellhammer" userId="0e71f22d-ee3e-49c0-82ff-dbc290af8082" providerId="ADAL" clId="{A5EBC3B1-9342-4A19-B34A-0A8D8BDCCFBB}" dt="2021-02-10T00:28:27.545" v="1550" actId="20577"/>
          <ac:spMkLst>
            <pc:docMk/>
            <pc:sldMk cId="2083923406" sldId="267"/>
            <ac:spMk id="2" creationId="{47918087-341F-4734-AC50-80DE0581DA4D}"/>
          </ac:spMkLst>
        </pc:spChg>
        <pc:spChg chg="mod">
          <ac:chgData name="Steve Shellhammer" userId="0e71f22d-ee3e-49c0-82ff-dbc290af8082" providerId="ADAL" clId="{A5EBC3B1-9342-4A19-B34A-0A8D8BDCCFBB}" dt="2021-02-09T23:41:12.046" v="1441" actId="20577"/>
          <ac:spMkLst>
            <pc:docMk/>
            <pc:sldMk cId="2083923406" sldId="267"/>
            <ac:spMk id="3" creationId="{13215CAF-0E26-4E43-AA99-7608DD61B634}"/>
          </ac:spMkLst>
        </pc:spChg>
      </pc:sldChg>
      <pc:sldChg chg="modSp add del mod">
        <pc:chgData name="Steve Shellhammer" userId="0e71f22d-ee3e-49c0-82ff-dbc290af8082" providerId="ADAL" clId="{A5EBC3B1-9342-4A19-B34A-0A8D8BDCCFBB}" dt="2021-02-12T20:54:19.075" v="1681" actId="47"/>
        <pc:sldMkLst>
          <pc:docMk/>
          <pc:sldMk cId="4236025984" sldId="268"/>
        </pc:sldMkLst>
        <pc:spChg chg="mod">
          <ac:chgData name="Steve Shellhammer" userId="0e71f22d-ee3e-49c0-82ff-dbc290af8082" providerId="ADAL" clId="{A5EBC3B1-9342-4A19-B34A-0A8D8BDCCFBB}" dt="2021-02-10T00:28:36.806" v="1557" actId="14100"/>
          <ac:spMkLst>
            <pc:docMk/>
            <pc:sldMk cId="4236025984" sldId="268"/>
            <ac:spMk id="2" creationId="{47918087-341F-4734-AC50-80DE0581DA4D}"/>
          </ac:spMkLst>
        </pc:spChg>
        <pc:spChg chg="mod">
          <ac:chgData name="Steve Shellhammer" userId="0e71f22d-ee3e-49c0-82ff-dbc290af8082" providerId="ADAL" clId="{A5EBC3B1-9342-4A19-B34A-0A8D8BDCCFBB}" dt="2021-02-09T23:44:42.590" v="1470" actId="20577"/>
          <ac:spMkLst>
            <pc:docMk/>
            <pc:sldMk cId="4236025984" sldId="268"/>
            <ac:spMk id="3" creationId="{13215CAF-0E26-4E43-AA99-7608DD61B634}"/>
          </ac:spMkLst>
        </pc:spChg>
      </pc:sldChg>
      <pc:sldChg chg="modSp add del mod">
        <pc:chgData name="Steve Shellhammer" userId="0e71f22d-ee3e-49c0-82ff-dbc290af8082" providerId="ADAL" clId="{A5EBC3B1-9342-4A19-B34A-0A8D8BDCCFBB}" dt="2021-02-12T20:54:19.075" v="1681" actId="47"/>
        <pc:sldMkLst>
          <pc:docMk/>
          <pc:sldMk cId="2722205905" sldId="269"/>
        </pc:sldMkLst>
        <pc:spChg chg="mod">
          <ac:chgData name="Steve Shellhammer" userId="0e71f22d-ee3e-49c0-82ff-dbc290af8082" providerId="ADAL" clId="{A5EBC3B1-9342-4A19-B34A-0A8D8BDCCFBB}" dt="2021-02-10T00:28:52.970" v="1565" actId="14100"/>
          <ac:spMkLst>
            <pc:docMk/>
            <pc:sldMk cId="2722205905" sldId="269"/>
            <ac:spMk id="2" creationId="{47918087-341F-4734-AC50-80DE0581DA4D}"/>
          </ac:spMkLst>
        </pc:spChg>
        <pc:spChg chg="mod">
          <ac:chgData name="Steve Shellhammer" userId="0e71f22d-ee3e-49c0-82ff-dbc290af8082" providerId="ADAL" clId="{A5EBC3B1-9342-4A19-B34A-0A8D8BDCCFBB}" dt="2021-02-09T23:48:43.405" v="1489" actId="20577"/>
          <ac:spMkLst>
            <pc:docMk/>
            <pc:sldMk cId="2722205905" sldId="269"/>
            <ac:spMk id="3" creationId="{13215CAF-0E26-4E43-AA99-7608DD61B634}"/>
          </ac:spMkLst>
        </pc:spChg>
      </pc:sldChg>
      <pc:sldChg chg="addSp modSp add del mod">
        <pc:chgData name="Steve Shellhammer" userId="0e71f22d-ee3e-49c0-82ff-dbc290af8082" providerId="ADAL" clId="{A5EBC3B1-9342-4A19-B34A-0A8D8BDCCFBB}" dt="2021-02-17T16:50:16.977" v="2667" actId="47"/>
        <pc:sldMkLst>
          <pc:docMk/>
          <pc:sldMk cId="60072663" sldId="270"/>
        </pc:sldMkLst>
        <pc:spChg chg="mod">
          <ac:chgData name="Steve Shellhammer" userId="0e71f22d-ee3e-49c0-82ff-dbc290af8082" providerId="ADAL" clId="{A5EBC3B1-9342-4A19-B34A-0A8D8BDCCFBB}" dt="2021-02-14T16:17:37.273" v="2577" actId="20577"/>
          <ac:spMkLst>
            <pc:docMk/>
            <pc:sldMk cId="60072663" sldId="270"/>
            <ac:spMk id="2" creationId="{47918087-341F-4734-AC50-80DE0581DA4D}"/>
          </ac:spMkLst>
        </pc:spChg>
        <pc:spChg chg="mod">
          <ac:chgData name="Steve Shellhammer" userId="0e71f22d-ee3e-49c0-82ff-dbc290af8082" providerId="ADAL" clId="{A5EBC3B1-9342-4A19-B34A-0A8D8BDCCFBB}" dt="2021-02-14T16:18:35.970" v="2664" actId="1076"/>
          <ac:spMkLst>
            <pc:docMk/>
            <pc:sldMk cId="60072663" sldId="270"/>
            <ac:spMk id="3" creationId="{13215CAF-0E26-4E43-AA99-7608DD61B634}"/>
          </ac:spMkLst>
        </pc:spChg>
        <pc:spChg chg="add mod">
          <ac:chgData name="Steve Shellhammer" userId="0e71f22d-ee3e-49c0-82ff-dbc290af8082" providerId="ADAL" clId="{A5EBC3B1-9342-4A19-B34A-0A8D8BDCCFBB}" dt="2021-02-14T16:18:40.825" v="2666" actId="1036"/>
          <ac:spMkLst>
            <pc:docMk/>
            <pc:sldMk cId="60072663" sldId="270"/>
            <ac:spMk id="7" creationId="{0F202FE7-06DF-44DF-98F9-1AD10AFA06C6}"/>
          </ac:spMkLst>
        </pc:spChg>
      </pc:sldChg>
      <pc:sldMasterChg chg="modSldLayout">
        <pc:chgData name="Steve Shellhammer" userId="0e71f22d-ee3e-49c0-82ff-dbc290af8082" providerId="ADAL" clId="{A5EBC3B1-9342-4A19-B34A-0A8D8BDCCFBB}" dt="2021-02-20T00:08:32.078" v="2687" actId="20577"/>
        <pc:sldMasterMkLst>
          <pc:docMk/>
          <pc:sldMasterMk cId="0" sldId="2147483648"/>
        </pc:sldMasterMkLst>
        <pc:sldLayoutChg chg="modSp mod">
          <pc:chgData name="Steve Shellhammer" userId="0e71f22d-ee3e-49c0-82ff-dbc290af8082" providerId="ADAL" clId="{A5EBC3B1-9342-4A19-B34A-0A8D8BDCCFBB}" dt="2021-02-20T00:08:32.078" v="2687" actId="20577"/>
          <pc:sldLayoutMkLst>
            <pc:docMk/>
            <pc:sldMasterMk cId="0" sldId="2147483648"/>
            <pc:sldLayoutMk cId="0" sldId="2147483650"/>
          </pc:sldLayoutMkLst>
          <pc:spChg chg="mod">
            <ac:chgData name="Steve Shellhammer" userId="0e71f22d-ee3e-49c0-82ff-dbc290af8082" providerId="ADAL" clId="{A5EBC3B1-9342-4A19-B34A-0A8D8BDCCFBB}" dt="2021-02-20T00:08:32.078" v="2687"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A3A9B26B-3239-4199-89DA-1643415418B6}"/>
    <pc:docChg chg="custSel addSld delSld modSld">
      <pc:chgData name="Steve Shellhammer" userId="0e71f22d-ee3e-49c0-82ff-dbc290af8082" providerId="ADAL" clId="{A3A9B26B-3239-4199-89DA-1643415418B6}" dt="2021-01-22T21:36:40.599" v="1062" actId="20577"/>
      <pc:docMkLst>
        <pc:docMk/>
      </pc:docMkLst>
      <pc:sldChg chg="modSp mod">
        <pc:chgData name="Steve Shellhammer" userId="0e71f22d-ee3e-49c0-82ff-dbc290af8082" providerId="ADAL" clId="{A3A9B26B-3239-4199-89DA-1643415418B6}" dt="2021-01-22T16:46:55.163" v="3" actId="20577"/>
        <pc:sldMkLst>
          <pc:docMk/>
          <pc:sldMk cId="0" sldId="256"/>
        </pc:sldMkLst>
        <pc:spChg chg="mod">
          <ac:chgData name="Steve Shellhammer" userId="0e71f22d-ee3e-49c0-82ff-dbc290af8082" providerId="ADAL" clId="{A3A9B26B-3239-4199-89DA-1643415418B6}" dt="2021-01-22T16:46:55.163" v="3" actId="20577"/>
          <ac:spMkLst>
            <pc:docMk/>
            <pc:sldMk cId="0" sldId="256"/>
            <ac:spMk id="3074" creationId="{00000000-0000-0000-0000-000000000000}"/>
          </ac:spMkLst>
        </pc:spChg>
      </pc:sldChg>
      <pc:sldChg chg="modSp mod">
        <pc:chgData name="Steve Shellhammer" userId="0e71f22d-ee3e-49c0-82ff-dbc290af8082" providerId="ADAL" clId="{A3A9B26B-3239-4199-89DA-1643415418B6}" dt="2021-01-22T16:47:21.827" v="6" actId="20577"/>
        <pc:sldMkLst>
          <pc:docMk/>
          <pc:sldMk cId="1469444791" sldId="257"/>
        </pc:sldMkLst>
        <pc:spChg chg="mod">
          <ac:chgData name="Steve Shellhammer" userId="0e71f22d-ee3e-49c0-82ff-dbc290af8082" providerId="ADAL" clId="{A3A9B26B-3239-4199-89DA-1643415418B6}" dt="2021-01-22T16:47:21.827" v="6" actId="20577"/>
          <ac:spMkLst>
            <pc:docMk/>
            <pc:sldMk cId="1469444791" sldId="257"/>
            <ac:spMk id="3" creationId="{FA3B5494-A23A-45C2-88D7-0D4DB4AE7B78}"/>
          </ac:spMkLst>
        </pc:spChg>
      </pc:sldChg>
      <pc:sldChg chg="modSp mod">
        <pc:chgData name="Steve Shellhammer" userId="0e71f22d-ee3e-49c0-82ff-dbc290af8082" providerId="ADAL" clId="{A3A9B26B-3239-4199-89DA-1643415418B6}" dt="2021-01-22T16:51:22.534" v="314" actId="1076"/>
        <pc:sldMkLst>
          <pc:docMk/>
          <pc:sldMk cId="1465134236" sldId="259"/>
        </pc:sldMkLst>
        <pc:spChg chg="mod">
          <ac:chgData name="Steve Shellhammer" userId="0e71f22d-ee3e-49c0-82ff-dbc290af8082" providerId="ADAL" clId="{A3A9B26B-3239-4199-89DA-1643415418B6}" dt="2021-01-22T16:51:22.534" v="314" actId="1076"/>
          <ac:spMkLst>
            <pc:docMk/>
            <pc:sldMk cId="1465134236" sldId="259"/>
            <ac:spMk id="3" creationId="{CB93370E-FF19-440D-88E2-6034E3EF488B}"/>
          </ac:spMkLst>
        </pc:spChg>
      </pc:sldChg>
      <pc:sldChg chg="modSp mod">
        <pc:chgData name="Steve Shellhammer" userId="0e71f22d-ee3e-49c0-82ff-dbc290af8082" providerId="ADAL" clId="{A3A9B26B-3239-4199-89DA-1643415418B6}" dt="2021-01-22T16:51:54.424" v="316" actId="20577"/>
        <pc:sldMkLst>
          <pc:docMk/>
          <pc:sldMk cId="924830131" sldId="260"/>
        </pc:sldMkLst>
        <pc:spChg chg="mod">
          <ac:chgData name="Steve Shellhammer" userId="0e71f22d-ee3e-49c0-82ff-dbc290af8082" providerId="ADAL" clId="{A3A9B26B-3239-4199-89DA-1643415418B6}" dt="2021-01-22T16:51:54.424" v="316" actId="20577"/>
          <ac:spMkLst>
            <pc:docMk/>
            <pc:sldMk cId="924830131" sldId="260"/>
            <ac:spMk id="3" creationId="{7A0E3140-B462-47B5-BC17-6FA742D7F801}"/>
          </ac:spMkLst>
        </pc:spChg>
      </pc:sldChg>
      <pc:sldChg chg="modSp mod">
        <pc:chgData name="Steve Shellhammer" userId="0e71f22d-ee3e-49c0-82ff-dbc290af8082" providerId="ADAL" clId="{A3A9B26B-3239-4199-89DA-1643415418B6}" dt="2021-01-22T21:36:40.599" v="1062" actId="20577"/>
        <pc:sldMkLst>
          <pc:docMk/>
          <pc:sldMk cId="1545110722" sldId="261"/>
        </pc:sldMkLst>
        <pc:spChg chg="mod">
          <ac:chgData name="Steve Shellhammer" userId="0e71f22d-ee3e-49c0-82ff-dbc290af8082" providerId="ADAL" clId="{A3A9B26B-3239-4199-89DA-1643415418B6}" dt="2021-01-22T21:36:40.599" v="1062" actId="20577"/>
          <ac:spMkLst>
            <pc:docMk/>
            <pc:sldMk cId="1545110722" sldId="261"/>
            <ac:spMk id="3" creationId="{07D2970C-5388-47E2-8456-CFBDB3B25C8B}"/>
          </ac:spMkLst>
        </pc:spChg>
      </pc:sldChg>
      <pc:sldChg chg="modSp new mod">
        <pc:chgData name="Steve Shellhammer" userId="0e71f22d-ee3e-49c0-82ff-dbc290af8082" providerId="ADAL" clId="{A3A9B26B-3239-4199-89DA-1643415418B6}" dt="2021-01-22T16:58:45.909" v="1054" actId="20577"/>
        <pc:sldMkLst>
          <pc:docMk/>
          <pc:sldMk cId="3726462536" sldId="262"/>
        </pc:sldMkLst>
        <pc:spChg chg="mod">
          <ac:chgData name="Steve Shellhammer" userId="0e71f22d-ee3e-49c0-82ff-dbc290af8082" providerId="ADAL" clId="{A3A9B26B-3239-4199-89DA-1643415418B6}" dt="2021-01-22T16:52:17.898" v="335" actId="20577"/>
          <ac:spMkLst>
            <pc:docMk/>
            <pc:sldMk cId="3726462536" sldId="262"/>
            <ac:spMk id="2" creationId="{714B6F88-669C-43E8-98B3-0172DCEED3E5}"/>
          </ac:spMkLst>
        </pc:spChg>
        <pc:spChg chg="mod">
          <ac:chgData name="Steve Shellhammer" userId="0e71f22d-ee3e-49c0-82ff-dbc290af8082" providerId="ADAL" clId="{A3A9B26B-3239-4199-89DA-1643415418B6}" dt="2021-01-22T16:58:45.909" v="1054" actId="20577"/>
          <ac:spMkLst>
            <pc:docMk/>
            <pc:sldMk cId="3726462536" sldId="262"/>
            <ac:spMk id="3" creationId="{8A8A83AA-1089-4147-B739-96228538437C}"/>
          </ac:spMkLst>
        </pc:spChg>
      </pc:sldChg>
      <pc:sldChg chg="add del">
        <pc:chgData name="Steve Shellhammer" userId="0e71f22d-ee3e-49c0-82ff-dbc290af8082" providerId="ADAL" clId="{A3A9B26B-3239-4199-89DA-1643415418B6}" dt="2021-01-22T16:58:10.351" v="1050" actId="47"/>
        <pc:sldMkLst>
          <pc:docMk/>
          <pc:sldMk cId="2121513569" sldId="263"/>
        </pc:sldMkLst>
      </pc:sldChg>
    </pc:docChg>
  </pc:docChgLst>
  <pc:docChgLst>
    <pc:chgData name="Steve Shellhammer" userId="0e71f22d-ee3e-49c0-82ff-dbc290af8082" providerId="ADAL" clId="{0EDC4922-B589-4EDB-921E-6E1B1C3E0AF7}"/>
    <pc:docChg chg="modSld">
      <pc:chgData name="Steve Shellhammer" userId="0e71f22d-ee3e-49c0-82ff-dbc290af8082" providerId="ADAL" clId="{0EDC4922-B589-4EDB-921E-6E1B1C3E0AF7}" dt="2020-11-14T16:25:24.426" v="1" actId="20577"/>
      <pc:docMkLst>
        <pc:docMk/>
      </pc:docMkLst>
      <pc:sldChg chg="modSp mod">
        <pc:chgData name="Steve Shellhammer" userId="0e71f22d-ee3e-49c0-82ff-dbc290af8082" providerId="ADAL" clId="{0EDC4922-B589-4EDB-921E-6E1B1C3E0AF7}" dt="2020-11-14T16:25:24.426" v="1" actId="20577"/>
        <pc:sldMkLst>
          <pc:docMk/>
          <pc:sldMk cId="0" sldId="256"/>
        </pc:sldMkLst>
        <pc:spChg chg="mod">
          <ac:chgData name="Steve Shellhammer" userId="0e71f22d-ee3e-49c0-82ff-dbc290af8082" providerId="ADAL" clId="{0EDC4922-B589-4EDB-921E-6E1B1C3E0AF7}" dt="2020-11-14T16:25:24.426" v="1" actId="20577"/>
          <ac:spMkLst>
            <pc:docMk/>
            <pc:sldMk cId="0" sldId="256"/>
            <ac:spMk id="3073" creationId="{00000000-0000-0000-0000-000000000000}"/>
          </ac:spMkLst>
        </pc:spChg>
      </pc:sldChg>
    </pc:docChg>
  </pc:docChgLst>
  <pc:docChgLst>
    <pc:chgData name="Steve Shellhammer" userId="0e71f22d-ee3e-49c0-82ff-dbc290af8082" providerId="ADAL" clId="{2BE6910C-655B-4FE8-BD39-187557BD49BF}"/>
    <pc:docChg chg="undo custSel addSld delSld modSld">
      <pc:chgData name="Steve Shellhammer" userId="0e71f22d-ee3e-49c0-82ff-dbc290af8082" providerId="ADAL" clId="{2BE6910C-655B-4FE8-BD39-187557BD49BF}" dt="2021-02-05T17:40:13.733" v="3314" actId="1035"/>
      <pc:docMkLst>
        <pc:docMk/>
      </pc:docMkLst>
      <pc:sldChg chg="modSp mod">
        <pc:chgData name="Steve Shellhammer" userId="0e71f22d-ee3e-49c0-82ff-dbc290af8082" providerId="ADAL" clId="{2BE6910C-655B-4FE8-BD39-187557BD49BF}" dt="2021-02-05T00:40:18.494" v="65"/>
        <pc:sldMkLst>
          <pc:docMk/>
          <pc:sldMk cId="0" sldId="256"/>
        </pc:sldMkLst>
        <pc:spChg chg="mod">
          <ac:chgData name="Steve Shellhammer" userId="0e71f22d-ee3e-49c0-82ff-dbc290af8082" providerId="ADAL" clId="{2BE6910C-655B-4FE8-BD39-187557BD49BF}" dt="2021-02-05T00:39:11.266" v="41" actId="20577"/>
          <ac:spMkLst>
            <pc:docMk/>
            <pc:sldMk cId="0" sldId="256"/>
            <ac:spMk id="3073" creationId="{00000000-0000-0000-0000-000000000000}"/>
          </ac:spMkLst>
        </pc:spChg>
        <pc:spChg chg="mod">
          <ac:chgData name="Steve Shellhammer" userId="0e71f22d-ee3e-49c0-82ff-dbc290af8082" providerId="ADAL" clId="{2BE6910C-655B-4FE8-BD39-187557BD49BF}" dt="2021-02-05T00:39:32.688" v="47" actId="20577"/>
          <ac:spMkLst>
            <pc:docMk/>
            <pc:sldMk cId="0" sldId="256"/>
            <ac:spMk id="3074" creationId="{00000000-0000-0000-0000-000000000000}"/>
          </ac:spMkLst>
        </pc:spChg>
        <pc:graphicFrameChg chg="mod modGraphic">
          <ac:chgData name="Steve Shellhammer" userId="0e71f22d-ee3e-49c0-82ff-dbc290af8082" providerId="ADAL" clId="{2BE6910C-655B-4FE8-BD39-187557BD49BF}" dt="2021-02-05T00:40:18.494" v="65"/>
          <ac:graphicFrameMkLst>
            <pc:docMk/>
            <pc:sldMk cId="0" sldId="256"/>
            <ac:graphicFrameMk id="10" creationId="{56BFF8FC-15E6-4208-9DB8-296FB6B5AC3E}"/>
          </ac:graphicFrameMkLst>
        </pc:graphicFrameChg>
      </pc:sldChg>
      <pc:sldChg chg="del">
        <pc:chgData name="Steve Shellhammer" userId="0e71f22d-ee3e-49c0-82ff-dbc290af8082" providerId="ADAL" clId="{2BE6910C-655B-4FE8-BD39-187557BD49BF}" dt="2021-02-05T00:40:29.769" v="66" actId="47"/>
        <pc:sldMkLst>
          <pc:docMk/>
          <pc:sldMk cId="1469444791" sldId="257"/>
        </pc:sldMkLst>
      </pc:sldChg>
      <pc:sldChg chg="addSp modSp new mod">
        <pc:chgData name="Steve Shellhammer" userId="0e71f22d-ee3e-49c0-82ff-dbc290af8082" providerId="ADAL" clId="{2BE6910C-655B-4FE8-BD39-187557BD49BF}" dt="2021-02-05T17:40:13.733" v="3314" actId="1035"/>
        <pc:sldMkLst>
          <pc:docMk/>
          <pc:sldMk cId="3416484593" sldId="257"/>
        </pc:sldMkLst>
        <pc:spChg chg="mod">
          <ac:chgData name="Steve Shellhammer" userId="0e71f22d-ee3e-49c0-82ff-dbc290af8082" providerId="ADAL" clId="{2BE6910C-655B-4FE8-BD39-187557BD49BF}" dt="2021-02-05T00:49:12.251" v="758" actId="14100"/>
          <ac:spMkLst>
            <pc:docMk/>
            <pc:sldMk cId="3416484593" sldId="257"/>
            <ac:spMk id="2" creationId="{D115C41D-7351-4BA4-A93F-C30532F0AE9E}"/>
          </ac:spMkLst>
        </pc:spChg>
        <pc:spChg chg="mod">
          <ac:chgData name="Steve Shellhammer" userId="0e71f22d-ee3e-49c0-82ff-dbc290af8082" providerId="ADAL" clId="{2BE6910C-655B-4FE8-BD39-187557BD49BF}" dt="2021-02-05T00:50:13.135" v="773" actId="14100"/>
          <ac:spMkLst>
            <pc:docMk/>
            <pc:sldMk cId="3416484593" sldId="257"/>
            <ac:spMk id="3" creationId="{92939BCB-B75A-4CED-924C-E7435A319699}"/>
          </ac:spMkLst>
        </pc:spChg>
        <pc:spChg chg="add mod">
          <ac:chgData name="Steve Shellhammer" userId="0e71f22d-ee3e-49c0-82ff-dbc290af8082" providerId="ADAL" clId="{2BE6910C-655B-4FE8-BD39-187557BD49BF}" dt="2021-02-05T17:25:14.223" v="2726" actId="14100"/>
          <ac:spMkLst>
            <pc:docMk/>
            <pc:sldMk cId="3416484593" sldId="257"/>
            <ac:spMk id="9" creationId="{A2FFF5BC-0033-459D-8CDB-8847AD238E24}"/>
          </ac:spMkLst>
        </pc:spChg>
        <pc:picChg chg="add mod">
          <ac:chgData name="Steve Shellhammer" userId="0e71f22d-ee3e-49c0-82ff-dbc290af8082" providerId="ADAL" clId="{2BE6910C-655B-4FE8-BD39-187557BD49BF}" dt="2021-02-05T17:25:05.762" v="2723" actId="1076"/>
          <ac:picMkLst>
            <pc:docMk/>
            <pc:sldMk cId="3416484593" sldId="257"/>
            <ac:picMk id="8" creationId="{BF46574F-ACE4-4CCD-97F3-7AA142DE7667}"/>
          </ac:picMkLst>
        </pc:picChg>
        <pc:picChg chg="add mod">
          <ac:chgData name="Steve Shellhammer" userId="0e71f22d-ee3e-49c0-82ff-dbc290af8082" providerId="ADAL" clId="{2BE6910C-655B-4FE8-BD39-187557BD49BF}" dt="2021-02-05T17:40:13.733" v="3314" actId="1035"/>
          <ac:picMkLst>
            <pc:docMk/>
            <pc:sldMk cId="3416484593" sldId="257"/>
            <ac:picMk id="11" creationId="{94249B72-4717-4074-AE37-ED302FBA3767}"/>
          </ac:picMkLst>
        </pc:picChg>
      </pc:sldChg>
      <pc:sldChg chg="modSp new mod">
        <pc:chgData name="Steve Shellhammer" userId="0e71f22d-ee3e-49c0-82ff-dbc290af8082" providerId="ADAL" clId="{2BE6910C-655B-4FE8-BD39-187557BD49BF}" dt="2021-02-05T17:14:01.219" v="2570" actId="20577"/>
        <pc:sldMkLst>
          <pc:docMk/>
          <pc:sldMk cId="2011023064" sldId="258"/>
        </pc:sldMkLst>
        <pc:spChg chg="mod">
          <ac:chgData name="Steve Shellhammer" userId="0e71f22d-ee3e-49c0-82ff-dbc290af8082" providerId="ADAL" clId="{2BE6910C-655B-4FE8-BD39-187557BD49BF}" dt="2021-02-05T00:52:07.769" v="894" actId="14100"/>
          <ac:spMkLst>
            <pc:docMk/>
            <pc:sldMk cId="2011023064" sldId="258"/>
            <ac:spMk id="2" creationId="{F1CFDC06-867B-49E1-80F0-B5EDC1F08F33}"/>
          </ac:spMkLst>
        </pc:spChg>
        <pc:spChg chg="mod">
          <ac:chgData name="Steve Shellhammer" userId="0e71f22d-ee3e-49c0-82ff-dbc290af8082" providerId="ADAL" clId="{2BE6910C-655B-4FE8-BD39-187557BD49BF}" dt="2021-02-05T17:14:01.219" v="2570" actId="20577"/>
          <ac:spMkLst>
            <pc:docMk/>
            <pc:sldMk cId="2011023064" sldId="258"/>
            <ac:spMk id="3" creationId="{34DCCACE-DF08-4519-8439-6CB335272419}"/>
          </ac:spMkLst>
        </pc:spChg>
      </pc:sldChg>
      <pc:sldChg chg="del">
        <pc:chgData name="Steve Shellhammer" userId="0e71f22d-ee3e-49c0-82ff-dbc290af8082" providerId="ADAL" clId="{2BE6910C-655B-4FE8-BD39-187557BD49BF}" dt="2021-02-05T00:40:29.769" v="66" actId="47"/>
        <pc:sldMkLst>
          <pc:docMk/>
          <pc:sldMk cId="4279591397" sldId="258"/>
        </pc:sldMkLst>
      </pc:sldChg>
      <pc:sldChg chg="addSp delSp modSp new mod">
        <pc:chgData name="Steve Shellhammer" userId="0e71f22d-ee3e-49c0-82ff-dbc290af8082" providerId="ADAL" clId="{2BE6910C-655B-4FE8-BD39-187557BD49BF}" dt="2021-02-05T17:27:37.804" v="2742" actId="20577"/>
        <pc:sldMkLst>
          <pc:docMk/>
          <pc:sldMk cId="363200609" sldId="259"/>
        </pc:sldMkLst>
        <pc:spChg chg="mod">
          <ac:chgData name="Steve Shellhammer" userId="0e71f22d-ee3e-49c0-82ff-dbc290af8082" providerId="ADAL" clId="{2BE6910C-655B-4FE8-BD39-187557BD49BF}" dt="2021-02-05T15:12:28.192" v="1625" actId="14100"/>
          <ac:spMkLst>
            <pc:docMk/>
            <pc:sldMk cId="363200609" sldId="259"/>
            <ac:spMk id="2" creationId="{1CF14550-BCCD-4194-989C-B9F65727B951}"/>
          </ac:spMkLst>
        </pc:spChg>
        <pc:spChg chg="mod">
          <ac:chgData name="Steve Shellhammer" userId="0e71f22d-ee3e-49c0-82ff-dbc290af8082" providerId="ADAL" clId="{2BE6910C-655B-4FE8-BD39-187557BD49BF}" dt="2021-02-05T15:14:33.898" v="1635" actId="255"/>
          <ac:spMkLst>
            <pc:docMk/>
            <pc:sldMk cId="363200609" sldId="259"/>
            <ac:spMk id="3" creationId="{41FB1BFA-8A33-4751-BD2A-C7B90883830E}"/>
          </ac:spMkLst>
        </pc:spChg>
        <pc:spChg chg="add del mod">
          <ac:chgData name="Steve Shellhammer" userId="0e71f22d-ee3e-49c0-82ff-dbc290af8082" providerId="ADAL" clId="{2BE6910C-655B-4FE8-BD39-187557BD49BF}" dt="2021-02-05T15:12:39.961" v="1628" actId="478"/>
          <ac:spMkLst>
            <pc:docMk/>
            <pc:sldMk cId="363200609" sldId="259"/>
            <ac:spMk id="11" creationId="{E692A6E5-A2CB-495B-9554-1DCC64B713EF}"/>
          </ac:spMkLst>
        </pc:spChg>
        <pc:spChg chg="add mod">
          <ac:chgData name="Steve Shellhammer" userId="0e71f22d-ee3e-49c0-82ff-dbc290af8082" providerId="ADAL" clId="{2BE6910C-655B-4FE8-BD39-187557BD49BF}" dt="2021-02-05T17:27:37.804" v="2742" actId="20577"/>
          <ac:spMkLst>
            <pc:docMk/>
            <pc:sldMk cId="363200609" sldId="259"/>
            <ac:spMk id="14" creationId="{F75810C8-9A35-4990-B7A5-7C70529D7B1B}"/>
          </ac:spMkLst>
        </pc:spChg>
        <pc:graphicFrameChg chg="add mod modGraphic">
          <ac:chgData name="Steve Shellhammer" userId="0e71f22d-ee3e-49c0-82ff-dbc290af8082" providerId="ADAL" clId="{2BE6910C-655B-4FE8-BD39-187557BD49BF}" dt="2021-02-05T15:23:48.225" v="1887" actId="20577"/>
          <ac:graphicFrameMkLst>
            <pc:docMk/>
            <pc:sldMk cId="363200609" sldId="259"/>
            <ac:graphicFrameMk id="13" creationId="{88F12C2D-089A-4D7E-987A-C5E4CA011432}"/>
          </ac:graphicFrameMkLst>
        </pc:graphicFrameChg>
        <pc:picChg chg="add del mod">
          <ac:chgData name="Steve Shellhammer" userId="0e71f22d-ee3e-49c0-82ff-dbc290af8082" providerId="ADAL" clId="{2BE6910C-655B-4FE8-BD39-187557BD49BF}" dt="2021-02-05T15:16:44.168" v="1687" actId="478"/>
          <ac:picMkLst>
            <pc:docMk/>
            <pc:sldMk cId="363200609" sldId="259"/>
            <ac:picMk id="8" creationId="{1CD2537F-5DCB-4D2B-A9E9-7DC90E63CA4C}"/>
          </ac:picMkLst>
        </pc:picChg>
        <pc:picChg chg="add del">
          <ac:chgData name="Steve Shellhammer" userId="0e71f22d-ee3e-49c0-82ff-dbc290af8082" providerId="ADAL" clId="{2BE6910C-655B-4FE8-BD39-187557BD49BF}" dt="2021-02-05T01:16:57.949" v="1090" actId="478"/>
          <ac:picMkLst>
            <pc:docMk/>
            <pc:sldMk cId="363200609" sldId="259"/>
            <ac:picMk id="8" creationId="{2DC7FE88-4EBB-4A91-B2D5-C8BD846DB127}"/>
          </ac:picMkLst>
        </pc:picChg>
        <pc:picChg chg="add del">
          <ac:chgData name="Steve Shellhammer" userId="0e71f22d-ee3e-49c0-82ff-dbc290af8082" providerId="ADAL" clId="{2BE6910C-655B-4FE8-BD39-187557BD49BF}" dt="2021-02-05T15:12:24.235" v="1624" actId="478"/>
          <ac:picMkLst>
            <pc:docMk/>
            <pc:sldMk cId="363200609" sldId="259"/>
            <ac:picMk id="10" creationId="{50961071-A8A2-4153-ABDA-0B6D701977A9}"/>
          </ac:picMkLst>
        </pc:picChg>
        <pc:picChg chg="add del mod">
          <ac:chgData name="Steve Shellhammer" userId="0e71f22d-ee3e-49c0-82ff-dbc290af8082" providerId="ADAL" clId="{2BE6910C-655B-4FE8-BD39-187557BD49BF}" dt="2021-02-05T15:41:28.218" v="1930" actId="478"/>
          <ac:picMkLst>
            <pc:docMk/>
            <pc:sldMk cId="363200609" sldId="259"/>
            <ac:picMk id="12" creationId="{FE179502-79E9-4A59-9620-257CC3DF3215}"/>
          </ac:picMkLst>
        </pc:picChg>
        <pc:picChg chg="add mod">
          <ac:chgData name="Steve Shellhammer" userId="0e71f22d-ee3e-49c0-82ff-dbc290af8082" providerId="ADAL" clId="{2BE6910C-655B-4FE8-BD39-187557BD49BF}" dt="2021-02-05T15:42:01.327" v="1936" actId="1076"/>
          <ac:picMkLst>
            <pc:docMk/>
            <pc:sldMk cId="363200609" sldId="259"/>
            <ac:picMk id="16" creationId="{8DAB156B-ACEA-4FAF-8D9B-51631BC84ED8}"/>
          </ac:picMkLst>
        </pc:picChg>
      </pc:sldChg>
      <pc:sldChg chg="del">
        <pc:chgData name="Steve Shellhammer" userId="0e71f22d-ee3e-49c0-82ff-dbc290af8082" providerId="ADAL" clId="{2BE6910C-655B-4FE8-BD39-187557BD49BF}" dt="2021-02-05T00:40:29.769" v="66" actId="47"/>
        <pc:sldMkLst>
          <pc:docMk/>
          <pc:sldMk cId="1465134236" sldId="259"/>
        </pc:sldMkLst>
      </pc:sldChg>
      <pc:sldChg chg="del">
        <pc:chgData name="Steve Shellhammer" userId="0e71f22d-ee3e-49c0-82ff-dbc290af8082" providerId="ADAL" clId="{2BE6910C-655B-4FE8-BD39-187557BD49BF}" dt="2021-02-05T00:40:29.769" v="66" actId="47"/>
        <pc:sldMkLst>
          <pc:docMk/>
          <pc:sldMk cId="924830131" sldId="260"/>
        </pc:sldMkLst>
      </pc:sldChg>
      <pc:sldChg chg="addSp delSp modSp new mod">
        <pc:chgData name="Steve Shellhammer" userId="0e71f22d-ee3e-49c0-82ff-dbc290af8082" providerId="ADAL" clId="{2BE6910C-655B-4FE8-BD39-187557BD49BF}" dt="2021-02-05T17:20:32.792" v="2676" actId="33524"/>
        <pc:sldMkLst>
          <pc:docMk/>
          <pc:sldMk cId="4012903552" sldId="260"/>
        </pc:sldMkLst>
        <pc:spChg chg="mod">
          <ac:chgData name="Steve Shellhammer" userId="0e71f22d-ee3e-49c0-82ff-dbc290af8082" providerId="ADAL" clId="{2BE6910C-655B-4FE8-BD39-187557BD49BF}" dt="2021-02-05T15:37:22.502" v="1926" actId="14100"/>
          <ac:spMkLst>
            <pc:docMk/>
            <pc:sldMk cId="4012903552" sldId="260"/>
            <ac:spMk id="2" creationId="{1F88522A-321B-4725-8AEE-707F91020EA9}"/>
          </ac:spMkLst>
        </pc:spChg>
        <pc:spChg chg="mod">
          <ac:chgData name="Steve Shellhammer" userId="0e71f22d-ee3e-49c0-82ff-dbc290af8082" providerId="ADAL" clId="{2BE6910C-655B-4FE8-BD39-187557BD49BF}" dt="2021-02-05T15:43:38.746" v="1985" actId="14100"/>
          <ac:spMkLst>
            <pc:docMk/>
            <pc:sldMk cId="4012903552" sldId="260"/>
            <ac:spMk id="3" creationId="{4669D603-3FCF-4034-BE11-ED3988DBA29D}"/>
          </ac:spMkLst>
        </pc:spChg>
        <pc:spChg chg="add mod">
          <ac:chgData name="Steve Shellhammer" userId="0e71f22d-ee3e-49c0-82ff-dbc290af8082" providerId="ADAL" clId="{2BE6910C-655B-4FE8-BD39-187557BD49BF}" dt="2021-02-05T17:20:32.792" v="2676" actId="33524"/>
          <ac:spMkLst>
            <pc:docMk/>
            <pc:sldMk cId="4012903552" sldId="260"/>
            <ac:spMk id="8" creationId="{2E6357BA-60A6-47DB-A093-1B4D25D149AB}"/>
          </ac:spMkLst>
        </pc:spChg>
        <pc:spChg chg="add del mod">
          <ac:chgData name="Steve Shellhammer" userId="0e71f22d-ee3e-49c0-82ff-dbc290af8082" providerId="ADAL" clId="{2BE6910C-655B-4FE8-BD39-187557BD49BF}" dt="2021-02-05T15:36:52.022" v="1921" actId="478"/>
          <ac:spMkLst>
            <pc:docMk/>
            <pc:sldMk cId="4012903552" sldId="260"/>
            <ac:spMk id="9" creationId="{66843D3D-9E29-442C-9A28-676828AAB05B}"/>
          </ac:spMkLst>
        </pc:spChg>
        <pc:picChg chg="add del mod">
          <ac:chgData name="Steve Shellhammer" userId="0e71f22d-ee3e-49c0-82ff-dbc290af8082" providerId="ADAL" clId="{2BE6910C-655B-4FE8-BD39-187557BD49BF}" dt="2021-02-05T15:36:48.521" v="1920" actId="478"/>
          <ac:picMkLst>
            <pc:docMk/>
            <pc:sldMk cId="4012903552" sldId="260"/>
            <ac:picMk id="8" creationId="{8B172D7C-629C-4FCF-B326-31C725EA3459}"/>
          </ac:picMkLst>
        </pc:picChg>
        <pc:picChg chg="add del mod">
          <ac:chgData name="Steve Shellhammer" userId="0e71f22d-ee3e-49c0-82ff-dbc290af8082" providerId="ADAL" clId="{2BE6910C-655B-4FE8-BD39-187557BD49BF}" dt="2021-02-05T15:42:14.440" v="1937" actId="478"/>
          <ac:picMkLst>
            <pc:docMk/>
            <pc:sldMk cId="4012903552" sldId="260"/>
            <ac:picMk id="10" creationId="{A3E7BB44-6533-47B7-83AE-276B16CBFC2F}"/>
          </ac:picMkLst>
        </pc:picChg>
        <pc:picChg chg="add mod">
          <ac:chgData name="Steve Shellhammer" userId="0e71f22d-ee3e-49c0-82ff-dbc290af8082" providerId="ADAL" clId="{2BE6910C-655B-4FE8-BD39-187557BD49BF}" dt="2021-02-05T15:43:35.377" v="1984" actId="1076"/>
          <ac:picMkLst>
            <pc:docMk/>
            <pc:sldMk cId="4012903552" sldId="260"/>
            <ac:picMk id="12" creationId="{9489BED0-357F-4B6A-AA03-8F5ACFA37B31}"/>
          </ac:picMkLst>
        </pc:picChg>
      </pc:sldChg>
      <pc:sldChg chg="del">
        <pc:chgData name="Steve Shellhammer" userId="0e71f22d-ee3e-49c0-82ff-dbc290af8082" providerId="ADAL" clId="{2BE6910C-655B-4FE8-BD39-187557BD49BF}" dt="2021-02-05T00:40:29.769" v="66" actId="47"/>
        <pc:sldMkLst>
          <pc:docMk/>
          <pc:sldMk cId="1545110722" sldId="261"/>
        </pc:sldMkLst>
      </pc:sldChg>
      <pc:sldChg chg="addSp delSp modSp new mod">
        <pc:chgData name="Steve Shellhammer" userId="0e71f22d-ee3e-49c0-82ff-dbc290af8082" providerId="ADAL" clId="{2BE6910C-655B-4FE8-BD39-187557BD49BF}" dt="2021-02-05T17:21:34.975" v="2720" actId="6549"/>
        <pc:sldMkLst>
          <pc:docMk/>
          <pc:sldMk cId="3908104288" sldId="261"/>
        </pc:sldMkLst>
        <pc:spChg chg="mod">
          <ac:chgData name="Steve Shellhammer" userId="0e71f22d-ee3e-49c0-82ff-dbc290af8082" providerId="ADAL" clId="{2BE6910C-655B-4FE8-BD39-187557BD49BF}" dt="2021-02-05T15:46:49.536" v="1992" actId="14100"/>
          <ac:spMkLst>
            <pc:docMk/>
            <pc:sldMk cId="3908104288" sldId="261"/>
            <ac:spMk id="2" creationId="{244CB3FB-0EF3-4A95-B87F-4A4790D579B3}"/>
          </ac:spMkLst>
        </pc:spChg>
        <pc:spChg chg="mod">
          <ac:chgData name="Steve Shellhammer" userId="0e71f22d-ee3e-49c0-82ff-dbc290af8082" providerId="ADAL" clId="{2BE6910C-655B-4FE8-BD39-187557BD49BF}" dt="2021-02-05T17:21:34.975" v="2720" actId="6549"/>
          <ac:spMkLst>
            <pc:docMk/>
            <pc:sldMk cId="3908104288" sldId="261"/>
            <ac:spMk id="3" creationId="{C4BD1FD1-272E-445C-8140-ADE43B9D85EB}"/>
          </ac:spMkLst>
        </pc:spChg>
        <pc:picChg chg="add del">
          <ac:chgData name="Steve Shellhammer" userId="0e71f22d-ee3e-49c0-82ff-dbc290af8082" providerId="ADAL" clId="{2BE6910C-655B-4FE8-BD39-187557BD49BF}" dt="2021-02-05T15:43:53.128" v="1986" actId="478"/>
          <ac:picMkLst>
            <pc:docMk/>
            <pc:sldMk cId="3908104288" sldId="261"/>
            <ac:picMk id="8" creationId="{9AE990F7-8176-4680-A006-D27E196A26E4}"/>
          </ac:picMkLst>
        </pc:picChg>
        <pc:picChg chg="add mod">
          <ac:chgData name="Steve Shellhammer" userId="0e71f22d-ee3e-49c0-82ff-dbc290af8082" providerId="ADAL" clId="{2BE6910C-655B-4FE8-BD39-187557BD49BF}" dt="2021-02-05T15:46:35.605" v="1991" actId="1076"/>
          <ac:picMkLst>
            <pc:docMk/>
            <pc:sldMk cId="3908104288" sldId="261"/>
            <ac:picMk id="9" creationId="{6AF03C20-C198-4B24-A31C-746F83CFCBD4}"/>
          </ac:picMkLst>
        </pc:picChg>
      </pc:sldChg>
      <pc:sldChg chg="addSp delSp modSp new del mod">
        <pc:chgData name="Steve Shellhammer" userId="0e71f22d-ee3e-49c0-82ff-dbc290af8082" providerId="ADAL" clId="{2BE6910C-655B-4FE8-BD39-187557BD49BF}" dt="2021-02-05T15:23:14.533" v="1861" actId="47"/>
        <pc:sldMkLst>
          <pc:docMk/>
          <pc:sldMk cId="1010912348" sldId="262"/>
        </pc:sldMkLst>
        <pc:spChg chg="del">
          <ac:chgData name="Steve Shellhammer" userId="0e71f22d-ee3e-49c0-82ff-dbc290af8082" providerId="ADAL" clId="{2BE6910C-655B-4FE8-BD39-187557BD49BF}" dt="2021-02-05T15:15:04.480" v="1638" actId="3680"/>
          <ac:spMkLst>
            <pc:docMk/>
            <pc:sldMk cId="1010912348" sldId="262"/>
            <ac:spMk id="3" creationId="{27E6AD66-158E-4E5B-A1F3-8D86A3BC4FFF}"/>
          </ac:spMkLst>
        </pc:spChg>
        <pc:graphicFrameChg chg="add mod ord modGraphic">
          <ac:chgData name="Steve Shellhammer" userId="0e71f22d-ee3e-49c0-82ff-dbc290af8082" providerId="ADAL" clId="{2BE6910C-655B-4FE8-BD39-187557BD49BF}" dt="2021-02-05T15:19:31.610" v="1813" actId="14100"/>
          <ac:graphicFrameMkLst>
            <pc:docMk/>
            <pc:sldMk cId="1010912348" sldId="262"/>
            <ac:graphicFrameMk id="7" creationId="{429CD06D-2D15-4772-8E97-10EEA9DA0CF6}"/>
          </ac:graphicFrameMkLst>
        </pc:graphicFrameChg>
      </pc:sldChg>
      <pc:sldChg chg="addSp delSp modSp new mod">
        <pc:chgData name="Steve Shellhammer" userId="0e71f22d-ee3e-49c0-82ff-dbc290af8082" providerId="ADAL" clId="{2BE6910C-655B-4FE8-BD39-187557BD49BF}" dt="2021-02-05T17:39:34.662" v="3313" actId="1037"/>
        <pc:sldMkLst>
          <pc:docMk/>
          <pc:sldMk cId="2894843422" sldId="262"/>
        </pc:sldMkLst>
        <pc:spChg chg="mod">
          <ac:chgData name="Steve Shellhammer" userId="0e71f22d-ee3e-49c0-82ff-dbc290af8082" providerId="ADAL" clId="{2BE6910C-655B-4FE8-BD39-187557BD49BF}" dt="2021-02-05T17:32:02.682" v="3054" actId="14100"/>
          <ac:spMkLst>
            <pc:docMk/>
            <pc:sldMk cId="2894843422" sldId="262"/>
            <ac:spMk id="2" creationId="{26A477BF-637E-4FD0-A551-A64532DD4280}"/>
          </ac:spMkLst>
        </pc:spChg>
        <pc:spChg chg="mod">
          <ac:chgData name="Steve Shellhammer" userId="0e71f22d-ee3e-49c0-82ff-dbc290af8082" providerId="ADAL" clId="{2BE6910C-655B-4FE8-BD39-187557BD49BF}" dt="2021-02-05T17:37:47.062" v="3269" actId="20577"/>
          <ac:spMkLst>
            <pc:docMk/>
            <pc:sldMk cId="2894843422" sldId="262"/>
            <ac:spMk id="3" creationId="{89BCD192-1A18-4617-AF40-CDCC333A0BA6}"/>
          </ac:spMkLst>
        </pc:spChg>
        <pc:spChg chg="add del mod">
          <ac:chgData name="Steve Shellhammer" userId="0e71f22d-ee3e-49c0-82ff-dbc290af8082" providerId="ADAL" clId="{2BE6910C-655B-4FE8-BD39-187557BD49BF}" dt="2021-02-05T17:39:28.022" v="3312" actId="478"/>
          <ac:spMkLst>
            <pc:docMk/>
            <pc:sldMk cId="2894843422" sldId="262"/>
            <ac:spMk id="11" creationId="{CFBA5BFE-46BF-4BF8-A1CB-90579569E1BB}"/>
          </ac:spMkLst>
        </pc:spChg>
        <pc:graphicFrameChg chg="add mod modGraphic">
          <ac:chgData name="Steve Shellhammer" userId="0e71f22d-ee3e-49c0-82ff-dbc290af8082" providerId="ADAL" clId="{2BE6910C-655B-4FE8-BD39-187557BD49BF}" dt="2021-02-05T17:36:51.521" v="3256" actId="1037"/>
          <ac:graphicFrameMkLst>
            <pc:docMk/>
            <pc:sldMk cId="2894843422" sldId="262"/>
            <ac:graphicFrameMk id="10" creationId="{617CCFE5-490F-4AAD-8415-7A3694AB0135}"/>
          </ac:graphicFrameMkLst>
        </pc:graphicFrameChg>
        <pc:picChg chg="add mod">
          <ac:chgData name="Steve Shellhammer" userId="0e71f22d-ee3e-49c0-82ff-dbc290af8082" providerId="ADAL" clId="{2BE6910C-655B-4FE8-BD39-187557BD49BF}" dt="2021-02-05T17:38:05.952" v="3275" actId="1076"/>
          <ac:picMkLst>
            <pc:docMk/>
            <pc:sldMk cId="2894843422" sldId="262"/>
            <ac:picMk id="7" creationId="{43AA0BFF-F427-42A0-8620-87AEF683CB51}"/>
          </ac:picMkLst>
        </pc:picChg>
        <pc:picChg chg="add mod">
          <ac:chgData name="Steve Shellhammer" userId="0e71f22d-ee3e-49c0-82ff-dbc290af8082" providerId="ADAL" clId="{2BE6910C-655B-4FE8-BD39-187557BD49BF}" dt="2021-02-05T17:38:15.266" v="3279" actId="1076"/>
          <ac:picMkLst>
            <pc:docMk/>
            <pc:sldMk cId="2894843422" sldId="262"/>
            <ac:picMk id="8" creationId="{744CC750-8901-4D95-A5C4-94E998C9D65C}"/>
          </ac:picMkLst>
        </pc:picChg>
        <pc:picChg chg="add mod">
          <ac:chgData name="Steve Shellhammer" userId="0e71f22d-ee3e-49c0-82ff-dbc290af8082" providerId="ADAL" clId="{2BE6910C-655B-4FE8-BD39-187557BD49BF}" dt="2021-02-05T17:39:34.662" v="3313" actId="1037"/>
          <ac:picMkLst>
            <pc:docMk/>
            <pc:sldMk cId="2894843422" sldId="262"/>
            <ac:picMk id="9" creationId="{2FA206A7-80CA-4C0F-9385-A6E323241B68}"/>
          </ac:picMkLst>
        </pc:picChg>
      </pc:sldChg>
      <pc:sldChg chg="del">
        <pc:chgData name="Steve Shellhammer" userId="0e71f22d-ee3e-49c0-82ff-dbc290af8082" providerId="ADAL" clId="{2BE6910C-655B-4FE8-BD39-187557BD49BF}" dt="2021-02-05T00:40:29.769" v="66" actId="47"/>
        <pc:sldMkLst>
          <pc:docMk/>
          <pc:sldMk cId="3726462536" sldId="262"/>
        </pc:sldMkLst>
      </pc:sldChg>
      <pc:sldChg chg="addSp modSp new mod">
        <pc:chgData name="Steve Shellhammer" userId="0e71f22d-ee3e-49c0-82ff-dbc290af8082" providerId="ADAL" clId="{2BE6910C-655B-4FE8-BD39-187557BD49BF}" dt="2021-02-05T17:30:55.356" v="3036" actId="1076"/>
        <pc:sldMkLst>
          <pc:docMk/>
          <pc:sldMk cId="3889958180" sldId="263"/>
        </pc:sldMkLst>
        <pc:spChg chg="mod">
          <ac:chgData name="Steve Shellhammer" userId="0e71f22d-ee3e-49c0-82ff-dbc290af8082" providerId="ADAL" clId="{2BE6910C-655B-4FE8-BD39-187557BD49BF}" dt="2021-02-05T17:29:18.074" v="2868" actId="14100"/>
          <ac:spMkLst>
            <pc:docMk/>
            <pc:sldMk cId="3889958180" sldId="263"/>
            <ac:spMk id="2" creationId="{51ED4B42-0760-4445-B83B-ABFF90899E99}"/>
          </ac:spMkLst>
        </pc:spChg>
        <pc:spChg chg="mod">
          <ac:chgData name="Steve Shellhammer" userId="0e71f22d-ee3e-49c0-82ff-dbc290af8082" providerId="ADAL" clId="{2BE6910C-655B-4FE8-BD39-187557BD49BF}" dt="2021-02-05T17:29:15.730" v="2867" actId="1076"/>
          <ac:spMkLst>
            <pc:docMk/>
            <pc:sldMk cId="3889958180" sldId="263"/>
            <ac:spMk id="3" creationId="{6C6F657B-ED90-4A15-BD13-BAFCF82A50E6}"/>
          </ac:spMkLst>
        </pc:spChg>
        <pc:spChg chg="add mod">
          <ac:chgData name="Steve Shellhammer" userId="0e71f22d-ee3e-49c0-82ff-dbc290af8082" providerId="ADAL" clId="{2BE6910C-655B-4FE8-BD39-187557BD49BF}" dt="2021-02-05T17:30:55.356" v="3036" actId="1076"/>
          <ac:spMkLst>
            <pc:docMk/>
            <pc:sldMk cId="3889958180" sldId="263"/>
            <ac:spMk id="8" creationId="{50EEC1EB-DB09-4B39-8668-88574FCD1FEF}"/>
          </ac:spMkLst>
        </pc:spChg>
        <pc:graphicFrameChg chg="add mod modGraphic">
          <ac:chgData name="Steve Shellhammer" userId="0e71f22d-ee3e-49c0-82ff-dbc290af8082" providerId="ADAL" clId="{2BE6910C-655B-4FE8-BD39-187557BD49BF}" dt="2021-02-05T17:29:25.706" v="2891" actId="1037"/>
          <ac:graphicFrameMkLst>
            <pc:docMk/>
            <pc:sldMk cId="3889958180" sldId="263"/>
            <ac:graphicFrameMk id="7" creationId="{5156F8A3-054C-430C-8D7C-EED233DB52C2}"/>
          </ac:graphicFrameMkLst>
        </pc:graphicFrameChg>
      </pc:sldChg>
    </pc:docChg>
  </pc:docChgLst>
  <pc:docChgLst>
    <pc:chgData name="Steve Shellhammer" userId="0e71f22d-ee3e-49c0-82ff-dbc290af8082" providerId="ADAL" clId="{EC979BB0-5E82-4B9E-B833-E87975DD2ED8}"/>
    <pc:docChg chg="custSel addSld delSld modSld">
      <pc:chgData name="Steve Shellhammer" userId="0e71f22d-ee3e-49c0-82ff-dbc290af8082" providerId="ADAL" clId="{EC979BB0-5E82-4B9E-B833-E87975DD2ED8}" dt="2020-10-17T15:45:05.778" v="1427" actId="14100"/>
      <pc:docMkLst>
        <pc:docMk/>
      </pc:docMkLst>
      <pc:sldChg chg="modSp mod">
        <pc:chgData name="Steve Shellhammer" userId="0e71f22d-ee3e-49c0-82ff-dbc290af8082" providerId="ADAL" clId="{EC979BB0-5E82-4B9E-B833-E87975DD2ED8}" dt="2020-10-16T19:37:29.794" v="104" actId="404"/>
        <pc:sldMkLst>
          <pc:docMk/>
          <pc:sldMk cId="0" sldId="256"/>
        </pc:sldMkLst>
        <pc:spChg chg="mod">
          <ac:chgData name="Steve Shellhammer" userId="0e71f22d-ee3e-49c0-82ff-dbc290af8082" providerId="ADAL" clId="{EC979BB0-5E82-4B9E-B833-E87975DD2ED8}" dt="2020-10-16T19:37:29.794" v="104" actId="404"/>
          <ac:spMkLst>
            <pc:docMk/>
            <pc:sldMk cId="0" sldId="256"/>
            <ac:spMk id="3073" creationId="{00000000-0000-0000-0000-000000000000}"/>
          </ac:spMkLst>
        </pc:spChg>
        <pc:spChg chg="mod">
          <ac:chgData name="Steve Shellhammer" userId="0e71f22d-ee3e-49c0-82ff-dbc290af8082" providerId="ADAL" clId="{EC979BB0-5E82-4B9E-B833-E87975DD2ED8}" dt="2020-10-16T19:37:24.926" v="103" actId="20577"/>
          <ac:spMkLst>
            <pc:docMk/>
            <pc:sldMk cId="0" sldId="256"/>
            <ac:spMk id="3074" creationId="{00000000-0000-0000-0000-000000000000}"/>
          </ac:spMkLst>
        </pc:spChg>
        <pc:graphicFrameChg chg="modGraphic">
          <ac:chgData name="Steve Shellhammer" userId="0e71f22d-ee3e-49c0-82ff-dbc290af8082" providerId="ADAL" clId="{EC979BB0-5E82-4B9E-B833-E87975DD2ED8}" dt="2020-10-16T19:37:19.279" v="99" actId="20577"/>
          <ac:graphicFrameMkLst>
            <pc:docMk/>
            <pc:sldMk cId="0" sldId="256"/>
            <ac:graphicFrameMk id="10" creationId="{56BFF8FC-15E6-4208-9DB8-296FB6B5AC3E}"/>
          </ac:graphicFrameMkLst>
        </pc:graphicFrameChg>
      </pc:sldChg>
      <pc:sldChg chg="addSp modSp new mod">
        <pc:chgData name="Steve Shellhammer" userId="0e71f22d-ee3e-49c0-82ff-dbc290af8082" providerId="ADAL" clId="{EC979BB0-5E82-4B9E-B833-E87975DD2ED8}" dt="2020-10-16T19:43:54.903" v="733" actId="1076"/>
        <pc:sldMkLst>
          <pc:docMk/>
          <pc:sldMk cId="4175675026" sldId="257"/>
        </pc:sldMkLst>
        <pc:spChg chg="mod">
          <ac:chgData name="Steve Shellhammer" userId="0e71f22d-ee3e-49c0-82ff-dbc290af8082" providerId="ADAL" clId="{EC979BB0-5E82-4B9E-B833-E87975DD2ED8}" dt="2020-10-16T19:43:54.903" v="733" actId="1076"/>
          <ac:spMkLst>
            <pc:docMk/>
            <pc:sldMk cId="4175675026" sldId="257"/>
            <ac:spMk id="2" creationId="{272A2196-1EB5-4590-9D3E-6B23D967FCA3}"/>
          </ac:spMkLst>
        </pc:spChg>
        <pc:spChg chg="mod">
          <ac:chgData name="Steve Shellhammer" userId="0e71f22d-ee3e-49c0-82ff-dbc290af8082" providerId="ADAL" clId="{EC979BB0-5E82-4B9E-B833-E87975DD2ED8}" dt="2020-10-16T19:43:45.275" v="731" actId="14100"/>
          <ac:spMkLst>
            <pc:docMk/>
            <pc:sldMk cId="4175675026" sldId="257"/>
            <ac:spMk id="3" creationId="{3A1D2C4F-88A3-4A9E-AEAF-B1CB98843744}"/>
          </ac:spMkLst>
        </pc:spChg>
        <pc:spChg chg="add mod">
          <ac:chgData name="Steve Shellhammer" userId="0e71f22d-ee3e-49c0-82ff-dbc290af8082" providerId="ADAL" clId="{EC979BB0-5E82-4B9E-B833-E87975DD2ED8}" dt="2020-10-16T19:43:49.743" v="732" actId="14100"/>
          <ac:spMkLst>
            <pc:docMk/>
            <pc:sldMk cId="4175675026" sldId="257"/>
            <ac:spMk id="7" creationId="{935E3FCE-1DCD-449E-9E18-A511011F06D0}"/>
          </ac:spMkLst>
        </pc:spChg>
      </pc:sldChg>
      <pc:sldChg chg="addSp modSp new mod">
        <pc:chgData name="Steve Shellhammer" userId="0e71f22d-ee3e-49c0-82ff-dbc290af8082" providerId="ADAL" clId="{EC979BB0-5E82-4B9E-B833-E87975DD2ED8}" dt="2020-10-17T15:45:05.778" v="1427" actId="14100"/>
        <pc:sldMkLst>
          <pc:docMk/>
          <pc:sldMk cId="3710892620" sldId="258"/>
        </pc:sldMkLst>
        <pc:spChg chg="mod">
          <ac:chgData name="Steve Shellhammer" userId="0e71f22d-ee3e-49c0-82ff-dbc290af8082" providerId="ADAL" clId="{EC979BB0-5E82-4B9E-B833-E87975DD2ED8}" dt="2020-10-16T19:48:48.490" v="1086" actId="404"/>
          <ac:spMkLst>
            <pc:docMk/>
            <pc:sldMk cId="3710892620" sldId="258"/>
            <ac:spMk id="2" creationId="{245CD51E-FB8B-4C0A-999F-186EEFC7CC7C}"/>
          </ac:spMkLst>
        </pc:spChg>
        <pc:spChg chg="mod">
          <ac:chgData name="Steve Shellhammer" userId="0e71f22d-ee3e-49c0-82ff-dbc290af8082" providerId="ADAL" clId="{EC979BB0-5E82-4B9E-B833-E87975DD2ED8}" dt="2020-10-16T19:48:44.505" v="1084" actId="1076"/>
          <ac:spMkLst>
            <pc:docMk/>
            <pc:sldMk cId="3710892620" sldId="258"/>
            <ac:spMk id="3" creationId="{C72D2E67-FAC8-4B33-8FA9-4034B723F93F}"/>
          </ac:spMkLst>
        </pc:spChg>
        <pc:spChg chg="add mod">
          <ac:chgData name="Steve Shellhammer" userId="0e71f22d-ee3e-49c0-82ff-dbc290af8082" providerId="ADAL" clId="{EC979BB0-5E82-4B9E-B833-E87975DD2ED8}" dt="2020-10-17T15:45:05.778" v="1427" actId="14100"/>
          <ac:spMkLst>
            <pc:docMk/>
            <pc:sldMk cId="3710892620" sldId="258"/>
            <ac:spMk id="8" creationId="{71D311C2-E2E2-4059-A35F-F9D972D1F718}"/>
          </ac:spMkLst>
        </pc:spChg>
        <pc:graphicFrameChg chg="add mod">
          <ac:chgData name="Steve Shellhammer" userId="0e71f22d-ee3e-49c0-82ff-dbc290af8082" providerId="ADAL" clId="{EC979BB0-5E82-4B9E-B833-E87975DD2ED8}" dt="2020-10-16T19:48:51.746" v="1087" actId="1076"/>
          <ac:graphicFrameMkLst>
            <pc:docMk/>
            <pc:sldMk cId="3710892620" sldId="258"/>
            <ac:graphicFrameMk id="7" creationId="{36BB20B0-3226-4A21-A45C-891ADA28606D}"/>
          </ac:graphicFrameMkLst>
        </pc:graphicFrameChg>
      </pc:sldChg>
      <pc:sldChg chg="addSp delSp modSp new del mod">
        <pc:chgData name="Steve Shellhammer" userId="0e71f22d-ee3e-49c0-82ff-dbc290af8082" providerId="ADAL" clId="{EC979BB0-5E82-4B9E-B833-E87975DD2ED8}" dt="2020-10-17T15:43:54.465" v="1338" actId="47"/>
        <pc:sldMkLst>
          <pc:docMk/>
          <pc:sldMk cId="4087528962" sldId="259"/>
        </pc:sldMkLst>
        <pc:spChg chg="del">
          <ac:chgData name="Steve Shellhammer" userId="0e71f22d-ee3e-49c0-82ff-dbc290af8082" providerId="ADAL" clId="{EC979BB0-5E82-4B9E-B833-E87975DD2ED8}" dt="2020-10-16T19:46:19.112" v="1025" actId="3680"/>
          <ac:spMkLst>
            <pc:docMk/>
            <pc:sldMk cId="4087528962" sldId="259"/>
            <ac:spMk id="3" creationId="{6BAE27B6-164E-4582-B9C5-3F7FAC8AAC6B}"/>
          </ac:spMkLst>
        </pc:spChg>
        <pc:graphicFrameChg chg="add mod ord modGraphic">
          <ac:chgData name="Steve Shellhammer" userId="0e71f22d-ee3e-49c0-82ff-dbc290af8082" providerId="ADAL" clId="{EC979BB0-5E82-4B9E-B833-E87975DD2ED8}" dt="2020-10-16T19:48:10.242" v="1064" actId="122"/>
          <ac:graphicFrameMkLst>
            <pc:docMk/>
            <pc:sldMk cId="4087528962" sldId="259"/>
            <ac:graphicFrameMk id="7" creationId="{AB9EB6F4-CB73-4C59-B5E3-7EEB24038CF1}"/>
          </ac:graphicFrameMkLst>
        </pc:graphicFrameChg>
      </pc:sldChg>
      <pc:sldChg chg="del">
        <pc:chgData name="Steve Shellhammer" userId="0e71f22d-ee3e-49c0-82ff-dbc290af8082" providerId="ADAL" clId="{EC979BB0-5E82-4B9E-B833-E87975DD2ED8}" dt="2020-10-16T19:37:36.525" v="105" actId="47"/>
        <pc:sldMkLst>
          <pc:docMk/>
          <pc:sldMk cId="3899096490" sldId="265"/>
        </pc:sldMkLst>
      </pc:sldChg>
      <pc:sldChg chg="del">
        <pc:chgData name="Steve Shellhammer" userId="0e71f22d-ee3e-49c0-82ff-dbc290af8082" providerId="ADAL" clId="{EC979BB0-5E82-4B9E-B833-E87975DD2ED8}" dt="2020-10-16T19:37:36.525" v="105" actId="47"/>
        <pc:sldMkLst>
          <pc:docMk/>
          <pc:sldMk cId="4191573319" sldId="495"/>
        </pc:sldMkLst>
      </pc:sldChg>
      <pc:sldChg chg="del">
        <pc:chgData name="Steve Shellhammer" userId="0e71f22d-ee3e-49c0-82ff-dbc290af8082" providerId="ADAL" clId="{EC979BB0-5E82-4B9E-B833-E87975DD2ED8}" dt="2020-10-16T19:37:36.525" v="105" actId="47"/>
        <pc:sldMkLst>
          <pc:docMk/>
          <pc:sldMk cId="3401960948" sldId="496"/>
        </pc:sldMkLst>
      </pc:sldChg>
      <pc:sldChg chg="del">
        <pc:chgData name="Steve Shellhammer" userId="0e71f22d-ee3e-49c0-82ff-dbc290af8082" providerId="ADAL" clId="{EC979BB0-5E82-4B9E-B833-E87975DD2ED8}" dt="2020-10-16T19:37:36.525" v="105" actId="47"/>
        <pc:sldMkLst>
          <pc:docMk/>
          <pc:sldMk cId="3701075078" sldId="497"/>
        </pc:sldMkLst>
      </pc:sldChg>
      <pc:sldChg chg="del">
        <pc:chgData name="Steve Shellhammer" userId="0e71f22d-ee3e-49c0-82ff-dbc290af8082" providerId="ADAL" clId="{EC979BB0-5E82-4B9E-B833-E87975DD2ED8}" dt="2020-10-16T19:37:36.525" v="105" actId="47"/>
        <pc:sldMkLst>
          <pc:docMk/>
          <pc:sldMk cId="2995030818" sldId="498"/>
        </pc:sldMkLst>
      </pc:sldChg>
      <pc:sldChg chg="del">
        <pc:chgData name="Steve Shellhammer" userId="0e71f22d-ee3e-49c0-82ff-dbc290af8082" providerId="ADAL" clId="{EC979BB0-5E82-4B9E-B833-E87975DD2ED8}" dt="2020-10-16T19:37:36.525" v="105" actId="47"/>
        <pc:sldMkLst>
          <pc:docMk/>
          <pc:sldMk cId="534846813" sldId="499"/>
        </pc:sldMkLst>
      </pc:sldChg>
      <pc:sldChg chg="del">
        <pc:chgData name="Steve Shellhammer" userId="0e71f22d-ee3e-49c0-82ff-dbc290af8082" providerId="ADAL" clId="{EC979BB0-5E82-4B9E-B833-E87975DD2ED8}" dt="2020-10-16T19:37:36.525" v="105" actId="47"/>
        <pc:sldMkLst>
          <pc:docMk/>
          <pc:sldMk cId="76461937" sldId="500"/>
        </pc:sldMkLst>
      </pc:sldChg>
      <pc:sldChg chg="del">
        <pc:chgData name="Steve Shellhammer" userId="0e71f22d-ee3e-49c0-82ff-dbc290af8082" providerId="ADAL" clId="{EC979BB0-5E82-4B9E-B833-E87975DD2ED8}" dt="2020-10-16T19:37:36.525" v="105" actId="47"/>
        <pc:sldMkLst>
          <pc:docMk/>
          <pc:sldMk cId="1360978810" sldId="501"/>
        </pc:sldMkLst>
      </pc:sldChg>
      <pc:sldChg chg="del">
        <pc:chgData name="Steve Shellhammer" userId="0e71f22d-ee3e-49c0-82ff-dbc290af8082" providerId="ADAL" clId="{EC979BB0-5E82-4B9E-B833-E87975DD2ED8}" dt="2020-10-16T19:37:36.525" v="105" actId="47"/>
        <pc:sldMkLst>
          <pc:docMk/>
          <pc:sldMk cId="3497604811" sldId="502"/>
        </pc:sldMkLst>
      </pc:sldChg>
      <pc:sldChg chg="del">
        <pc:chgData name="Steve Shellhammer" userId="0e71f22d-ee3e-49c0-82ff-dbc290af8082" providerId="ADAL" clId="{EC979BB0-5E82-4B9E-B833-E87975DD2ED8}" dt="2020-10-16T19:37:36.525" v="105" actId="47"/>
        <pc:sldMkLst>
          <pc:docMk/>
          <pc:sldMk cId="1397097132" sldId="503"/>
        </pc:sldMkLst>
      </pc:sldChg>
    </pc:docChg>
  </pc:docChgLst>
  <pc:docChgLst>
    <pc:chgData name="Steve Shellhammer" userId="0e71f22d-ee3e-49c0-82ff-dbc290af8082" providerId="ADAL" clId="{75C52C55-7A01-4916-8915-60E1244708AD}"/>
    <pc:docChg chg="undo custSel addSld modSld">
      <pc:chgData name="Steve Shellhammer" userId="0e71f22d-ee3e-49c0-82ff-dbc290af8082" providerId="ADAL" clId="{75C52C55-7A01-4916-8915-60E1244708AD}" dt="2020-11-02T19:53:43.024" v="1415" actId="403"/>
      <pc:docMkLst>
        <pc:docMk/>
      </pc:docMkLst>
      <pc:sldChg chg="modSp mod">
        <pc:chgData name="Steve Shellhammer" userId="0e71f22d-ee3e-49c0-82ff-dbc290af8082" providerId="ADAL" clId="{75C52C55-7A01-4916-8915-60E1244708AD}" dt="2020-11-02T15:30:18.883" v="5" actId="20577"/>
        <pc:sldMkLst>
          <pc:docMk/>
          <pc:sldMk cId="0" sldId="256"/>
        </pc:sldMkLst>
        <pc:spChg chg="mod">
          <ac:chgData name="Steve Shellhammer" userId="0e71f22d-ee3e-49c0-82ff-dbc290af8082" providerId="ADAL" clId="{75C52C55-7A01-4916-8915-60E1244708AD}" dt="2020-11-02T15:30:18.883" v="5" actId="20577"/>
          <ac:spMkLst>
            <pc:docMk/>
            <pc:sldMk cId="0" sldId="256"/>
            <ac:spMk id="3074" creationId="{00000000-0000-0000-0000-000000000000}"/>
          </ac:spMkLst>
        </pc:spChg>
      </pc:sldChg>
      <pc:sldChg chg="modSp new mod">
        <pc:chgData name="Steve Shellhammer" userId="0e71f22d-ee3e-49c0-82ff-dbc290af8082" providerId="ADAL" clId="{75C52C55-7A01-4916-8915-60E1244708AD}" dt="2020-11-02T19:53:38.243" v="1414" actId="403"/>
        <pc:sldMkLst>
          <pc:docMk/>
          <pc:sldMk cId="59029811" sldId="278"/>
        </pc:sldMkLst>
        <pc:spChg chg="mod">
          <ac:chgData name="Steve Shellhammer" userId="0e71f22d-ee3e-49c0-82ff-dbc290af8082" providerId="ADAL" clId="{75C52C55-7A01-4916-8915-60E1244708AD}" dt="2020-11-02T19:41:44.820" v="1070" actId="20577"/>
          <ac:spMkLst>
            <pc:docMk/>
            <pc:sldMk cId="59029811" sldId="278"/>
            <ac:spMk id="2" creationId="{0060232C-64F7-4927-810C-DE33EF8806F3}"/>
          </ac:spMkLst>
        </pc:spChg>
        <pc:spChg chg="mod">
          <ac:chgData name="Steve Shellhammer" userId="0e71f22d-ee3e-49c0-82ff-dbc290af8082" providerId="ADAL" clId="{75C52C55-7A01-4916-8915-60E1244708AD}" dt="2020-11-02T19:53:38.243" v="1414" actId="403"/>
          <ac:spMkLst>
            <pc:docMk/>
            <pc:sldMk cId="59029811" sldId="278"/>
            <ac:spMk id="3" creationId="{1699304E-8AFE-4B91-BC23-A6F0F8F6FBE8}"/>
          </ac:spMkLst>
        </pc:spChg>
      </pc:sldChg>
      <pc:sldChg chg="modSp add mod">
        <pc:chgData name="Steve Shellhammer" userId="0e71f22d-ee3e-49c0-82ff-dbc290af8082" providerId="ADAL" clId="{75C52C55-7A01-4916-8915-60E1244708AD}" dt="2020-11-02T19:53:43.024" v="1415" actId="403"/>
        <pc:sldMkLst>
          <pc:docMk/>
          <pc:sldMk cId="4096360621" sldId="279"/>
        </pc:sldMkLst>
        <pc:spChg chg="mod">
          <ac:chgData name="Steve Shellhammer" userId="0e71f22d-ee3e-49c0-82ff-dbc290af8082" providerId="ADAL" clId="{75C52C55-7A01-4916-8915-60E1244708AD}" dt="2020-11-02T19:41:53.139" v="1073" actId="20577"/>
          <ac:spMkLst>
            <pc:docMk/>
            <pc:sldMk cId="4096360621" sldId="279"/>
            <ac:spMk id="2" creationId="{0060232C-64F7-4927-810C-DE33EF8806F3}"/>
          </ac:spMkLst>
        </pc:spChg>
        <pc:spChg chg="mod">
          <ac:chgData name="Steve Shellhammer" userId="0e71f22d-ee3e-49c0-82ff-dbc290af8082" providerId="ADAL" clId="{75C52C55-7A01-4916-8915-60E1244708AD}" dt="2020-11-02T19:53:43.024" v="1415" actId="403"/>
          <ac:spMkLst>
            <pc:docMk/>
            <pc:sldMk cId="4096360621" sldId="279"/>
            <ac:spMk id="3" creationId="{1699304E-8AFE-4B91-BC23-A6F0F8F6FBE8}"/>
          </ac:spMkLst>
        </pc:spChg>
      </pc:sldChg>
    </pc:docChg>
  </pc:docChgLst>
  <pc:docChgLst>
    <pc:chgData name="Steve Shellhammer" userId="0e71f22d-ee3e-49c0-82ff-dbc290af8082" providerId="ADAL" clId="{01D2A216-0ECC-4754-B2BC-B59118775604}"/>
    <pc:docChg chg="undo custSel addSld delSld modSld sldOrd">
      <pc:chgData name="Steve Shellhammer" userId="0e71f22d-ee3e-49c0-82ff-dbc290af8082" providerId="ADAL" clId="{01D2A216-0ECC-4754-B2BC-B59118775604}" dt="2020-11-13T20:57:22.968" v="3071" actId="20577"/>
      <pc:docMkLst>
        <pc:docMk/>
      </pc:docMkLst>
      <pc:sldChg chg="modSp mod">
        <pc:chgData name="Steve Shellhammer" userId="0e71f22d-ee3e-49c0-82ff-dbc290af8082" providerId="ADAL" clId="{01D2A216-0ECC-4754-B2BC-B59118775604}" dt="2020-11-12T22:21:46.344" v="979" actId="798"/>
        <pc:sldMkLst>
          <pc:docMk/>
          <pc:sldMk cId="0" sldId="256"/>
        </pc:sldMkLst>
        <pc:spChg chg="mod">
          <ac:chgData name="Steve Shellhammer" userId="0e71f22d-ee3e-49c0-82ff-dbc290af8082" providerId="ADAL" clId="{01D2A216-0ECC-4754-B2BC-B59118775604}" dt="2020-11-12T00:03:21.720" v="9" actId="20577"/>
          <ac:spMkLst>
            <pc:docMk/>
            <pc:sldMk cId="0" sldId="256"/>
            <ac:spMk id="3073" creationId="{00000000-0000-0000-0000-000000000000}"/>
          </ac:spMkLst>
        </pc:spChg>
        <pc:spChg chg="mod">
          <ac:chgData name="Steve Shellhammer" userId="0e71f22d-ee3e-49c0-82ff-dbc290af8082" providerId="ADAL" clId="{01D2A216-0ECC-4754-B2BC-B59118775604}" dt="2020-11-12T00:03:25.130" v="13" actId="20577"/>
          <ac:spMkLst>
            <pc:docMk/>
            <pc:sldMk cId="0" sldId="256"/>
            <ac:spMk id="3074" creationId="{00000000-0000-0000-0000-000000000000}"/>
          </ac:spMkLst>
        </pc:spChg>
        <pc:graphicFrameChg chg="mod">
          <ac:chgData name="Steve Shellhammer" userId="0e71f22d-ee3e-49c0-82ff-dbc290af8082" providerId="ADAL" clId="{01D2A216-0ECC-4754-B2BC-B59118775604}" dt="2020-11-12T22:21:46.344" v="979" actId="798"/>
          <ac:graphicFrameMkLst>
            <pc:docMk/>
            <pc:sldMk cId="0" sldId="256"/>
            <ac:graphicFrameMk id="10" creationId="{56BFF8FC-15E6-4208-9DB8-296FB6B5AC3E}"/>
          </ac:graphicFrameMkLst>
        </pc:graphicFrameChg>
      </pc:sldChg>
      <pc:sldChg chg="modSp mod">
        <pc:chgData name="Steve Shellhammer" userId="0e71f22d-ee3e-49c0-82ff-dbc290af8082" providerId="ADAL" clId="{01D2A216-0ECC-4754-B2BC-B59118775604}" dt="2020-11-12T23:24:42.722" v="2011" actId="14100"/>
        <pc:sldMkLst>
          <pc:docMk/>
          <pc:sldMk cId="1669124205" sldId="269"/>
        </pc:sldMkLst>
        <pc:spChg chg="mod">
          <ac:chgData name="Steve Shellhammer" userId="0e71f22d-ee3e-49c0-82ff-dbc290af8082" providerId="ADAL" clId="{01D2A216-0ECC-4754-B2BC-B59118775604}" dt="2020-11-12T23:24:42.722" v="2011" actId="14100"/>
          <ac:spMkLst>
            <pc:docMk/>
            <pc:sldMk cId="1669124205" sldId="269"/>
            <ac:spMk id="2" creationId="{537CBC03-2323-4844-97A7-7E2F32528D71}"/>
          </ac:spMkLst>
        </pc:spChg>
        <pc:spChg chg="mod">
          <ac:chgData name="Steve Shellhammer" userId="0e71f22d-ee3e-49c0-82ff-dbc290af8082" providerId="ADAL" clId="{01D2A216-0ECC-4754-B2BC-B59118775604}" dt="2020-11-12T23:24:33.777" v="2007" actId="1076"/>
          <ac:spMkLst>
            <pc:docMk/>
            <pc:sldMk cId="1669124205" sldId="269"/>
            <ac:spMk id="3" creationId="{2B6ACBD8-625D-4CAD-ADF6-706E406709E7}"/>
          </ac:spMkLst>
        </pc:spChg>
        <pc:graphicFrameChg chg="mod modGraphic">
          <ac:chgData name="Steve Shellhammer" userId="0e71f22d-ee3e-49c0-82ff-dbc290af8082" providerId="ADAL" clId="{01D2A216-0ECC-4754-B2BC-B59118775604}" dt="2020-11-12T23:24:38.093" v="2010" actId="1035"/>
          <ac:graphicFrameMkLst>
            <pc:docMk/>
            <pc:sldMk cId="1669124205" sldId="269"/>
            <ac:graphicFrameMk id="8" creationId="{12DB101E-7C34-43B3-91CA-30D547154116}"/>
          </ac:graphicFrameMkLst>
        </pc:graphicFrameChg>
      </pc:sldChg>
      <pc:sldChg chg="del">
        <pc:chgData name="Steve Shellhammer" userId="0e71f22d-ee3e-49c0-82ff-dbc290af8082" providerId="ADAL" clId="{01D2A216-0ECC-4754-B2BC-B59118775604}" dt="2020-11-12T00:42:46.498" v="611" actId="47"/>
        <pc:sldMkLst>
          <pc:docMk/>
          <pc:sldMk cId="4110848580" sldId="270"/>
        </pc:sldMkLst>
      </pc:sldChg>
      <pc:sldChg chg="del">
        <pc:chgData name="Steve Shellhammer" userId="0e71f22d-ee3e-49c0-82ff-dbc290af8082" providerId="ADAL" clId="{01D2A216-0ECC-4754-B2BC-B59118775604}" dt="2020-11-12T00:42:46.498" v="611" actId="47"/>
        <pc:sldMkLst>
          <pc:docMk/>
          <pc:sldMk cId="1264858909" sldId="271"/>
        </pc:sldMkLst>
      </pc:sldChg>
      <pc:sldChg chg="del">
        <pc:chgData name="Steve Shellhammer" userId="0e71f22d-ee3e-49c0-82ff-dbc290af8082" providerId="ADAL" clId="{01D2A216-0ECC-4754-B2BC-B59118775604}" dt="2020-11-12T00:42:46.498" v="611" actId="47"/>
        <pc:sldMkLst>
          <pc:docMk/>
          <pc:sldMk cId="1969272615" sldId="272"/>
        </pc:sldMkLst>
      </pc:sldChg>
      <pc:sldChg chg="addSp delSp modSp new mod">
        <pc:chgData name="Steve Shellhammer" userId="0e71f22d-ee3e-49c0-82ff-dbc290af8082" providerId="ADAL" clId="{01D2A216-0ECC-4754-B2BC-B59118775604}" dt="2020-11-12T22:20:44.120" v="974" actId="6549"/>
        <pc:sldMkLst>
          <pc:docMk/>
          <pc:sldMk cId="1720209881" sldId="273"/>
        </pc:sldMkLst>
        <pc:spChg chg="mod">
          <ac:chgData name="Steve Shellhammer" userId="0e71f22d-ee3e-49c0-82ff-dbc290af8082" providerId="ADAL" clId="{01D2A216-0ECC-4754-B2BC-B59118775604}" dt="2020-11-12T22:20:44.120" v="974" actId="6549"/>
          <ac:spMkLst>
            <pc:docMk/>
            <pc:sldMk cId="1720209881" sldId="273"/>
            <ac:spMk id="2" creationId="{3F13F283-1DE7-45E3-A2E4-F058B3D31C1C}"/>
          </ac:spMkLst>
        </pc:spChg>
        <pc:spChg chg="del">
          <ac:chgData name="Steve Shellhammer" userId="0e71f22d-ee3e-49c0-82ff-dbc290af8082" providerId="ADAL" clId="{01D2A216-0ECC-4754-B2BC-B59118775604}" dt="2020-11-12T00:06:47.654" v="48" actId="478"/>
          <ac:spMkLst>
            <pc:docMk/>
            <pc:sldMk cId="1720209881" sldId="273"/>
            <ac:spMk id="3" creationId="{6188A612-2E46-4AB9-86B3-A929364377F3}"/>
          </ac:spMkLst>
        </pc:spChg>
        <pc:graphicFrameChg chg="add modGraphic">
          <ac:chgData name="Steve Shellhammer" userId="0e71f22d-ee3e-49c0-82ff-dbc290af8082" providerId="ADAL" clId="{01D2A216-0ECC-4754-B2BC-B59118775604}" dt="2020-11-12T00:10:58.527" v="164" actId="20577"/>
          <ac:graphicFrameMkLst>
            <pc:docMk/>
            <pc:sldMk cId="1720209881" sldId="273"/>
            <ac:graphicFrameMk id="8" creationId="{73C353BF-9AD7-4D26-94E7-07A8B1554082}"/>
          </ac:graphicFrameMkLst>
        </pc:graphicFrameChg>
      </pc:sldChg>
      <pc:sldChg chg="modSp new mod">
        <pc:chgData name="Steve Shellhammer" userId="0e71f22d-ee3e-49c0-82ff-dbc290af8082" providerId="ADAL" clId="{01D2A216-0ECC-4754-B2BC-B59118775604}" dt="2020-11-12T22:20:49.229" v="975" actId="6549"/>
        <pc:sldMkLst>
          <pc:docMk/>
          <pc:sldMk cId="14078833" sldId="274"/>
        </pc:sldMkLst>
        <pc:spChg chg="mod">
          <ac:chgData name="Steve Shellhammer" userId="0e71f22d-ee3e-49c0-82ff-dbc290af8082" providerId="ADAL" clId="{01D2A216-0ECC-4754-B2BC-B59118775604}" dt="2020-11-12T22:20:49.229" v="975" actId="6549"/>
          <ac:spMkLst>
            <pc:docMk/>
            <pc:sldMk cId="14078833" sldId="274"/>
            <ac:spMk id="2" creationId="{BC2D3F94-C907-4F90-BE63-5A6D4A2DD87D}"/>
          </ac:spMkLst>
        </pc:spChg>
        <pc:spChg chg="mod">
          <ac:chgData name="Steve Shellhammer" userId="0e71f22d-ee3e-49c0-82ff-dbc290af8082" providerId="ADAL" clId="{01D2A216-0ECC-4754-B2BC-B59118775604}" dt="2020-11-12T00:44:31.210" v="625" actId="20577"/>
          <ac:spMkLst>
            <pc:docMk/>
            <pc:sldMk cId="14078833" sldId="274"/>
            <ac:spMk id="3" creationId="{03919455-680B-4622-8FDE-C514B9DEC996}"/>
          </ac:spMkLst>
        </pc:spChg>
      </pc:sldChg>
      <pc:sldChg chg="modSp add mod ord">
        <pc:chgData name="Steve Shellhammer" userId="0e71f22d-ee3e-49c0-82ff-dbc290af8082" providerId="ADAL" clId="{01D2A216-0ECC-4754-B2BC-B59118775604}" dt="2020-11-12T22:20:58.864" v="977"/>
        <pc:sldMkLst>
          <pc:docMk/>
          <pc:sldMk cId="1709020142" sldId="275"/>
        </pc:sldMkLst>
        <pc:spChg chg="mod">
          <ac:chgData name="Steve Shellhammer" userId="0e71f22d-ee3e-49c0-82ff-dbc290af8082" providerId="ADAL" clId="{01D2A216-0ECC-4754-B2BC-B59118775604}" dt="2020-11-12T00:44:41.897" v="626" actId="403"/>
          <ac:spMkLst>
            <pc:docMk/>
            <pc:sldMk cId="1709020142" sldId="275"/>
            <ac:spMk id="2" creationId="{B2BFDA3D-2BED-4647-8B9B-D1DAC65752C6}"/>
          </ac:spMkLst>
        </pc:spChg>
      </pc:sldChg>
      <pc:sldChg chg="modSp add mod ord">
        <pc:chgData name="Steve Shellhammer" userId="0e71f22d-ee3e-49c0-82ff-dbc290af8082" providerId="ADAL" clId="{01D2A216-0ECC-4754-B2BC-B59118775604}" dt="2020-11-13T20:57:22.968" v="3071" actId="20577"/>
        <pc:sldMkLst>
          <pc:docMk/>
          <pc:sldMk cId="1881982821" sldId="276"/>
        </pc:sldMkLst>
        <pc:spChg chg="mod">
          <ac:chgData name="Steve Shellhammer" userId="0e71f22d-ee3e-49c0-82ff-dbc290af8082" providerId="ADAL" clId="{01D2A216-0ECC-4754-B2BC-B59118775604}" dt="2020-11-13T20:56:31.009" v="3039" actId="1076"/>
          <ac:spMkLst>
            <pc:docMk/>
            <pc:sldMk cId="1881982821" sldId="276"/>
            <ac:spMk id="2" creationId="{BC2D3F94-C907-4F90-BE63-5A6D4A2DD87D}"/>
          </ac:spMkLst>
        </pc:spChg>
        <pc:spChg chg="mod">
          <ac:chgData name="Steve Shellhammer" userId="0e71f22d-ee3e-49c0-82ff-dbc290af8082" providerId="ADAL" clId="{01D2A216-0ECC-4754-B2BC-B59118775604}" dt="2020-11-13T20:57:22.968" v="3071" actId="20577"/>
          <ac:spMkLst>
            <pc:docMk/>
            <pc:sldMk cId="1881982821" sldId="276"/>
            <ac:spMk id="3" creationId="{03919455-680B-4622-8FDE-C514B9DEC996}"/>
          </ac:spMkLst>
        </pc:spChg>
      </pc:sldChg>
      <pc:sldChg chg="add del">
        <pc:chgData name="Steve Shellhammer" userId="0e71f22d-ee3e-49c0-82ff-dbc290af8082" providerId="ADAL" clId="{01D2A216-0ECC-4754-B2BC-B59118775604}" dt="2020-11-12T22:21:22.113" v="978" actId="47"/>
        <pc:sldMkLst>
          <pc:docMk/>
          <pc:sldMk cId="859091305" sldId="277"/>
        </pc:sldMkLst>
      </pc:sldChg>
      <pc:sldChg chg="modSp new mod">
        <pc:chgData name="Steve Shellhammer" userId="0e71f22d-ee3e-49c0-82ff-dbc290af8082" providerId="ADAL" clId="{01D2A216-0ECC-4754-B2BC-B59118775604}" dt="2020-11-13T01:00:35.147" v="2118" actId="6549"/>
        <pc:sldMkLst>
          <pc:docMk/>
          <pc:sldMk cId="967377983" sldId="277"/>
        </pc:sldMkLst>
        <pc:spChg chg="mod">
          <ac:chgData name="Steve Shellhammer" userId="0e71f22d-ee3e-49c0-82ff-dbc290af8082" providerId="ADAL" clId="{01D2A216-0ECC-4754-B2BC-B59118775604}" dt="2020-11-12T22:25:53.214" v="1602" actId="14100"/>
          <ac:spMkLst>
            <pc:docMk/>
            <pc:sldMk cId="967377983" sldId="277"/>
            <ac:spMk id="2" creationId="{617408A1-9C71-49E1-9648-242B253723A7}"/>
          </ac:spMkLst>
        </pc:spChg>
        <pc:spChg chg="mod">
          <ac:chgData name="Steve Shellhammer" userId="0e71f22d-ee3e-49c0-82ff-dbc290af8082" providerId="ADAL" clId="{01D2A216-0ECC-4754-B2BC-B59118775604}" dt="2020-11-13T01:00:35.147" v="2118" actId="6549"/>
          <ac:spMkLst>
            <pc:docMk/>
            <pc:sldMk cId="967377983" sldId="277"/>
            <ac:spMk id="3" creationId="{620ACEDD-F1FA-4741-8607-A2EC57DCCD9E}"/>
          </ac:spMkLst>
        </pc:spChg>
      </pc:sldChg>
    </pc:docChg>
  </pc:docChgLst>
  <pc:docChgLst>
    <pc:chgData name="Steve Shellhammer" userId="0e71f22d-ee3e-49c0-82ff-dbc290af8082" providerId="ADAL" clId="{663F452D-EA9D-4F67-9442-DDFEFE331DAB}"/>
    <pc:docChg chg="undo custSel addSld delSld modSld sldOrd">
      <pc:chgData name="Steve Shellhammer" userId="0e71f22d-ee3e-49c0-82ff-dbc290af8082" providerId="ADAL" clId="{663F452D-EA9D-4F67-9442-DDFEFE331DAB}" dt="2020-10-20T16:32:11.881" v="3160" actId="14100"/>
      <pc:docMkLst>
        <pc:docMk/>
      </pc:docMkLst>
      <pc:sldChg chg="modSp mod">
        <pc:chgData name="Steve Shellhammer" userId="0e71f22d-ee3e-49c0-82ff-dbc290af8082" providerId="ADAL" clId="{663F452D-EA9D-4F67-9442-DDFEFE331DAB}" dt="2020-10-19T23:15:12.892" v="926" actId="403"/>
        <pc:sldMkLst>
          <pc:docMk/>
          <pc:sldMk cId="0" sldId="256"/>
        </pc:sldMkLst>
        <pc:spChg chg="mod">
          <ac:chgData name="Steve Shellhammer" userId="0e71f22d-ee3e-49c0-82ff-dbc290af8082" providerId="ADAL" clId="{663F452D-EA9D-4F67-9442-DDFEFE331DAB}" dt="2020-10-19T23:15:12.892" v="926" actId="403"/>
          <ac:spMkLst>
            <pc:docMk/>
            <pc:sldMk cId="0" sldId="256"/>
            <ac:spMk id="3073" creationId="{00000000-0000-0000-0000-000000000000}"/>
          </ac:spMkLst>
        </pc:spChg>
        <pc:spChg chg="mod">
          <ac:chgData name="Steve Shellhammer" userId="0e71f22d-ee3e-49c0-82ff-dbc290af8082" providerId="ADAL" clId="{663F452D-EA9D-4F67-9442-DDFEFE331DAB}" dt="2020-10-19T19:48:04.466" v="5" actId="20577"/>
          <ac:spMkLst>
            <pc:docMk/>
            <pc:sldMk cId="0" sldId="256"/>
            <ac:spMk id="3074" creationId="{00000000-0000-0000-0000-000000000000}"/>
          </ac:spMkLst>
        </pc:spChg>
        <pc:graphicFrameChg chg="modGraphic">
          <ac:chgData name="Steve Shellhammer" userId="0e71f22d-ee3e-49c0-82ff-dbc290af8082" providerId="ADAL" clId="{663F452D-EA9D-4F67-9442-DDFEFE331DAB}" dt="2020-10-19T19:47:59.269" v="1" actId="2165"/>
          <ac:graphicFrameMkLst>
            <pc:docMk/>
            <pc:sldMk cId="0" sldId="256"/>
            <ac:graphicFrameMk id="10" creationId="{56BFF8FC-15E6-4208-9DB8-296FB6B5AC3E}"/>
          </ac:graphicFrameMkLst>
        </pc:graphicFrameChg>
      </pc:sldChg>
      <pc:sldChg chg="del">
        <pc:chgData name="Steve Shellhammer" userId="0e71f22d-ee3e-49c0-82ff-dbc290af8082" providerId="ADAL" clId="{663F452D-EA9D-4F67-9442-DDFEFE331DAB}" dt="2020-10-19T19:48:21.400" v="13" actId="47"/>
        <pc:sldMkLst>
          <pc:docMk/>
          <pc:sldMk cId="4175675026" sldId="257"/>
        </pc:sldMkLst>
      </pc:sldChg>
      <pc:sldChg chg="modSp new mod">
        <pc:chgData name="Steve Shellhammer" userId="0e71f22d-ee3e-49c0-82ff-dbc290af8082" providerId="ADAL" clId="{663F452D-EA9D-4F67-9442-DDFEFE331DAB}" dt="2020-10-19T23:40:41.892" v="1182" actId="14100"/>
        <pc:sldMkLst>
          <pc:docMk/>
          <pc:sldMk cId="4249576604" sldId="257"/>
        </pc:sldMkLst>
        <pc:spChg chg="mod">
          <ac:chgData name="Steve Shellhammer" userId="0e71f22d-ee3e-49c0-82ff-dbc290af8082" providerId="ADAL" clId="{663F452D-EA9D-4F67-9442-DDFEFE331DAB}" dt="2020-10-19T23:40:23.970" v="1177" actId="1076"/>
          <ac:spMkLst>
            <pc:docMk/>
            <pc:sldMk cId="4249576604" sldId="257"/>
            <ac:spMk id="2" creationId="{D2C1A3EA-D47E-4D61-B35C-1E3D053A1A5B}"/>
          </ac:spMkLst>
        </pc:spChg>
        <pc:spChg chg="mod">
          <ac:chgData name="Steve Shellhammer" userId="0e71f22d-ee3e-49c0-82ff-dbc290af8082" providerId="ADAL" clId="{663F452D-EA9D-4F67-9442-DDFEFE331DAB}" dt="2020-10-19T23:40:41.892" v="1182" actId="14100"/>
          <ac:spMkLst>
            <pc:docMk/>
            <pc:sldMk cId="4249576604" sldId="257"/>
            <ac:spMk id="3" creationId="{AB928E8E-7746-4C87-91B4-8DA7B0280E95}"/>
          </ac:spMkLst>
        </pc:spChg>
      </pc:sldChg>
      <pc:sldChg chg="modSp new mod">
        <pc:chgData name="Steve Shellhammer" userId="0e71f22d-ee3e-49c0-82ff-dbc290af8082" providerId="ADAL" clId="{663F452D-EA9D-4F67-9442-DDFEFE331DAB}" dt="2020-10-20T16:16:16.080" v="2029" actId="404"/>
        <pc:sldMkLst>
          <pc:docMk/>
          <pc:sldMk cId="939270918" sldId="258"/>
        </pc:sldMkLst>
        <pc:spChg chg="mod">
          <ac:chgData name="Steve Shellhammer" userId="0e71f22d-ee3e-49c0-82ff-dbc290af8082" providerId="ADAL" clId="{663F452D-EA9D-4F67-9442-DDFEFE331DAB}" dt="2020-10-19T23:00:14.688" v="767" actId="14100"/>
          <ac:spMkLst>
            <pc:docMk/>
            <pc:sldMk cId="939270918" sldId="258"/>
            <ac:spMk id="2" creationId="{858C6474-4AEE-4B2E-89D8-612BAFAE165D}"/>
          </ac:spMkLst>
        </pc:spChg>
        <pc:spChg chg="mod">
          <ac:chgData name="Steve Shellhammer" userId="0e71f22d-ee3e-49c0-82ff-dbc290af8082" providerId="ADAL" clId="{663F452D-EA9D-4F67-9442-DDFEFE331DAB}" dt="2020-10-20T16:16:16.080" v="2029" actId="404"/>
          <ac:spMkLst>
            <pc:docMk/>
            <pc:sldMk cId="939270918" sldId="258"/>
            <ac:spMk id="3" creationId="{0423E8A6-AC95-4C15-9597-94C6B9B7981B}"/>
          </ac:spMkLst>
        </pc:spChg>
      </pc:sldChg>
      <pc:sldChg chg="del">
        <pc:chgData name="Steve Shellhammer" userId="0e71f22d-ee3e-49c0-82ff-dbc290af8082" providerId="ADAL" clId="{663F452D-EA9D-4F67-9442-DDFEFE331DAB}" dt="2020-10-19T19:48:21.400" v="13" actId="47"/>
        <pc:sldMkLst>
          <pc:docMk/>
          <pc:sldMk cId="3710892620" sldId="258"/>
        </pc:sldMkLst>
      </pc:sldChg>
      <pc:sldChg chg="modSp new mod ord">
        <pc:chgData name="Steve Shellhammer" userId="0e71f22d-ee3e-49c0-82ff-dbc290af8082" providerId="ADAL" clId="{663F452D-EA9D-4F67-9442-DDFEFE331DAB}" dt="2020-10-19T23:48:06.442" v="1708" actId="20577"/>
        <pc:sldMkLst>
          <pc:docMk/>
          <pc:sldMk cId="3693344796" sldId="259"/>
        </pc:sldMkLst>
        <pc:spChg chg="mod">
          <ac:chgData name="Steve Shellhammer" userId="0e71f22d-ee3e-49c0-82ff-dbc290af8082" providerId="ADAL" clId="{663F452D-EA9D-4F67-9442-DDFEFE331DAB}" dt="2020-10-19T23:07:26.736" v="832" actId="313"/>
          <ac:spMkLst>
            <pc:docMk/>
            <pc:sldMk cId="3693344796" sldId="259"/>
            <ac:spMk id="2" creationId="{594EDF2C-ED60-4C9C-9658-2986080E5FFE}"/>
          </ac:spMkLst>
        </pc:spChg>
        <pc:spChg chg="mod">
          <ac:chgData name="Steve Shellhammer" userId="0e71f22d-ee3e-49c0-82ff-dbc290af8082" providerId="ADAL" clId="{663F452D-EA9D-4F67-9442-DDFEFE331DAB}" dt="2020-10-19T23:48:06.442" v="1708" actId="20577"/>
          <ac:spMkLst>
            <pc:docMk/>
            <pc:sldMk cId="3693344796" sldId="259"/>
            <ac:spMk id="3" creationId="{041FEB32-E4B4-49BF-A46F-3766F69C40F5}"/>
          </ac:spMkLst>
        </pc:spChg>
      </pc:sldChg>
      <pc:sldChg chg="modSp new mod ord">
        <pc:chgData name="Steve Shellhammer" userId="0e71f22d-ee3e-49c0-82ff-dbc290af8082" providerId="ADAL" clId="{663F452D-EA9D-4F67-9442-DDFEFE331DAB}" dt="2020-10-19T23:50:24.250" v="2028" actId="14100"/>
        <pc:sldMkLst>
          <pc:docMk/>
          <pc:sldMk cId="1907656878" sldId="260"/>
        </pc:sldMkLst>
        <pc:spChg chg="mod">
          <ac:chgData name="Steve Shellhammer" userId="0e71f22d-ee3e-49c0-82ff-dbc290af8082" providerId="ADAL" clId="{663F452D-EA9D-4F67-9442-DDFEFE331DAB}" dt="2020-10-19T23:15:31.291" v="928" actId="14100"/>
          <ac:spMkLst>
            <pc:docMk/>
            <pc:sldMk cId="1907656878" sldId="260"/>
            <ac:spMk id="2" creationId="{7008C1D1-0F84-464E-A37F-C2201F4DA4E9}"/>
          </ac:spMkLst>
        </pc:spChg>
        <pc:spChg chg="mod">
          <ac:chgData name="Steve Shellhammer" userId="0e71f22d-ee3e-49c0-82ff-dbc290af8082" providerId="ADAL" clId="{663F452D-EA9D-4F67-9442-DDFEFE331DAB}" dt="2020-10-19T23:50:24.250" v="2028" actId="14100"/>
          <ac:spMkLst>
            <pc:docMk/>
            <pc:sldMk cId="1907656878" sldId="260"/>
            <ac:spMk id="3" creationId="{C5C56DD3-E281-42DB-941E-CAA738A2A431}"/>
          </ac:spMkLst>
        </pc:spChg>
      </pc:sldChg>
      <pc:sldChg chg="addSp modSp new mod ord">
        <pc:chgData name="Steve Shellhammer" userId="0e71f22d-ee3e-49c0-82ff-dbc290af8082" providerId="ADAL" clId="{663F452D-EA9D-4F67-9442-DDFEFE331DAB}" dt="2020-10-19T23:48:12.634" v="1709" actId="1035"/>
        <pc:sldMkLst>
          <pc:docMk/>
          <pc:sldMk cId="858215330" sldId="261"/>
        </pc:sldMkLst>
        <pc:spChg chg="mod">
          <ac:chgData name="Steve Shellhammer" userId="0e71f22d-ee3e-49c0-82ff-dbc290af8082" providerId="ADAL" clId="{663F452D-EA9D-4F67-9442-DDFEFE331DAB}" dt="2020-10-19T23:14:04.819" v="924" actId="14100"/>
          <ac:spMkLst>
            <pc:docMk/>
            <pc:sldMk cId="858215330" sldId="261"/>
            <ac:spMk id="2" creationId="{614A4F5E-C5E0-4555-8950-887E7C06C950}"/>
          </ac:spMkLst>
        </pc:spChg>
        <pc:spChg chg="mod">
          <ac:chgData name="Steve Shellhammer" userId="0e71f22d-ee3e-49c0-82ff-dbc290af8082" providerId="ADAL" clId="{663F452D-EA9D-4F67-9442-DDFEFE331DAB}" dt="2020-10-19T23:36:37.524" v="1043" actId="20577"/>
          <ac:spMkLst>
            <pc:docMk/>
            <pc:sldMk cId="858215330" sldId="261"/>
            <ac:spMk id="3" creationId="{8D7FD651-8393-488C-AB7E-4A063686C808}"/>
          </ac:spMkLst>
        </pc:spChg>
        <pc:graphicFrameChg chg="add mod">
          <ac:chgData name="Steve Shellhammer" userId="0e71f22d-ee3e-49c0-82ff-dbc290af8082" providerId="ADAL" clId="{663F452D-EA9D-4F67-9442-DDFEFE331DAB}" dt="2020-10-19T23:48:12.634" v="1709" actId="1035"/>
          <ac:graphicFrameMkLst>
            <pc:docMk/>
            <pc:sldMk cId="858215330" sldId="261"/>
            <ac:graphicFrameMk id="7" creationId="{B8CCEF9D-2A07-4A0E-A7A5-99EEFF983CC6}"/>
          </ac:graphicFrameMkLst>
        </pc:graphicFrameChg>
      </pc:sldChg>
      <pc:sldChg chg="modSp new mod ord">
        <pc:chgData name="Steve Shellhammer" userId="0e71f22d-ee3e-49c0-82ff-dbc290af8082" providerId="ADAL" clId="{663F452D-EA9D-4F67-9442-DDFEFE331DAB}" dt="2020-10-20T16:30:23.411" v="3141" actId="20577"/>
        <pc:sldMkLst>
          <pc:docMk/>
          <pc:sldMk cId="1416314383" sldId="262"/>
        </pc:sldMkLst>
        <pc:spChg chg="mod">
          <ac:chgData name="Steve Shellhammer" userId="0e71f22d-ee3e-49c0-82ff-dbc290af8082" providerId="ADAL" clId="{663F452D-EA9D-4F67-9442-DDFEFE331DAB}" dt="2020-10-19T23:40:57.399" v="1183" actId="14100"/>
          <ac:spMkLst>
            <pc:docMk/>
            <pc:sldMk cId="1416314383" sldId="262"/>
            <ac:spMk id="2" creationId="{EBB97FDE-90DE-456D-8796-0C751C39878A}"/>
          </ac:spMkLst>
        </pc:spChg>
        <pc:spChg chg="mod">
          <ac:chgData name="Steve Shellhammer" userId="0e71f22d-ee3e-49c0-82ff-dbc290af8082" providerId="ADAL" clId="{663F452D-EA9D-4F67-9442-DDFEFE331DAB}" dt="2020-10-20T16:30:23.411" v="3141" actId="20577"/>
          <ac:spMkLst>
            <pc:docMk/>
            <pc:sldMk cId="1416314383" sldId="262"/>
            <ac:spMk id="3" creationId="{DC26FDAB-4C0A-4547-AC58-CCEA8949199F}"/>
          </ac:spMkLst>
        </pc:spChg>
      </pc:sldChg>
      <pc:sldChg chg="modSp new mod ord">
        <pc:chgData name="Steve Shellhammer" userId="0e71f22d-ee3e-49c0-82ff-dbc290af8082" providerId="ADAL" clId="{663F452D-EA9D-4F67-9442-DDFEFE331DAB}" dt="2020-10-20T16:31:28.268" v="3158" actId="20577"/>
        <pc:sldMkLst>
          <pc:docMk/>
          <pc:sldMk cId="1203301010" sldId="263"/>
        </pc:sldMkLst>
        <pc:spChg chg="mod">
          <ac:chgData name="Steve Shellhammer" userId="0e71f22d-ee3e-49c0-82ff-dbc290af8082" providerId="ADAL" clId="{663F452D-EA9D-4F67-9442-DDFEFE331DAB}" dt="2020-10-19T23:30:44.880" v="975" actId="14100"/>
          <ac:spMkLst>
            <pc:docMk/>
            <pc:sldMk cId="1203301010" sldId="263"/>
            <ac:spMk id="2" creationId="{FD6B5BBA-5CC2-41F4-85CB-AC37E999B412}"/>
          </ac:spMkLst>
        </pc:spChg>
        <pc:spChg chg="mod">
          <ac:chgData name="Steve Shellhammer" userId="0e71f22d-ee3e-49c0-82ff-dbc290af8082" providerId="ADAL" clId="{663F452D-EA9D-4F67-9442-DDFEFE331DAB}" dt="2020-10-20T16:31:28.268" v="3158" actId="20577"/>
          <ac:spMkLst>
            <pc:docMk/>
            <pc:sldMk cId="1203301010" sldId="263"/>
            <ac:spMk id="3" creationId="{587742CB-B64D-45CE-BD9D-5C4347CDBC67}"/>
          </ac:spMkLst>
        </pc:spChg>
      </pc:sldChg>
      <pc:sldChg chg="modSp add mod">
        <pc:chgData name="Steve Shellhammer" userId="0e71f22d-ee3e-49c0-82ff-dbc290af8082" providerId="ADAL" clId="{663F452D-EA9D-4F67-9442-DDFEFE331DAB}" dt="2020-10-20T16:32:11.881" v="3160" actId="14100"/>
        <pc:sldMkLst>
          <pc:docMk/>
          <pc:sldMk cId="1488626314" sldId="264"/>
        </pc:sldMkLst>
        <pc:spChg chg="mod">
          <ac:chgData name="Steve Shellhammer" userId="0e71f22d-ee3e-49c0-82ff-dbc290af8082" providerId="ADAL" clId="{663F452D-EA9D-4F67-9442-DDFEFE331DAB}" dt="2020-10-20T16:28:43.288" v="3115" actId="14100"/>
          <ac:spMkLst>
            <pc:docMk/>
            <pc:sldMk cId="1488626314" sldId="264"/>
            <ac:spMk id="2" creationId="{FD6B5BBA-5CC2-41F4-85CB-AC37E999B412}"/>
          </ac:spMkLst>
        </pc:spChg>
        <pc:spChg chg="mod">
          <ac:chgData name="Steve Shellhammer" userId="0e71f22d-ee3e-49c0-82ff-dbc290af8082" providerId="ADAL" clId="{663F452D-EA9D-4F67-9442-DDFEFE331DAB}" dt="2020-10-20T16:32:11.881" v="3160" actId="14100"/>
          <ac:spMkLst>
            <pc:docMk/>
            <pc:sldMk cId="1488626314" sldId="264"/>
            <ac:spMk id="3" creationId="{587742CB-B64D-45CE-BD9D-5C4347CDBC67}"/>
          </ac:spMkLst>
        </pc:spChg>
      </pc:sldChg>
    </pc:docChg>
  </pc:docChgLst>
  <pc:docChgLst>
    <pc:chgData name="Steve Shellhammer" userId="0e71f22d-ee3e-49c0-82ff-dbc290af8082" providerId="ADAL" clId="{DE72F9B7-E524-4035-AC77-26E703B7C7D7}"/>
    <pc:docChg chg="undo custSel addSld delSld modSld">
      <pc:chgData name="Steve Shellhammer" userId="0e71f22d-ee3e-49c0-82ff-dbc290af8082" providerId="ADAL" clId="{DE72F9B7-E524-4035-AC77-26E703B7C7D7}" dt="2020-11-11T22:16:28.720" v="3163" actId="20577"/>
      <pc:docMkLst>
        <pc:docMk/>
      </pc:docMkLst>
      <pc:sldChg chg="modSp mod">
        <pc:chgData name="Steve Shellhammer" userId="0e71f22d-ee3e-49c0-82ff-dbc290af8082" providerId="ADAL" clId="{DE72F9B7-E524-4035-AC77-26E703B7C7D7}" dt="2020-11-03T18:02:43.042" v="1983"/>
        <pc:sldMkLst>
          <pc:docMk/>
          <pc:sldMk cId="0" sldId="256"/>
        </pc:sldMkLst>
        <pc:spChg chg="mod">
          <ac:chgData name="Steve Shellhammer" userId="0e71f22d-ee3e-49c0-82ff-dbc290af8082" providerId="ADAL" clId="{DE72F9B7-E524-4035-AC77-26E703B7C7D7}" dt="2020-11-03T16:17:38.912" v="15" actId="20577"/>
          <ac:spMkLst>
            <pc:docMk/>
            <pc:sldMk cId="0" sldId="256"/>
            <ac:spMk id="3073" creationId="{00000000-0000-0000-0000-000000000000}"/>
          </ac:spMkLst>
        </pc:spChg>
        <pc:spChg chg="mod">
          <ac:chgData name="Steve Shellhammer" userId="0e71f22d-ee3e-49c0-82ff-dbc290af8082" providerId="ADAL" clId="{DE72F9B7-E524-4035-AC77-26E703B7C7D7}" dt="2020-11-03T16:17:51.247" v="17" actId="20577"/>
          <ac:spMkLst>
            <pc:docMk/>
            <pc:sldMk cId="0" sldId="256"/>
            <ac:spMk id="3074" creationId="{00000000-0000-0000-0000-000000000000}"/>
          </ac:spMkLst>
        </pc:spChg>
        <pc:graphicFrameChg chg="mod modGraphic">
          <ac:chgData name="Steve Shellhammer" userId="0e71f22d-ee3e-49c0-82ff-dbc290af8082" providerId="ADAL" clId="{DE72F9B7-E524-4035-AC77-26E703B7C7D7}" dt="2020-11-03T18:02:43.042" v="1983"/>
          <ac:graphicFrameMkLst>
            <pc:docMk/>
            <pc:sldMk cId="0" sldId="256"/>
            <ac:graphicFrameMk id="10" creationId="{56BFF8FC-15E6-4208-9DB8-296FB6B5AC3E}"/>
          </ac:graphicFrameMkLst>
        </pc:graphicFrameChg>
      </pc:sldChg>
      <pc:sldChg chg="del">
        <pc:chgData name="Steve Shellhammer" userId="0e71f22d-ee3e-49c0-82ff-dbc290af8082" providerId="ADAL" clId="{DE72F9B7-E524-4035-AC77-26E703B7C7D7}" dt="2020-11-03T16:18:47.539" v="18" actId="47"/>
        <pc:sldMkLst>
          <pc:docMk/>
          <pc:sldMk cId="2158359871" sldId="265"/>
        </pc:sldMkLst>
      </pc:sldChg>
      <pc:sldChg chg="addSp delSp modSp del mod">
        <pc:chgData name="Steve Shellhammer" userId="0e71f22d-ee3e-49c0-82ff-dbc290af8082" providerId="ADAL" clId="{DE72F9B7-E524-4035-AC77-26E703B7C7D7}" dt="2020-11-03T18:01:49.916" v="1971" actId="47"/>
        <pc:sldMkLst>
          <pc:docMk/>
          <pc:sldMk cId="812420220" sldId="267"/>
        </pc:sldMkLst>
        <pc:spChg chg="del mod">
          <ac:chgData name="Steve Shellhammer" userId="0e71f22d-ee3e-49c0-82ff-dbc290af8082" providerId="ADAL" clId="{DE72F9B7-E524-4035-AC77-26E703B7C7D7}" dt="2020-11-03T18:01:20.178" v="1964" actId="21"/>
          <ac:spMkLst>
            <pc:docMk/>
            <pc:sldMk cId="812420220" sldId="267"/>
            <ac:spMk id="3" creationId="{4BF3C82D-A40B-4B14-B07C-B949CE7313C5}"/>
          </ac:spMkLst>
        </pc:spChg>
        <pc:spChg chg="add mod">
          <ac:chgData name="Steve Shellhammer" userId="0e71f22d-ee3e-49c0-82ff-dbc290af8082" providerId="ADAL" clId="{DE72F9B7-E524-4035-AC77-26E703B7C7D7}" dt="2020-11-03T18:01:20.178" v="1964" actId="21"/>
          <ac:spMkLst>
            <pc:docMk/>
            <pc:sldMk cId="812420220" sldId="267"/>
            <ac:spMk id="8" creationId="{F03C41D7-D824-4F00-B6ED-5D542A508ED7}"/>
          </ac:spMkLst>
        </pc:spChg>
      </pc:sldChg>
      <pc:sldChg chg="del">
        <pc:chgData name="Steve Shellhammer" userId="0e71f22d-ee3e-49c0-82ff-dbc290af8082" providerId="ADAL" clId="{DE72F9B7-E524-4035-AC77-26E703B7C7D7}" dt="2020-11-03T16:18:47.539" v="18" actId="47"/>
        <pc:sldMkLst>
          <pc:docMk/>
          <pc:sldMk cId="637269448" sldId="268"/>
        </pc:sldMkLst>
      </pc:sldChg>
      <pc:sldChg chg="addSp modSp new mod">
        <pc:chgData name="Steve Shellhammer" userId="0e71f22d-ee3e-49c0-82ff-dbc290af8082" providerId="ADAL" clId="{DE72F9B7-E524-4035-AC77-26E703B7C7D7}" dt="2020-11-03T18:29:50.948" v="2084" actId="14100"/>
        <pc:sldMkLst>
          <pc:docMk/>
          <pc:sldMk cId="3255204568" sldId="268"/>
        </pc:sldMkLst>
        <pc:spChg chg="mod">
          <ac:chgData name="Steve Shellhammer" userId="0e71f22d-ee3e-49c0-82ff-dbc290af8082" providerId="ADAL" clId="{DE72F9B7-E524-4035-AC77-26E703B7C7D7}" dt="2020-11-03T18:00:46.896" v="1952" actId="14100"/>
          <ac:spMkLst>
            <pc:docMk/>
            <pc:sldMk cId="3255204568" sldId="268"/>
            <ac:spMk id="2" creationId="{AAD50972-BD7B-4061-98D0-CD3948BF57F9}"/>
          </ac:spMkLst>
        </pc:spChg>
        <pc:spChg chg="mod">
          <ac:chgData name="Steve Shellhammer" userId="0e71f22d-ee3e-49c0-82ff-dbc290af8082" providerId="ADAL" clId="{DE72F9B7-E524-4035-AC77-26E703B7C7D7}" dt="2020-11-03T18:01:45.810" v="1970" actId="1076"/>
          <ac:spMkLst>
            <pc:docMk/>
            <pc:sldMk cId="3255204568" sldId="268"/>
            <ac:spMk id="3" creationId="{5C6C7AF8-BDE0-45C2-A37B-1A1FCF98E999}"/>
          </ac:spMkLst>
        </pc:spChg>
        <pc:spChg chg="add mod">
          <ac:chgData name="Steve Shellhammer" userId="0e71f22d-ee3e-49c0-82ff-dbc290af8082" providerId="ADAL" clId="{DE72F9B7-E524-4035-AC77-26E703B7C7D7}" dt="2020-11-03T18:29:50.948" v="2084" actId="14100"/>
          <ac:spMkLst>
            <pc:docMk/>
            <pc:sldMk cId="3255204568" sldId="268"/>
            <ac:spMk id="9" creationId="{DA3CB207-346F-47EB-B5BD-A1122EA20A1E}"/>
          </ac:spMkLst>
        </pc:spChg>
        <pc:spChg chg="add mod">
          <ac:chgData name="Steve Shellhammer" userId="0e71f22d-ee3e-49c0-82ff-dbc290af8082" providerId="ADAL" clId="{DE72F9B7-E524-4035-AC77-26E703B7C7D7}" dt="2020-11-03T18:02:59.840" v="1984" actId="14100"/>
          <ac:spMkLst>
            <pc:docMk/>
            <pc:sldMk cId="3255204568" sldId="268"/>
            <ac:spMk id="10" creationId="{86F738C4-616B-4A80-ABEE-BE62CF3ADCF1}"/>
          </ac:spMkLst>
        </pc:spChg>
        <pc:graphicFrameChg chg="add mod modGraphic">
          <ac:chgData name="Steve Shellhammer" userId="0e71f22d-ee3e-49c0-82ff-dbc290af8082" providerId="ADAL" clId="{DE72F9B7-E524-4035-AC77-26E703B7C7D7}" dt="2020-11-03T18:01:39.544" v="1969" actId="1035"/>
          <ac:graphicFrameMkLst>
            <pc:docMk/>
            <pc:sldMk cId="3255204568" sldId="268"/>
            <ac:graphicFrameMk id="8" creationId="{EA3E2DBF-759E-4ECF-9551-9DF948822B32}"/>
          </ac:graphicFrameMkLst>
        </pc:graphicFrameChg>
      </pc:sldChg>
      <pc:sldChg chg="addSp modSp new mod">
        <pc:chgData name="Steve Shellhammer" userId="0e71f22d-ee3e-49c0-82ff-dbc290af8082" providerId="ADAL" clId="{DE72F9B7-E524-4035-AC77-26E703B7C7D7}" dt="2020-11-03T18:33:26.731" v="2287" actId="6549"/>
        <pc:sldMkLst>
          <pc:docMk/>
          <pc:sldMk cId="1669124205" sldId="269"/>
        </pc:sldMkLst>
        <pc:spChg chg="mod">
          <ac:chgData name="Steve Shellhammer" userId="0e71f22d-ee3e-49c0-82ff-dbc290af8082" providerId="ADAL" clId="{DE72F9B7-E524-4035-AC77-26E703B7C7D7}" dt="2020-11-03T17:59:38.706" v="1875" actId="14100"/>
          <ac:spMkLst>
            <pc:docMk/>
            <pc:sldMk cId="1669124205" sldId="269"/>
            <ac:spMk id="2" creationId="{537CBC03-2323-4844-97A7-7E2F32528D71}"/>
          </ac:spMkLst>
        </pc:spChg>
        <pc:spChg chg="mod">
          <ac:chgData name="Steve Shellhammer" userId="0e71f22d-ee3e-49c0-82ff-dbc290af8082" providerId="ADAL" clId="{DE72F9B7-E524-4035-AC77-26E703B7C7D7}" dt="2020-11-03T18:33:26.731" v="2287" actId="6549"/>
          <ac:spMkLst>
            <pc:docMk/>
            <pc:sldMk cId="1669124205" sldId="269"/>
            <ac:spMk id="3" creationId="{2B6ACBD8-625D-4CAD-ADF6-706E406709E7}"/>
          </ac:spMkLst>
        </pc:spChg>
        <pc:graphicFrameChg chg="add mod modGraphic">
          <ac:chgData name="Steve Shellhammer" userId="0e71f22d-ee3e-49c0-82ff-dbc290af8082" providerId="ADAL" clId="{DE72F9B7-E524-4035-AC77-26E703B7C7D7}" dt="2020-11-03T17:59:34.353" v="1874" actId="1035"/>
          <ac:graphicFrameMkLst>
            <pc:docMk/>
            <pc:sldMk cId="1669124205" sldId="269"/>
            <ac:graphicFrameMk id="8" creationId="{12DB101E-7C34-43B3-91CA-30D547154116}"/>
          </ac:graphicFrameMkLst>
        </pc:graphicFrameChg>
      </pc:sldChg>
      <pc:sldChg chg="del">
        <pc:chgData name="Steve Shellhammer" userId="0e71f22d-ee3e-49c0-82ff-dbc290af8082" providerId="ADAL" clId="{DE72F9B7-E524-4035-AC77-26E703B7C7D7}" dt="2020-11-03T16:18:47.539" v="18" actId="47"/>
        <pc:sldMkLst>
          <pc:docMk/>
          <pc:sldMk cId="1703075217" sldId="269"/>
        </pc:sldMkLst>
      </pc:sldChg>
      <pc:sldChg chg="modSp new del mod">
        <pc:chgData name="Steve Shellhammer" userId="0e71f22d-ee3e-49c0-82ff-dbc290af8082" providerId="ADAL" clId="{DE72F9B7-E524-4035-AC77-26E703B7C7D7}" dt="2020-11-03T18:00:38.095" v="1950" actId="47"/>
        <pc:sldMkLst>
          <pc:docMk/>
          <pc:sldMk cId="1750586717" sldId="270"/>
        </pc:sldMkLst>
        <pc:spChg chg="mod">
          <ac:chgData name="Steve Shellhammer" userId="0e71f22d-ee3e-49c0-82ff-dbc290af8082" providerId="ADAL" clId="{DE72F9B7-E524-4035-AC77-26E703B7C7D7}" dt="2020-11-03T17:10:23.925" v="1250" actId="404"/>
          <ac:spMkLst>
            <pc:docMk/>
            <pc:sldMk cId="1750586717" sldId="270"/>
            <ac:spMk id="2" creationId="{F04BA439-9089-43D7-8F93-235418EE436D}"/>
          </ac:spMkLst>
        </pc:spChg>
        <pc:spChg chg="mod">
          <ac:chgData name="Steve Shellhammer" userId="0e71f22d-ee3e-49c0-82ff-dbc290af8082" providerId="ADAL" clId="{DE72F9B7-E524-4035-AC77-26E703B7C7D7}" dt="2020-11-03T17:17:19.785" v="1831" actId="20577"/>
          <ac:spMkLst>
            <pc:docMk/>
            <pc:sldMk cId="1750586717" sldId="270"/>
            <ac:spMk id="3" creationId="{B2179DA4-67C8-488A-B71C-DBA9E7408886}"/>
          </ac:spMkLst>
        </pc:spChg>
      </pc:sldChg>
      <pc:sldChg chg="delSp modSp new mod">
        <pc:chgData name="Steve Shellhammer" userId="0e71f22d-ee3e-49c0-82ff-dbc290af8082" providerId="ADAL" clId="{DE72F9B7-E524-4035-AC77-26E703B7C7D7}" dt="2020-11-03T19:42:32.085" v="2307" actId="403"/>
        <pc:sldMkLst>
          <pc:docMk/>
          <pc:sldMk cId="4110848580" sldId="270"/>
        </pc:sldMkLst>
        <pc:spChg chg="mod">
          <ac:chgData name="Steve Shellhammer" userId="0e71f22d-ee3e-49c0-82ff-dbc290af8082" providerId="ADAL" clId="{DE72F9B7-E524-4035-AC77-26E703B7C7D7}" dt="2020-11-03T19:42:32.085" v="2307" actId="403"/>
          <ac:spMkLst>
            <pc:docMk/>
            <pc:sldMk cId="4110848580" sldId="270"/>
            <ac:spMk id="2" creationId="{B2BFDA3D-2BED-4647-8B9B-D1DAC65752C6}"/>
          </ac:spMkLst>
        </pc:spChg>
        <pc:spChg chg="del">
          <ac:chgData name="Steve Shellhammer" userId="0e71f22d-ee3e-49c0-82ff-dbc290af8082" providerId="ADAL" clId="{DE72F9B7-E524-4035-AC77-26E703B7C7D7}" dt="2020-11-03T18:40:24.199" v="2303" actId="478"/>
          <ac:spMkLst>
            <pc:docMk/>
            <pc:sldMk cId="4110848580" sldId="270"/>
            <ac:spMk id="3" creationId="{68D8AC08-9199-45C7-8A72-9690E0F79A6E}"/>
          </ac:spMkLst>
        </pc:spChg>
      </pc:sldChg>
      <pc:sldChg chg="del">
        <pc:chgData name="Steve Shellhammer" userId="0e71f22d-ee3e-49c0-82ff-dbc290af8082" providerId="ADAL" clId="{DE72F9B7-E524-4035-AC77-26E703B7C7D7}" dt="2020-11-03T16:18:47.539" v="18" actId="47"/>
        <pc:sldMkLst>
          <pc:docMk/>
          <pc:sldMk cId="4221945623" sldId="270"/>
        </pc:sldMkLst>
      </pc:sldChg>
      <pc:sldChg chg="addSp modSp new mod">
        <pc:chgData name="Steve Shellhammer" userId="0e71f22d-ee3e-49c0-82ff-dbc290af8082" providerId="ADAL" clId="{DE72F9B7-E524-4035-AC77-26E703B7C7D7}" dt="2020-11-03T19:47:12.505" v="2719" actId="14100"/>
        <pc:sldMkLst>
          <pc:docMk/>
          <pc:sldMk cId="1264858909" sldId="271"/>
        </pc:sldMkLst>
        <pc:spChg chg="mod">
          <ac:chgData name="Steve Shellhammer" userId="0e71f22d-ee3e-49c0-82ff-dbc290af8082" providerId="ADAL" clId="{DE72F9B7-E524-4035-AC77-26E703B7C7D7}" dt="2020-11-03T19:46:48.557" v="2705" actId="14100"/>
          <ac:spMkLst>
            <pc:docMk/>
            <pc:sldMk cId="1264858909" sldId="271"/>
            <ac:spMk id="2" creationId="{AAEB1146-0B79-45F1-B6D2-535B9D7FC330}"/>
          </ac:spMkLst>
        </pc:spChg>
        <pc:spChg chg="mod">
          <ac:chgData name="Steve Shellhammer" userId="0e71f22d-ee3e-49c0-82ff-dbc290af8082" providerId="ADAL" clId="{DE72F9B7-E524-4035-AC77-26E703B7C7D7}" dt="2020-11-03T19:46:53.926" v="2708" actId="20577"/>
          <ac:spMkLst>
            <pc:docMk/>
            <pc:sldMk cId="1264858909" sldId="271"/>
            <ac:spMk id="3" creationId="{58957991-DC48-448C-9F7D-B546654F4555}"/>
          </ac:spMkLst>
        </pc:spChg>
        <pc:spChg chg="add mod">
          <ac:chgData name="Steve Shellhammer" userId="0e71f22d-ee3e-49c0-82ff-dbc290af8082" providerId="ADAL" clId="{DE72F9B7-E524-4035-AC77-26E703B7C7D7}" dt="2020-11-03T19:47:12.505" v="2719" actId="14100"/>
          <ac:spMkLst>
            <pc:docMk/>
            <pc:sldMk cId="1264858909" sldId="271"/>
            <ac:spMk id="9" creationId="{3FEDA56D-3EAF-444A-A4B7-9650C3AECD68}"/>
          </ac:spMkLst>
        </pc:spChg>
        <pc:graphicFrameChg chg="add mod">
          <ac:chgData name="Steve Shellhammer" userId="0e71f22d-ee3e-49c0-82ff-dbc290af8082" providerId="ADAL" clId="{DE72F9B7-E524-4035-AC77-26E703B7C7D7}" dt="2020-11-03T19:46:57.637" v="2715" actId="1035"/>
          <ac:graphicFrameMkLst>
            <pc:docMk/>
            <pc:sldMk cId="1264858909" sldId="271"/>
            <ac:graphicFrameMk id="8" creationId="{6171265E-6F10-42A8-BE59-B225C5369936}"/>
          </ac:graphicFrameMkLst>
        </pc:graphicFrameChg>
      </pc:sldChg>
      <pc:sldChg chg="del">
        <pc:chgData name="Steve Shellhammer" userId="0e71f22d-ee3e-49c0-82ff-dbc290af8082" providerId="ADAL" clId="{DE72F9B7-E524-4035-AC77-26E703B7C7D7}" dt="2020-11-03T16:18:47.539" v="18" actId="47"/>
        <pc:sldMkLst>
          <pc:docMk/>
          <pc:sldMk cId="3618431477" sldId="271"/>
        </pc:sldMkLst>
      </pc:sldChg>
      <pc:sldChg chg="modSp new mod">
        <pc:chgData name="Steve Shellhammer" userId="0e71f22d-ee3e-49c0-82ff-dbc290af8082" providerId="ADAL" clId="{DE72F9B7-E524-4035-AC77-26E703B7C7D7}" dt="2020-11-11T22:16:28.720" v="3163" actId="20577"/>
        <pc:sldMkLst>
          <pc:docMk/>
          <pc:sldMk cId="1969272615" sldId="272"/>
        </pc:sldMkLst>
        <pc:spChg chg="mod">
          <ac:chgData name="Steve Shellhammer" userId="0e71f22d-ee3e-49c0-82ff-dbc290af8082" providerId="ADAL" clId="{DE72F9B7-E524-4035-AC77-26E703B7C7D7}" dt="2020-11-11T22:12:24.933" v="2730" actId="20577"/>
          <ac:spMkLst>
            <pc:docMk/>
            <pc:sldMk cId="1969272615" sldId="272"/>
            <ac:spMk id="2" creationId="{5FB4594C-5526-44BE-B437-4E37DC113934}"/>
          </ac:spMkLst>
        </pc:spChg>
        <pc:spChg chg="mod">
          <ac:chgData name="Steve Shellhammer" userId="0e71f22d-ee3e-49c0-82ff-dbc290af8082" providerId="ADAL" clId="{DE72F9B7-E524-4035-AC77-26E703B7C7D7}" dt="2020-11-11T22:16:28.720" v="3163" actId="20577"/>
          <ac:spMkLst>
            <pc:docMk/>
            <pc:sldMk cId="1969272615" sldId="272"/>
            <ac:spMk id="3" creationId="{A39B52A4-706F-479A-9B6C-D839044B25F7}"/>
          </ac:spMkLst>
        </pc:spChg>
      </pc:sldChg>
      <pc:sldChg chg="del">
        <pc:chgData name="Steve Shellhammer" userId="0e71f22d-ee3e-49c0-82ff-dbc290af8082" providerId="ADAL" clId="{DE72F9B7-E524-4035-AC77-26E703B7C7D7}" dt="2020-11-03T16:18:47.539" v="18" actId="47"/>
        <pc:sldMkLst>
          <pc:docMk/>
          <pc:sldMk cId="3405412379" sldId="272"/>
        </pc:sldMkLst>
      </pc:sldChg>
      <pc:sldChg chg="del">
        <pc:chgData name="Steve Shellhammer" userId="0e71f22d-ee3e-49c0-82ff-dbc290af8082" providerId="ADAL" clId="{DE72F9B7-E524-4035-AC77-26E703B7C7D7}" dt="2020-11-03T16:18:47.539" v="18" actId="47"/>
        <pc:sldMkLst>
          <pc:docMk/>
          <pc:sldMk cId="1152216972" sldId="273"/>
        </pc:sldMkLst>
      </pc:sldChg>
      <pc:sldChg chg="del">
        <pc:chgData name="Steve Shellhammer" userId="0e71f22d-ee3e-49c0-82ff-dbc290af8082" providerId="ADAL" clId="{DE72F9B7-E524-4035-AC77-26E703B7C7D7}" dt="2020-11-03T16:18:47.539" v="18" actId="47"/>
        <pc:sldMkLst>
          <pc:docMk/>
          <pc:sldMk cId="3961441872" sldId="274"/>
        </pc:sldMkLst>
      </pc:sldChg>
      <pc:sldChg chg="del">
        <pc:chgData name="Steve Shellhammer" userId="0e71f22d-ee3e-49c0-82ff-dbc290af8082" providerId="ADAL" clId="{DE72F9B7-E524-4035-AC77-26E703B7C7D7}" dt="2020-11-03T16:18:47.539" v="18" actId="47"/>
        <pc:sldMkLst>
          <pc:docMk/>
          <pc:sldMk cId="2364953142" sldId="275"/>
        </pc:sldMkLst>
      </pc:sldChg>
      <pc:sldChg chg="del">
        <pc:chgData name="Steve Shellhammer" userId="0e71f22d-ee3e-49c0-82ff-dbc290af8082" providerId="ADAL" clId="{DE72F9B7-E524-4035-AC77-26E703B7C7D7}" dt="2020-11-03T16:18:47.539" v="18" actId="47"/>
        <pc:sldMkLst>
          <pc:docMk/>
          <pc:sldMk cId="2486563422" sldId="276"/>
        </pc:sldMkLst>
      </pc:sldChg>
      <pc:sldChg chg="del">
        <pc:chgData name="Steve Shellhammer" userId="0e71f22d-ee3e-49c0-82ff-dbc290af8082" providerId="ADAL" clId="{DE72F9B7-E524-4035-AC77-26E703B7C7D7}" dt="2020-11-03T16:18:47.539" v="18" actId="47"/>
        <pc:sldMkLst>
          <pc:docMk/>
          <pc:sldMk cId="711975241" sldId="277"/>
        </pc:sldMkLst>
      </pc:sldChg>
      <pc:sldChg chg="del">
        <pc:chgData name="Steve Shellhammer" userId="0e71f22d-ee3e-49c0-82ff-dbc290af8082" providerId="ADAL" clId="{DE72F9B7-E524-4035-AC77-26E703B7C7D7}" dt="2020-11-03T16:18:47.539" v="18" actId="47"/>
        <pc:sldMkLst>
          <pc:docMk/>
          <pc:sldMk cId="59029811" sldId="278"/>
        </pc:sldMkLst>
      </pc:sldChg>
      <pc:sldChg chg="del">
        <pc:chgData name="Steve Shellhammer" userId="0e71f22d-ee3e-49c0-82ff-dbc290af8082" providerId="ADAL" clId="{DE72F9B7-E524-4035-AC77-26E703B7C7D7}" dt="2020-11-03T16:18:47.539" v="18" actId="47"/>
        <pc:sldMkLst>
          <pc:docMk/>
          <pc:sldMk cId="4096360621" sldId="279"/>
        </pc:sldMkLst>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D86E2A8C-7DC0-4299-8352-96DDF95F9463}"/>
    <pc:docChg chg="custSel addSld delSld modSld modMainMaster">
      <pc:chgData name="Steve Shellhammer" userId="0e71f22d-ee3e-49c0-82ff-dbc290af8082" providerId="ADAL" clId="{D86E2A8C-7DC0-4299-8352-96DDF95F9463}" dt="2021-01-13T20:06:15.947" v="3283" actId="20577"/>
      <pc:docMkLst>
        <pc:docMk/>
      </pc:docMkLst>
      <pc:sldChg chg="modSp add mod">
        <pc:chgData name="Steve Shellhammer" userId="0e71f22d-ee3e-49c0-82ff-dbc290af8082" providerId="ADAL" clId="{D86E2A8C-7DC0-4299-8352-96DDF95F9463}" dt="2021-01-13T19:45:00.971" v="3070" actId="20577"/>
        <pc:sldMkLst>
          <pc:docMk/>
          <pc:sldMk cId="0" sldId="256"/>
        </pc:sldMkLst>
        <pc:spChg chg="mod">
          <ac:chgData name="Steve Shellhammer" userId="0e71f22d-ee3e-49c0-82ff-dbc290af8082" providerId="ADAL" clId="{D86E2A8C-7DC0-4299-8352-96DDF95F9463}" dt="2021-01-13T19:16:52.392" v="51" actId="20577"/>
          <ac:spMkLst>
            <pc:docMk/>
            <pc:sldMk cId="0" sldId="256"/>
            <ac:spMk id="3073" creationId="{00000000-0000-0000-0000-000000000000}"/>
          </ac:spMkLst>
        </pc:spChg>
        <pc:spChg chg="mod">
          <ac:chgData name="Steve Shellhammer" userId="0e71f22d-ee3e-49c0-82ff-dbc290af8082" providerId="ADAL" clId="{D86E2A8C-7DC0-4299-8352-96DDF95F9463}" dt="2021-01-13T19:45:00.971" v="3070" actId="20577"/>
          <ac:spMkLst>
            <pc:docMk/>
            <pc:sldMk cId="0" sldId="256"/>
            <ac:spMk id="3074" creationId="{00000000-0000-0000-0000-000000000000}"/>
          </ac:spMkLst>
        </pc:spChg>
      </pc:sldChg>
      <pc:sldChg chg="modSp new mod">
        <pc:chgData name="Steve Shellhammer" userId="0e71f22d-ee3e-49c0-82ff-dbc290af8082" providerId="ADAL" clId="{D86E2A8C-7DC0-4299-8352-96DDF95F9463}" dt="2021-01-13T19:45:29.936" v="3071" actId="6549"/>
        <pc:sldMkLst>
          <pc:docMk/>
          <pc:sldMk cId="1469444791" sldId="257"/>
        </pc:sldMkLst>
        <pc:spChg chg="mod">
          <ac:chgData name="Steve Shellhammer" userId="0e71f22d-ee3e-49c0-82ff-dbc290af8082" providerId="ADAL" clId="{D86E2A8C-7DC0-4299-8352-96DDF95F9463}" dt="2021-01-13T19:23:15.788" v="852" actId="14100"/>
          <ac:spMkLst>
            <pc:docMk/>
            <pc:sldMk cId="1469444791" sldId="257"/>
            <ac:spMk id="2" creationId="{A8AB252F-FB9D-4527-94C9-04FAB4BEB548}"/>
          </ac:spMkLst>
        </pc:spChg>
        <pc:spChg chg="mod">
          <ac:chgData name="Steve Shellhammer" userId="0e71f22d-ee3e-49c0-82ff-dbc290af8082" providerId="ADAL" clId="{D86E2A8C-7DC0-4299-8352-96DDF95F9463}" dt="2021-01-13T19:45:29.936" v="3071" actId="6549"/>
          <ac:spMkLst>
            <pc:docMk/>
            <pc:sldMk cId="1469444791" sldId="257"/>
            <ac:spMk id="3" creationId="{FA3B5494-A23A-45C2-88D7-0D4DB4AE7B78}"/>
          </ac:spMkLst>
        </pc:spChg>
      </pc:sldChg>
      <pc:sldChg chg="del">
        <pc:chgData name="Steve Shellhammer" userId="0e71f22d-ee3e-49c0-82ff-dbc290af8082" providerId="ADAL" clId="{D86E2A8C-7DC0-4299-8352-96DDF95F9463}" dt="2021-01-13T19:18:08.702" v="60" actId="47"/>
        <pc:sldMkLst>
          <pc:docMk/>
          <pc:sldMk cId="3741961761" sldId="257"/>
        </pc:sldMkLst>
      </pc:sldChg>
      <pc:sldChg chg="modSp new mod">
        <pc:chgData name="Steve Shellhammer" userId="0e71f22d-ee3e-49c0-82ff-dbc290af8082" providerId="ADAL" clId="{D86E2A8C-7DC0-4299-8352-96DDF95F9463}" dt="2021-01-13T19:50:17.128" v="3269" actId="20577"/>
        <pc:sldMkLst>
          <pc:docMk/>
          <pc:sldMk cId="4279591397" sldId="258"/>
        </pc:sldMkLst>
        <pc:spChg chg="mod">
          <ac:chgData name="Steve Shellhammer" userId="0e71f22d-ee3e-49c0-82ff-dbc290af8082" providerId="ADAL" clId="{D86E2A8C-7DC0-4299-8352-96DDF95F9463}" dt="2021-01-13T19:23:45.973" v="870" actId="20577"/>
          <ac:spMkLst>
            <pc:docMk/>
            <pc:sldMk cId="4279591397" sldId="258"/>
            <ac:spMk id="2" creationId="{F32D3EC7-FB32-4841-A93B-53604A8A11C2}"/>
          </ac:spMkLst>
        </pc:spChg>
        <pc:spChg chg="mod">
          <ac:chgData name="Steve Shellhammer" userId="0e71f22d-ee3e-49c0-82ff-dbc290af8082" providerId="ADAL" clId="{D86E2A8C-7DC0-4299-8352-96DDF95F9463}" dt="2021-01-13T19:50:17.128" v="3269" actId="20577"/>
          <ac:spMkLst>
            <pc:docMk/>
            <pc:sldMk cId="4279591397" sldId="258"/>
            <ac:spMk id="3" creationId="{F16C8A86-6061-4754-A5AA-442680CB7C1C}"/>
          </ac:spMkLst>
        </pc:spChg>
      </pc:sldChg>
      <pc:sldChg chg="modSp new mod">
        <pc:chgData name="Steve Shellhammer" userId="0e71f22d-ee3e-49c0-82ff-dbc290af8082" providerId="ADAL" clId="{D86E2A8C-7DC0-4299-8352-96DDF95F9463}" dt="2021-01-13T19:50:35.083" v="3270" actId="20577"/>
        <pc:sldMkLst>
          <pc:docMk/>
          <pc:sldMk cId="1465134236" sldId="259"/>
        </pc:sldMkLst>
        <pc:spChg chg="mod">
          <ac:chgData name="Steve Shellhammer" userId="0e71f22d-ee3e-49c0-82ff-dbc290af8082" providerId="ADAL" clId="{D86E2A8C-7DC0-4299-8352-96DDF95F9463}" dt="2021-01-13T19:27:44.609" v="1191" actId="20577"/>
          <ac:spMkLst>
            <pc:docMk/>
            <pc:sldMk cId="1465134236" sldId="259"/>
            <ac:spMk id="2" creationId="{72934201-6306-4486-91B0-F1D96AEAE117}"/>
          </ac:spMkLst>
        </pc:spChg>
        <pc:spChg chg="mod">
          <ac:chgData name="Steve Shellhammer" userId="0e71f22d-ee3e-49c0-82ff-dbc290af8082" providerId="ADAL" clId="{D86E2A8C-7DC0-4299-8352-96DDF95F9463}" dt="2021-01-13T19:50:35.083" v="3270" actId="20577"/>
          <ac:spMkLst>
            <pc:docMk/>
            <pc:sldMk cId="1465134236" sldId="259"/>
            <ac:spMk id="3" creationId="{CB93370E-FF19-440D-88E2-6034E3EF488B}"/>
          </ac:spMkLst>
        </pc:spChg>
      </pc:sldChg>
      <pc:sldChg chg="del">
        <pc:chgData name="Steve Shellhammer" userId="0e71f22d-ee3e-49c0-82ff-dbc290af8082" providerId="ADAL" clId="{D86E2A8C-7DC0-4299-8352-96DDF95F9463}" dt="2021-01-13T19:18:08.702" v="60" actId="47"/>
        <pc:sldMkLst>
          <pc:docMk/>
          <pc:sldMk cId="637874448" sldId="260"/>
        </pc:sldMkLst>
      </pc:sldChg>
      <pc:sldChg chg="modSp new mod">
        <pc:chgData name="Steve Shellhammer" userId="0e71f22d-ee3e-49c0-82ff-dbc290af8082" providerId="ADAL" clId="{D86E2A8C-7DC0-4299-8352-96DDF95F9463}" dt="2021-01-13T19:47:45.458" v="3107" actId="14100"/>
        <pc:sldMkLst>
          <pc:docMk/>
          <pc:sldMk cId="924830131" sldId="260"/>
        </pc:sldMkLst>
        <pc:spChg chg="mod">
          <ac:chgData name="Steve Shellhammer" userId="0e71f22d-ee3e-49c0-82ff-dbc290af8082" providerId="ADAL" clId="{D86E2A8C-7DC0-4299-8352-96DDF95F9463}" dt="2021-01-13T19:39:13.454" v="2387" actId="14100"/>
          <ac:spMkLst>
            <pc:docMk/>
            <pc:sldMk cId="924830131" sldId="260"/>
            <ac:spMk id="2" creationId="{186A32D7-BD7A-4CDF-9DB8-8AAF2AB34957}"/>
          </ac:spMkLst>
        </pc:spChg>
        <pc:spChg chg="mod">
          <ac:chgData name="Steve Shellhammer" userId="0e71f22d-ee3e-49c0-82ff-dbc290af8082" providerId="ADAL" clId="{D86E2A8C-7DC0-4299-8352-96DDF95F9463}" dt="2021-01-13T19:47:45.458" v="3107" actId="14100"/>
          <ac:spMkLst>
            <pc:docMk/>
            <pc:sldMk cId="924830131" sldId="260"/>
            <ac:spMk id="3" creationId="{7A0E3140-B462-47B5-BC17-6FA742D7F801}"/>
          </ac:spMkLst>
        </pc:spChg>
      </pc:sldChg>
      <pc:sldChg chg="modSp new mod">
        <pc:chgData name="Steve Shellhammer" userId="0e71f22d-ee3e-49c0-82ff-dbc290af8082" providerId="ADAL" clId="{D86E2A8C-7DC0-4299-8352-96DDF95F9463}" dt="2021-01-13T20:06:15.947" v="3283" actId="20577"/>
        <pc:sldMkLst>
          <pc:docMk/>
          <pc:sldMk cId="1545110722" sldId="261"/>
        </pc:sldMkLst>
        <pc:spChg chg="mod">
          <ac:chgData name="Steve Shellhammer" userId="0e71f22d-ee3e-49c0-82ff-dbc290af8082" providerId="ADAL" clId="{D86E2A8C-7DC0-4299-8352-96DDF95F9463}" dt="2021-01-13T19:40:14.129" v="2478" actId="20577"/>
          <ac:spMkLst>
            <pc:docMk/>
            <pc:sldMk cId="1545110722" sldId="261"/>
            <ac:spMk id="2" creationId="{49A1E4FE-ADDB-44F4-AD79-664CEAF10B27}"/>
          </ac:spMkLst>
        </pc:spChg>
        <pc:spChg chg="mod">
          <ac:chgData name="Steve Shellhammer" userId="0e71f22d-ee3e-49c0-82ff-dbc290af8082" providerId="ADAL" clId="{D86E2A8C-7DC0-4299-8352-96DDF95F9463}" dt="2021-01-13T20:06:15.947" v="3283" actId="20577"/>
          <ac:spMkLst>
            <pc:docMk/>
            <pc:sldMk cId="1545110722" sldId="261"/>
            <ac:spMk id="3" creationId="{07D2970C-5388-47E2-8456-CFBDB3B25C8B}"/>
          </ac:spMkLst>
        </pc:spChg>
      </pc:sldChg>
      <pc:sldChg chg="del">
        <pc:chgData name="Steve Shellhammer" userId="0e71f22d-ee3e-49c0-82ff-dbc290af8082" providerId="ADAL" clId="{D86E2A8C-7DC0-4299-8352-96DDF95F9463}" dt="2021-01-13T19:18:08.702" v="60" actId="47"/>
        <pc:sldMkLst>
          <pc:docMk/>
          <pc:sldMk cId="2663979738" sldId="261"/>
        </pc:sldMkLst>
      </pc:sldChg>
      <pc:sldMasterChg chg="modSldLayout">
        <pc:chgData name="Steve Shellhammer" userId="0e71f22d-ee3e-49c0-82ff-dbc290af8082" providerId="ADAL" clId="{D86E2A8C-7DC0-4299-8352-96DDF95F9463}" dt="2021-01-13T19:17:54.433" v="59" actId="20577"/>
        <pc:sldMasterMkLst>
          <pc:docMk/>
          <pc:sldMasterMk cId="0" sldId="2147483648"/>
        </pc:sldMasterMkLst>
        <pc:sldLayoutChg chg="modSp mod">
          <pc:chgData name="Steve Shellhammer" userId="0e71f22d-ee3e-49c0-82ff-dbc290af8082" providerId="ADAL" clId="{D86E2A8C-7DC0-4299-8352-96DDF95F9463}" dt="2021-01-13T19:17:54.433" v="59" actId="20577"/>
          <pc:sldLayoutMkLst>
            <pc:docMk/>
            <pc:sldMasterMk cId="0" sldId="2147483648"/>
            <pc:sldLayoutMk cId="0" sldId="2147483650"/>
          </pc:sldLayoutMkLst>
          <pc:spChg chg="mod">
            <ac:chgData name="Steve Shellhammer" userId="0e71f22d-ee3e-49c0-82ff-dbc290af8082" providerId="ADAL" clId="{D86E2A8C-7DC0-4299-8352-96DDF95F9463}" dt="2021-01-13T19:17:54.433" v="59"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0DB29F60-F6A6-4155-B7AF-7500DBF9CBCC}"/>
    <pc:docChg chg="undo custSel addSld delSld modSld">
      <pc:chgData name="Steve Shellhammer" userId="0e71f22d-ee3e-49c0-82ff-dbc290af8082" providerId="ADAL" clId="{0DB29F60-F6A6-4155-B7AF-7500DBF9CBCC}" dt="2020-11-16T23:33:06.597" v="3259" actId="1076"/>
      <pc:docMkLst>
        <pc:docMk/>
      </pc:docMkLst>
      <pc:sldChg chg="modSp mod">
        <pc:chgData name="Steve Shellhammer" userId="0e71f22d-ee3e-49c0-82ff-dbc290af8082" providerId="ADAL" clId="{0DB29F60-F6A6-4155-B7AF-7500DBF9CBCC}" dt="2020-11-16T19:28:50.246" v="16" actId="20577"/>
        <pc:sldMkLst>
          <pc:docMk/>
          <pc:sldMk cId="0" sldId="256"/>
        </pc:sldMkLst>
        <pc:spChg chg="mod">
          <ac:chgData name="Steve Shellhammer" userId="0e71f22d-ee3e-49c0-82ff-dbc290af8082" providerId="ADAL" clId="{0DB29F60-F6A6-4155-B7AF-7500DBF9CBCC}" dt="2020-11-16T19:28:50.246" v="16" actId="20577"/>
          <ac:spMkLst>
            <pc:docMk/>
            <pc:sldMk cId="0" sldId="256"/>
            <ac:spMk id="3073" creationId="{00000000-0000-0000-0000-000000000000}"/>
          </ac:spMkLst>
        </pc:spChg>
      </pc:sldChg>
      <pc:sldChg chg="del">
        <pc:chgData name="Steve Shellhammer" userId="0e71f22d-ee3e-49c0-82ff-dbc290af8082" providerId="ADAL" clId="{0DB29F60-F6A6-4155-B7AF-7500DBF9CBCC}" dt="2020-11-16T20:23:47.595" v="1619" actId="47"/>
        <pc:sldMkLst>
          <pc:docMk/>
          <pc:sldMk cId="3255204568" sldId="268"/>
        </pc:sldMkLst>
      </pc:sldChg>
      <pc:sldChg chg="del">
        <pc:chgData name="Steve Shellhammer" userId="0e71f22d-ee3e-49c0-82ff-dbc290af8082" providerId="ADAL" clId="{0DB29F60-F6A6-4155-B7AF-7500DBF9CBCC}" dt="2020-11-16T20:23:47.595" v="1619" actId="47"/>
        <pc:sldMkLst>
          <pc:docMk/>
          <pc:sldMk cId="1669124205" sldId="269"/>
        </pc:sldMkLst>
      </pc:sldChg>
      <pc:sldChg chg="del">
        <pc:chgData name="Steve Shellhammer" userId="0e71f22d-ee3e-49c0-82ff-dbc290af8082" providerId="ADAL" clId="{0DB29F60-F6A6-4155-B7AF-7500DBF9CBCC}" dt="2020-11-16T20:23:47.595" v="1619" actId="47"/>
        <pc:sldMkLst>
          <pc:docMk/>
          <pc:sldMk cId="1720209881" sldId="273"/>
        </pc:sldMkLst>
      </pc:sldChg>
      <pc:sldChg chg="del">
        <pc:chgData name="Steve Shellhammer" userId="0e71f22d-ee3e-49c0-82ff-dbc290af8082" providerId="ADAL" clId="{0DB29F60-F6A6-4155-B7AF-7500DBF9CBCC}" dt="2020-11-16T20:23:47.595" v="1619" actId="47"/>
        <pc:sldMkLst>
          <pc:docMk/>
          <pc:sldMk cId="14078833" sldId="274"/>
        </pc:sldMkLst>
      </pc:sldChg>
      <pc:sldChg chg="del">
        <pc:chgData name="Steve Shellhammer" userId="0e71f22d-ee3e-49c0-82ff-dbc290af8082" providerId="ADAL" clId="{0DB29F60-F6A6-4155-B7AF-7500DBF9CBCC}" dt="2020-11-16T20:23:47.595" v="1619" actId="47"/>
        <pc:sldMkLst>
          <pc:docMk/>
          <pc:sldMk cId="1709020142" sldId="275"/>
        </pc:sldMkLst>
      </pc:sldChg>
      <pc:sldChg chg="del">
        <pc:chgData name="Steve Shellhammer" userId="0e71f22d-ee3e-49c0-82ff-dbc290af8082" providerId="ADAL" clId="{0DB29F60-F6A6-4155-B7AF-7500DBF9CBCC}" dt="2020-11-16T20:23:47.595" v="1619" actId="47"/>
        <pc:sldMkLst>
          <pc:docMk/>
          <pc:sldMk cId="1881982821" sldId="276"/>
        </pc:sldMkLst>
      </pc:sldChg>
      <pc:sldChg chg="del">
        <pc:chgData name="Steve Shellhammer" userId="0e71f22d-ee3e-49c0-82ff-dbc290af8082" providerId="ADAL" clId="{0DB29F60-F6A6-4155-B7AF-7500DBF9CBCC}" dt="2020-11-16T20:23:47.595" v="1619" actId="47"/>
        <pc:sldMkLst>
          <pc:docMk/>
          <pc:sldMk cId="967377983" sldId="277"/>
        </pc:sldMkLst>
      </pc:sldChg>
      <pc:sldChg chg="modSp new mod">
        <pc:chgData name="Steve Shellhammer" userId="0e71f22d-ee3e-49c0-82ff-dbc290af8082" providerId="ADAL" clId="{0DB29F60-F6A6-4155-B7AF-7500DBF9CBCC}" dt="2020-11-16T19:35:30.809" v="262" actId="113"/>
        <pc:sldMkLst>
          <pc:docMk/>
          <pc:sldMk cId="44039789" sldId="278"/>
        </pc:sldMkLst>
        <pc:spChg chg="mod">
          <ac:chgData name="Steve Shellhammer" userId="0e71f22d-ee3e-49c0-82ff-dbc290af8082" providerId="ADAL" clId="{0DB29F60-F6A6-4155-B7AF-7500DBF9CBCC}" dt="2020-11-16T19:29:10.148" v="39" actId="20577"/>
          <ac:spMkLst>
            <pc:docMk/>
            <pc:sldMk cId="44039789" sldId="278"/>
            <ac:spMk id="2" creationId="{F7BA6DA0-94BF-441E-9C38-F9C39E55EFDD}"/>
          </ac:spMkLst>
        </pc:spChg>
        <pc:spChg chg="mod">
          <ac:chgData name="Steve Shellhammer" userId="0e71f22d-ee3e-49c0-82ff-dbc290af8082" providerId="ADAL" clId="{0DB29F60-F6A6-4155-B7AF-7500DBF9CBCC}" dt="2020-11-16T19:35:30.809" v="262" actId="113"/>
          <ac:spMkLst>
            <pc:docMk/>
            <pc:sldMk cId="44039789" sldId="278"/>
            <ac:spMk id="3" creationId="{A0C3094D-9303-41FE-98F2-B5C15A01A9E1}"/>
          </ac:spMkLst>
        </pc:spChg>
      </pc:sldChg>
      <pc:sldChg chg="modSp new mod">
        <pc:chgData name="Steve Shellhammer" userId="0e71f22d-ee3e-49c0-82ff-dbc290af8082" providerId="ADAL" clId="{0DB29F60-F6A6-4155-B7AF-7500DBF9CBCC}" dt="2020-11-16T22:23:14.523" v="1645" actId="20577"/>
        <pc:sldMkLst>
          <pc:docMk/>
          <pc:sldMk cId="333196312" sldId="279"/>
        </pc:sldMkLst>
        <pc:spChg chg="mod">
          <ac:chgData name="Steve Shellhammer" userId="0e71f22d-ee3e-49c0-82ff-dbc290af8082" providerId="ADAL" clId="{0DB29F60-F6A6-4155-B7AF-7500DBF9CBCC}" dt="2020-11-16T19:36:27.770" v="280" actId="20577"/>
          <ac:spMkLst>
            <pc:docMk/>
            <pc:sldMk cId="333196312" sldId="279"/>
            <ac:spMk id="2" creationId="{71E67C81-D208-443D-8793-1076AC7B2585}"/>
          </ac:spMkLst>
        </pc:spChg>
        <pc:spChg chg="mod">
          <ac:chgData name="Steve Shellhammer" userId="0e71f22d-ee3e-49c0-82ff-dbc290af8082" providerId="ADAL" clId="{0DB29F60-F6A6-4155-B7AF-7500DBF9CBCC}" dt="2020-11-16T22:23:14.523" v="1645" actId="20577"/>
          <ac:spMkLst>
            <pc:docMk/>
            <pc:sldMk cId="333196312" sldId="279"/>
            <ac:spMk id="3" creationId="{A7C74EA9-9AFD-4B0D-B25F-62579CD21382}"/>
          </ac:spMkLst>
        </pc:spChg>
      </pc:sldChg>
      <pc:sldChg chg="modSp add mod">
        <pc:chgData name="Steve Shellhammer" userId="0e71f22d-ee3e-49c0-82ff-dbc290af8082" providerId="ADAL" clId="{0DB29F60-F6A6-4155-B7AF-7500DBF9CBCC}" dt="2020-11-16T22:23:35.163" v="1648" actId="20577"/>
        <pc:sldMkLst>
          <pc:docMk/>
          <pc:sldMk cId="2143031854" sldId="280"/>
        </pc:sldMkLst>
        <pc:spChg chg="mod">
          <ac:chgData name="Steve Shellhammer" userId="0e71f22d-ee3e-49c0-82ff-dbc290af8082" providerId="ADAL" clId="{0DB29F60-F6A6-4155-B7AF-7500DBF9CBCC}" dt="2020-11-16T22:23:35.163" v="1648" actId="20577"/>
          <ac:spMkLst>
            <pc:docMk/>
            <pc:sldMk cId="2143031854" sldId="280"/>
            <ac:spMk id="2" creationId="{BC2D3F94-C907-4F90-BE63-5A6D4A2DD87D}"/>
          </ac:spMkLst>
        </pc:spChg>
        <pc:spChg chg="mod">
          <ac:chgData name="Steve Shellhammer" userId="0e71f22d-ee3e-49c0-82ff-dbc290af8082" providerId="ADAL" clId="{0DB29F60-F6A6-4155-B7AF-7500DBF9CBCC}" dt="2020-11-16T19:40:30.437" v="772" actId="14100"/>
          <ac:spMkLst>
            <pc:docMk/>
            <pc:sldMk cId="2143031854" sldId="280"/>
            <ac:spMk id="3" creationId="{03919455-680B-4622-8FDE-C514B9DEC996}"/>
          </ac:spMkLst>
        </pc:spChg>
      </pc:sldChg>
      <pc:sldChg chg="modSp new mod">
        <pc:chgData name="Steve Shellhammer" userId="0e71f22d-ee3e-49c0-82ff-dbc290af8082" providerId="ADAL" clId="{0DB29F60-F6A6-4155-B7AF-7500DBF9CBCC}" dt="2020-11-16T22:24:37.435" v="1790" actId="20577"/>
        <pc:sldMkLst>
          <pc:docMk/>
          <pc:sldMk cId="2119200518" sldId="281"/>
        </pc:sldMkLst>
        <pc:spChg chg="mod">
          <ac:chgData name="Steve Shellhammer" userId="0e71f22d-ee3e-49c0-82ff-dbc290af8082" providerId="ADAL" clId="{0DB29F60-F6A6-4155-B7AF-7500DBF9CBCC}" dt="2020-11-16T19:55:21.578" v="1558" actId="14100"/>
          <ac:spMkLst>
            <pc:docMk/>
            <pc:sldMk cId="2119200518" sldId="281"/>
            <ac:spMk id="2" creationId="{30CFC6D9-5680-4300-8C11-205E9B45927A}"/>
          </ac:spMkLst>
        </pc:spChg>
        <pc:spChg chg="mod">
          <ac:chgData name="Steve Shellhammer" userId="0e71f22d-ee3e-49c0-82ff-dbc290af8082" providerId="ADAL" clId="{0DB29F60-F6A6-4155-B7AF-7500DBF9CBCC}" dt="2020-11-16T22:24:37.435" v="1790" actId="20577"/>
          <ac:spMkLst>
            <pc:docMk/>
            <pc:sldMk cId="2119200518" sldId="281"/>
            <ac:spMk id="3" creationId="{C346A193-325F-43DA-AEEE-E0A59F48A63A}"/>
          </ac:spMkLst>
        </pc:spChg>
      </pc:sldChg>
      <pc:sldChg chg="modSp new mod">
        <pc:chgData name="Steve Shellhammer" userId="0e71f22d-ee3e-49c0-82ff-dbc290af8082" providerId="ADAL" clId="{0DB29F60-F6A6-4155-B7AF-7500DBF9CBCC}" dt="2020-11-16T23:33:06.597" v="3259" actId="1076"/>
        <pc:sldMkLst>
          <pc:docMk/>
          <pc:sldMk cId="1049906641" sldId="282"/>
        </pc:sldMkLst>
        <pc:spChg chg="mod">
          <ac:chgData name="Steve Shellhammer" userId="0e71f22d-ee3e-49c0-82ff-dbc290af8082" providerId="ADAL" clId="{0DB29F60-F6A6-4155-B7AF-7500DBF9CBCC}" dt="2020-11-16T23:00:47.887" v="2649" actId="14100"/>
          <ac:spMkLst>
            <pc:docMk/>
            <pc:sldMk cId="1049906641" sldId="282"/>
            <ac:spMk id="2" creationId="{8B1B8DA2-93B2-45EB-B472-0C4E16C8652A}"/>
          </ac:spMkLst>
        </pc:spChg>
        <pc:spChg chg="mod">
          <ac:chgData name="Steve Shellhammer" userId="0e71f22d-ee3e-49c0-82ff-dbc290af8082" providerId="ADAL" clId="{0DB29F60-F6A6-4155-B7AF-7500DBF9CBCC}" dt="2020-11-16T23:01:40.367" v="2715"/>
          <ac:spMkLst>
            <pc:docMk/>
            <pc:sldMk cId="1049906641" sldId="282"/>
            <ac:spMk id="3" creationId="{8B328B00-139E-4FDC-81AD-C03F715EFB30}"/>
          </ac:spMkLst>
        </pc:spChg>
        <pc:picChg chg="mod">
          <ac:chgData name="Steve Shellhammer" userId="0e71f22d-ee3e-49c0-82ff-dbc290af8082" providerId="ADAL" clId="{0DB29F60-F6A6-4155-B7AF-7500DBF9CBCC}" dt="2020-11-16T23:33:06.597" v="3259" actId="1076"/>
          <ac:picMkLst>
            <pc:docMk/>
            <pc:sldMk cId="1049906641" sldId="282"/>
            <ac:picMk id="7" creationId="{B0A18503-94AC-4C88-B6E3-A0FBCCFEA5F5}"/>
          </ac:picMkLst>
        </pc:picChg>
      </pc:sldChg>
      <pc:sldChg chg="modSp new mod">
        <pc:chgData name="Steve Shellhammer" userId="0e71f22d-ee3e-49c0-82ff-dbc290af8082" providerId="ADAL" clId="{0DB29F60-F6A6-4155-B7AF-7500DBF9CBCC}" dt="2020-11-16T23:05:01.883" v="3258" actId="20577"/>
        <pc:sldMkLst>
          <pc:docMk/>
          <pc:sldMk cId="1649533847" sldId="283"/>
        </pc:sldMkLst>
        <pc:spChg chg="mod">
          <ac:chgData name="Steve Shellhammer" userId="0e71f22d-ee3e-49c0-82ff-dbc290af8082" providerId="ADAL" clId="{0DB29F60-F6A6-4155-B7AF-7500DBF9CBCC}" dt="2020-11-16T23:02:06.282" v="2725" actId="14100"/>
          <ac:spMkLst>
            <pc:docMk/>
            <pc:sldMk cId="1649533847" sldId="283"/>
            <ac:spMk id="2" creationId="{8916D42E-5AE1-4B0E-981A-7FD19BD56C8F}"/>
          </ac:spMkLst>
        </pc:spChg>
        <pc:spChg chg="mod">
          <ac:chgData name="Steve Shellhammer" userId="0e71f22d-ee3e-49c0-82ff-dbc290af8082" providerId="ADAL" clId="{0DB29F60-F6A6-4155-B7AF-7500DBF9CBCC}" dt="2020-11-16T23:05:01.883" v="3258" actId="20577"/>
          <ac:spMkLst>
            <pc:docMk/>
            <pc:sldMk cId="1649533847" sldId="283"/>
            <ac:spMk id="3" creationId="{206537A4-58F5-4662-8D70-7AEDE893A130}"/>
          </ac:spMkLst>
        </pc:spChg>
      </pc:sldChg>
      <pc:sldChg chg="modSp new del mod">
        <pc:chgData name="Steve Shellhammer" userId="0e71f22d-ee3e-49c0-82ff-dbc290af8082" providerId="ADAL" clId="{0DB29F60-F6A6-4155-B7AF-7500DBF9CBCC}" dt="2020-11-16T23:00:20.167" v="2643" actId="47"/>
        <pc:sldMkLst>
          <pc:docMk/>
          <pc:sldMk cId="3902062700" sldId="283"/>
        </pc:sldMkLst>
        <pc:spChg chg="mod">
          <ac:chgData name="Steve Shellhammer" userId="0e71f22d-ee3e-49c0-82ff-dbc290af8082" providerId="ADAL" clId="{0DB29F60-F6A6-4155-B7AF-7500DBF9CBCC}" dt="2020-11-16T23:00:09.363" v="2642" actId="20577"/>
          <ac:spMkLst>
            <pc:docMk/>
            <pc:sldMk cId="3902062700" sldId="283"/>
            <ac:spMk id="2" creationId="{236C819B-1CF1-45E7-879D-025398B3EAF1}"/>
          </ac:spMkLst>
        </pc:spChg>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BD19F985-274F-49BA-A35A-A0619268C4E5}"/>
    <pc:docChg chg="undo custSel addSld delSld modSld">
      <pc:chgData name="Steve Shellhammer" userId="0e71f22d-ee3e-49c0-82ff-dbc290af8082" providerId="ADAL" clId="{BD19F985-274F-49BA-A35A-A0619268C4E5}" dt="2020-12-08T19:20:25.401" v="1776" actId="14100"/>
      <pc:docMkLst>
        <pc:docMk/>
      </pc:docMkLst>
      <pc:sldChg chg="modSp mod">
        <pc:chgData name="Steve Shellhammer" userId="0e71f22d-ee3e-49c0-82ff-dbc290af8082" providerId="ADAL" clId="{BD19F985-274F-49BA-A35A-A0619268C4E5}" dt="2020-12-08T18:44:18.891" v="328" actId="403"/>
        <pc:sldMkLst>
          <pc:docMk/>
          <pc:sldMk cId="0" sldId="256"/>
        </pc:sldMkLst>
        <pc:spChg chg="mod">
          <ac:chgData name="Steve Shellhammer" userId="0e71f22d-ee3e-49c0-82ff-dbc290af8082" providerId="ADAL" clId="{BD19F985-274F-49BA-A35A-A0619268C4E5}" dt="2020-12-08T18:44:18.891" v="328" actId="403"/>
          <ac:spMkLst>
            <pc:docMk/>
            <pc:sldMk cId="0" sldId="256"/>
            <ac:spMk id="3073" creationId="{00000000-0000-0000-0000-000000000000}"/>
          </ac:spMkLst>
        </pc:spChg>
        <pc:spChg chg="mod">
          <ac:chgData name="Steve Shellhammer" userId="0e71f22d-ee3e-49c0-82ff-dbc290af8082" providerId="ADAL" clId="{BD19F985-274F-49BA-A35A-A0619268C4E5}" dt="2020-12-08T18:34:54.889" v="20" actId="20577"/>
          <ac:spMkLst>
            <pc:docMk/>
            <pc:sldMk cId="0" sldId="256"/>
            <ac:spMk id="3074" creationId="{00000000-0000-0000-0000-000000000000}"/>
          </ac:spMkLst>
        </pc:spChg>
      </pc:sldChg>
      <pc:sldChg chg="addSp delSp modSp new mod">
        <pc:chgData name="Steve Shellhammer" userId="0e71f22d-ee3e-49c0-82ff-dbc290af8082" providerId="ADAL" clId="{BD19F985-274F-49BA-A35A-A0619268C4E5}" dt="2020-12-08T18:57:22.403" v="539" actId="113"/>
        <pc:sldMkLst>
          <pc:docMk/>
          <pc:sldMk cId="3741961761" sldId="257"/>
        </pc:sldMkLst>
        <pc:spChg chg="mod">
          <ac:chgData name="Steve Shellhammer" userId="0e71f22d-ee3e-49c0-82ff-dbc290af8082" providerId="ADAL" clId="{BD19F985-274F-49BA-A35A-A0619268C4E5}" dt="2020-12-08T18:36:46.596" v="46" actId="14100"/>
          <ac:spMkLst>
            <pc:docMk/>
            <pc:sldMk cId="3741961761" sldId="257"/>
            <ac:spMk id="2" creationId="{BFC1EF4B-06FA-4DDA-BB95-0E99D3BC8DB8}"/>
          </ac:spMkLst>
        </pc:spChg>
        <pc:spChg chg="del">
          <ac:chgData name="Steve Shellhammer" userId="0e71f22d-ee3e-49c0-82ff-dbc290af8082" providerId="ADAL" clId="{BD19F985-274F-49BA-A35A-A0619268C4E5}" dt="2020-12-08T18:35:35.067" v="34" actId="478"/>
          <ac:spMkLst>
            <pc:docMk/>
            <pc:sldMk cId="3741961761" sldId="257"/>
            <ac:spMk id="3" creationId="{75763231-D32F-4318-901A-CC0365010413}"/>
          </ac:spMkLst>
        </pc:spChg>
        <pc:graphicFrameChg chg="add mod modGraphic">
          <ac:chgData name="Steve Shellhammer" userId="0e71f22d-ee3e-49c0-82ff-dbc290af8082" providerId="ADAL" clId="{BD19F985-274F-49BA-A35A-A0619268C4E5}" dt="2020-12-08T18:57:22.403" v="539" actId="113"/>
          <ac:graphicFrameMkLst>
            <pc:docMk/>
            <pc:sldMk cId="3741961761" sldId="257"/>
            <ac:graphicFrameMk id="7" creationId="{08DC0533-CD77-4779-97DE-2AF96EC8C5F4}"/>
          </ac:graphicFrameMkLst>
        </pc:graphicFrameChg>
      </pc:sldChg>
      <pc:sldChg chg="addSp modSp new mod">
        <pc:chgData name="Steve Shellhammer" userId="0e71f22d-ee3e-49c0-82ff-dbc290af8082" providerId="ADAL" clId="{BD19F985-274F-49BA-A35A-A0619268C4E5}" dt="2020-12-08T19:06:01.780" v="1506" actId="20577"/>
        <pc:sldMkLst>
          <pc:docMk/>
          <pc:sldMk cId="2575438809" sldId="258"/>
        </pc:sldMkLst>
        <pc:spChg chg="mod">
          <ac:chgData name="Steve Shellhammer" userId="0e71f22d-ee3e-49c0-82ff-dbc290af8082" providerId="ADAL" clId="{BD19F985-274F-49BA-A35A-A0619268C4E5}" dt="2020-12-08T18:41:33.472" v="105" actId="14100"/>
          <ac:spMkLst>
            <pc:docMk/>
            <pc:sldMk cId="2575438809" sldId="258"/>
            <ac:spMk id="2" creationId="{36A4F317-1BEC-49FE-B64E-14F47B858668}"/>
          </ac:spMkLst>
        </pc:spChg>
        <pc:spChg chg="mod">
          <ac:chgData name="Steve Shellhammer" userId="0e71f22d-ee3e-49c0-82ff-dbc290af8082" providerId="ADAL" clId="{BD19F985-274F-49BA-A35A-A0619268C4E5}" dt="2020-12-08T19:06:01.780" v="1506" actId="20577"/>
          <ac:spMkLst>
            <pc:docMk/>
            <pc:sldMk cId="2575438809" sldId="258"/>
            <ac:spMk id="3" creationId="{CF75258C-834D-4DA5-936A-E29454C3E521}"/>
          </ac:spMkLst>
        </pc:spChg>
        <pc:graphicFrameChg chg="add mod modGraphic">
          <ac:chgData name="Steve Shellhammer" userId="0e71f22d-ee3e-49c0-82ff-dbc290af8082" providerId="ADAL" clId="{BD19F985-274F-49BA-A35A-A0619268C4E5}" dt="2020-12-08T19:03:11.107" v="1143" actId="14734"/>
          <ac:graphicFrameMkLst>
            <pc:docMk/>
            <pc:sldMk cId="2575438809" sldId="258"/>
            <ac:graphicFrameMk id="7" creationId="{3DDCC74F-FEBA-4D0E-9647-36663F9109B3}"/>
          </ac:graphicFrameMkLst>
        </pc:graphicFrameChg>
      </pc:sldChg>
      <pc:sldChg chg="addSp delSp modSp new mod">
        <pc:chgData name="Steve Shellhammer" userId="0e71f22d-ee3e-49c0-82ff-dbc290af8082" providerId="ADAL" clId="{BD19F985-274F-49BA-A35A-A0619268C4E5}" dt="2020-12-08T19:20:25.401" v="1776" actId="14100"/>
        <pc:sldMkLst>
          <pc:docMk/>
          <pc:sldMk cId="938961678" sldId="259"/>
        </pc:sldMkLst>
        <pc:spChg chg="mod">
          <ac:chgData name="Steve Shellhammer" userId="0e71f22d-ee3e-49c0-82ff-dbc290af8082" providerId="ADAL" clId="{BD19F985-274F-49BA-A35A-A0619268C4E5}" dt="2020-12-08T19:20:17.028" v="1774" actId="14100"/>
          <ac:spMkLst>
            <pc:docMk/>
            <pc:sldMk cId="938961678" sldId="259"/>
            <ac:spMk id="2" creationId="{B720719E-A4FC-4D7B-8F7F-F352A24DAD82}"/>
          </ac:spMkLst>
        </pc:spChg>
        <pc:spChg chg="del">
          <ac:chgData name="Steve Shellhammer" userId="0e71f22d-ee3e-49c0-82ff-dbc290af8082" providerId="ADAL" clId="{BD19F985-274F-49BA-A35A-A0619268C4E5}" dt="2020-12-08T18:44:41.263" v="358" actId="478"/>
          <ac:spMkLst>
            <pc:docMk/>
            <pc:sldMk cId="938961678" sldId="259"/>
            <ac:spMk id="3" creationId="{964B4967-2A3B-4C94-B128-E99C9507673E}"/>
          </ac:spMkLst>
        </pc:spChg>
        <pc:spChg chg="add mod">
          <ac:chgData name="Steve Shellhammer" userId="0e71f22d-ee3e-49c0-82ff-dbc290af8082" providerId="ADAL" clId="{BD19F985-274F-49BA-A35A-A0619268C4E5}" dt="2020-12-08T19:20:25.401" v="1776" actId="14100"/>
          <ac:spMkLst>
            <pc:docMk/>
            <pc:sldMk cId="938961678" sldId="259"/>
            <ac:spMk id="7" creationId="{8CE921E6-B8C9-4D0E-ADDE-FB85C099B27C}"/>
          </ac:spMkLst>
        </pc:spChg>
        <pc:graphicFrameChg chg="add mod modGraphic">
          <ac:chgData name="Steve Shellhammer" userId="0e71f22d-ee3e-49c0-82ff-dbc290af8082" providerId="ADAL" clId="{BD19F985-274F-49BA-A35A-A0619268C4E5}" dt="2020-12-08T18:57:08.615" v="537" actId="113"/>
          <ac:graphicFrameMkLst>
            <pc:docMk/>
            <pc:sldMk cId="938961678" sldId="259"/>
            <ac:graphicFrameMk id="8" creationId="{72F84D60-E663-4FAB-A674-C68E53C9139B}"/>
          </ac:graphicFrameMkLst>
        </pc:graphicFrameChg>
      </pc:sldChg>
      <pc:sldChg chg="del">
        <pc:chgData name="Steve Shellhammer" userId="0e71f22d-ee3e-49c0-82ff-dbc290af8082" providerId="ADAL" clId="{BD19F985-274F-49BA-A35A-A0619268C4E5}" dt="2020-12-08T18:35:16.922" v="21" actId="47"/>
        <pc:sldMkLst>
          <pc:docMk/>
          <pc:sldMk cId="4203516816" sldId="285"/>
        </pc:sldMkLst>
      </pc:sldChg>
      <pc:sldChg chg="del">
        <pc:chgData name="Steve Shellhammer" userId="0e71f22d-ee3e-49c0-82ff-dbc290af8082" providerId="ADAL" clId="{BD19F985-274F-49BA-A35A-A0619268C4E5}" dt="2020-12-08T18:35:16.922" v="21" actId="47"/>
        <pc:sldMkLst>
          <pc:docMk/>
          <pc:sldMk cId="3292809088" sldId="286"/>
        </pc:sldMkLst>
      </pc:sldChg>
      <pc:sldChg chg="del">
        <pc:chgData name="Steve Shellhammer" userId="0e71f22d-ee3e-49c0-82ff-dbc290af8082" providerId="ADAL" clId="{BD19F985-274F-49BA-A35A-A0619268C4E5}" dt="2020-12-08T18:35:16.922" v="21" actId="47"/>
        <pc:sldMkLst>
          <pc:docMk/>
          <pc:sldMk cId="1747785114" sldId="287"/>
        </pc:sldMkLst>
      </pc:sldChg>
      <pc:sldChg chg="del">
        <pc:chgData name="Steve Shellhammer" userId="0e71f22d-ee3e-49c0-82ff-dbc290af8082" providerId="ADAL" clId="{BD19F985-274F-49BA-A35A-A0619268C4E5}" dt="2020-12-08T18:35:16.922" v="21" actId="47"/>
        <pc:sldMkLst>
          <pc:docMk/>
          <pc:sldMk cId="2957960818" sldId="289"/>
        </pc:sldMkLst>
      </pc:sldChg>
      <pc:sldChg chg="del">
        <pc:chgData name="Steve Shellhammer" userId="0e71f22d-ee3e-49c0-82ff-dbc290af8082" providerId="ADAL" clId="{BD19F985-274F-49BA-A35A-A0619268C4E5}" dt="2020-12-08T18:35:16.922" v="21" actId="47"/>
        <pc:sldMkLst>
          <pc:docMk/>
          <pc:sldMk cId="39225173" sldId="290"/>
        </pc:sldMkLst>
      </pc:sldChg>
      <pc:sldChg chg="del">
        <pc:chgData name="Steve Shellhammer" userId="0e71f22d-ee3e-49c0-82ff-dbc290af8082" providerId="ADAL" clId="{BD19F985-274F-49BA-A35A-A0619268C4E5}" dt="2020-12-08T18:35:16.922" v="21" actId="47"/>
        <pc:sldMkLst>
          <pc:docMk/>
          <pc:sldMk cId="3843651974" sldId="291"/>
        </pc:sldMkLst>
      </pc:sldChg>
      <pc:sldChg chg="del">
        <pc:chgData name="Steve Shellhammer" userId="0e71f22d-ee3e-49c0-82ff-dbc290af8082" providerId="ADAL" clId="{BD19F985-274F-49BA-A35A-A0619268C4E5}" dt="2020-12-08T18:35:16.922" v="21" actId="47"/>
        <pc:sldMkLst>
          <pc:docMk/>
          <pc:sldMk cId="1996546894" sldId="292"/>
        </pc:sldMkLst>
      </pc:sldChg>
      <pc:sldChg chg="del">
        <pc:chgData name="Steve Shellhammer" userId="0e71f22d-ee3e-49c0-82ff-dbc290af8082" providerId="ADAL" clId="{BD19F985-274F-49BA-A35A-A0619268C4E5}" dt="2020-12-08T18:35:16.922" v="21" actId="47"/>
        <pc:sldMkLst>
          <pc:docMk/>
          <pc:sldMk cId="4145748694" sldId="295"/>
        </pc:sldMkLst>
      </pc:sldChg>
      <pc:sldChg chg="del">
        <pc:chgData name="Steve Shellhammer" userId="0e71f22d-ee3e-49c0-82ff-dbc290af8082" providerId="ADAL" clId="{BD19F985-274F-49BA-A35A-A0619268C4E5}" dt="2020-12-08T18:35:16.922" v="21" actId="47"/>
        <pc:sldMkLst>
          <pc:docMk/>
          <pc:sldMk cId="3989063926" sldId="296"/>
        </pc:sldMkLst>
      </pc:sldChg>
      <pc:sldChg chg="del">
        <pc:chgData name="Steve Shellhammer" userId="0e71f22d-ee3e-49c0-82ff-dbc290af8082" providerId="ADAL" clId="{BD19F985-274F-49BA-A35A-A0619268C4E5}" dt="2020-12-08T18:35:16.922" v="21" actId="47"/>
        <pc:sldMkLst>
          <pc:docMk/>
          <pc:sldMk cId="2360651508" sldId="29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3/9/2021</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Ruchen Duan(Samsung)</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February 2021</a:t>
            </a:r>
            <a:endParaRPr lang="en-GB" dirty="0"/>
          </a:p>
        </p:txBody>
      </p:sp>
      <p:sp>
        <p:nvSpPr>
          <p:cNvPr id="7" name="Date Placeholder 3">
            <a:extLst>
              <a:ext uri="{FF2B5EF4-FFF2-40B4-BE49-F238E27FC236}">
                <a16:creationId xmlns:a16="http://schemas.microsoft.com/office/drawing/2014/main" xmlns=""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802.11-21/0326r0</a:t>
            </a:r>
            <a:endPar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February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smtClean="0"/>
              <a:t>Ruchen Duan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400" y="646854"/>
            <a:ext cx="9448800"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smtClean="0">
                <a:cs typeface="Calibri" panose="020F0502020204030204" pitchFamily="34" charset="0"/>
              </a:rPr>
              <a:t>Release Indication In Capabilities for R2 Devices </a:t>
            </a:r>
            <a:endParaRPr lang="en-GB" sz="3200" dirty="0">
              <a:cs typeface="Calibri" panose="020F0502020204030204" pitchFamily="34" charset="0"/>
            </a:endParaRP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2021-02-23</a:t>
            </a:r>
            <a:endParaRPr lang="en-GB" sz="2133" b="0" dirty="0"/>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xmlns="" id="{7DDAD952-1B41-482B-A153-F47D4CB6A945}"/>
              </a:ext>
            </a:extLst>
          </p:cNvPr>
          <p:cNvSpPr>
            <a:spLocks noGrp="1"/>
          </p:cNvSpPr>
          <p:nvPr>
            <p:ph type="dt" idx="15"/>
          </p:nvPr>
        </p:nvSpPr>
        <p:spPr/>
        <p:txBody>
          <a:bodyPr/>
          <a:lstStyle/>
          <a:p>
            <a:r>
              <a:rPr lang="en-US" dirty="0"/>
              <a:t>February 2021</a:t>
            </a:r>
            <a:endParaRPr lang="en-GB" dirty="0"/>
          </a:p>
        </p:txBody>
      </p:sp>
      <p:graphicFrame>
        <p:nvGraphicFramePr>
          <p:cNvPr id="10" name="Table 9">
            <a:extLst>
              <a:ext uri="{FF2B5EF4-FFF2-40B4-BE49-F238E27FC236}">
                <a16:creationId xmlns:a16="http://schemas.microsoft.com/office/drawing/2014/main" xmlns="" id="{56BFF8FC-15E6-4208-9DB8-296FB6B5AC3E}"/>
              </a:ext>
            </a:extLst>
          </p:cNvPr>
          <p:cNvGraphicFramePr>
            <a:graphicFrameLocks noGrp="1"/>
          </p:cNvGraphicFramePr>
          <p:nvPr>
            <p:extLst>
              <p:ext uri="{D42A27DB-BD31-4B8C-83A1-F6EECF244321}">
                <p14:modId xmlns:p14="http://schemas.microsoft.com/office/powerpoint/2010/main" val="2893065805"/>
              </p:ext>
            </p:extLst>
          </p:nvPr>
        </p:nvGraphicFramePr>
        <p:xfrm>
          <a:off x="497524" y="2590800"/>
          <a:ext cx="8856153" cy="2400300"/>
        </p:xfrm>
        <a:graphic>
          <a:graphicData uri="http://schemas.openxmlformats.org/drawingml/2006/table">
            <a:tbl>
              <a:tblPr>
                <a:tableStyleId>{5C22544A-7EE6-4342-B048-85BDC9FD1C3A}</a:tableStyleId>
              </a:tblPr>
              <a:tblGrid>
                <a:gridCol w="1982343">
                  <a:extLst>
                    <a:ext uri="{9D8B030D-6E8A-4147-A177-3AD203B41FA5}">
                      <a16:colId xmlns:a16="http://schemas.microsoft.com/office/drawing/2014/main" xmlns="" val="1982600515"/>
                    </a:ext>
                  </a:extLst>
                </a:gridCol>
                <a:gridCol w="1398865">
                  <a:extLst>
                    <a:ext uri="{9D8B030D-6E8A-4147-A177-3AD203B41FA5}">
                      <a16:colId xmlns:a16="http://schemas.microsoft.com/office/drawing/2014/main" xmlns="" val="2703258511"/>
                    </a:ext>
                  </a:extLst>
                </a:gridCol>
                <a:gridCol w="1126782">
                  <a:extLst>
                    <a:ext uri="{9D8B030D-6E8A-4147-A177-3AD203B41FA5}">
                      <a16:colId xmlns:a16="http://schemas.microsoft.com/office/drawing/2014/main" xmlns="" val="3387843035"/>
                    </a:ext>
                  </a:extLst>
                </a:gridCol>
                <a:gridCol w="1066800">
                  <a:extLst>
                    <a:ext uri="{9D8B030D-6E8A-4147-A177-3AD203B41FA5}">
                      <a16:colId xmlns:a16="http://schemas.microsoft.com/office/drawing/2014/main" xmlns="" val="1748239955"/>
                    </a:ext>
                  </a:extLst>
                </a:gridCol>
                <a:gridCol w="3281363">
                  <a:extLst>
                    <a:ext uri="{9D8B030D-6E8A-4147-A177-3AD203B41FA5}">
                      <a16:colId xmlns:a16="http://schemas.microsoft.com/office/drawing/2014/main" xmlns=""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Address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Phone</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Calibri" panose="020F0502020204030204" pitchFamily="34" charset="0"/>
                          <a:cs typeface="Calibri" panose="020F0502020204030204" pitchFamily="34" charset="0"/>
                        </a:rPr>
                        <a:t>Ruchen Duan</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6">
                  <a:txBody>
                    <a:bodyPr/>
                    <a:lstStyle/>
                    <a:p>
                      <a:pPr marL="0" marR="0">
                        <a:lnSpc>
                          <a:spcPct val="110000"/>
                        </a:lnSpc>
                        <a:spcBef>
                          <a:spcPts val="0"/>
                        </a:spcBef>
                        <a:spcAft>
                          <a:spcPts val="0"/>
                        </a:spcAft>
                      </a:pPr>
                      <a:r>
                        <a:rPr lang="en-US" sz="1800" dirty="0" smtClean="0">
                          <a:effectLst/>
                          <a:latin typeface="Calibri" panose="020F0502020204030204" pitchFamily="34" charset="0"/>
                          <a:cs typeface="Calibri" panose="020F0502020204030204" pitchFamily="34" charset="0"/>
                        </a:rPr>
                        <a:t>Samsung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Calibri" panose="020F0502020204030204" pitchFamily="34" charset="0"/>
                          <a:cs typeface="Calibri" panose="020F0502020204030204" pitchFamily="34" charset="0"/>
                        </a:rPr>
                        <a:t>r.duan@Samsung.com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Calibri" panose="020F0502020204030204" pitchFamily="34" charset="0"/>
                          <a:cs typeface="Calibri" panose="020F0502020204030204" pitchFamily="34" charset="0"/>
                        </a:rPr>
                        <a:t>Wook Bong Lee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Calibri" panose="020F0502020204030204" pitchFamily="34" charset="0"/>
                          <a:ea typeface="Times New Roman" panose="02020603050405020304" pitchFamily="18" charset="0"/>
                          <a:cs typeface="Calibri" panose="020F0502020204030204" pitchFamily="34" charset="0"/>
                        </a:rPr>
                        <a:t>wookbong.lee@samsung.com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32019784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Calibri" panose="020F0502020204030204" pitchFamily="34" charset="0"/>
                          <a:ea typeface="Times New Roman" panose="02020603050405020304" pitchFamily="18" charset="0"/>
                          <a:cs typeface="Calibri" panose="020F0502020204030204" pitchFamily="34" charset="0"/>
                        </a:rPr>
                        <a:t>Srinivas</a:t>
                      </a:r>
                      <a:r>
                        <a:rPr lang="en-US" sz="1800" baseline="0" dirty="0" smtClean="0">
                          <a:effectLst/>
                          <a:latin typeface="Calibri" panose="020F0502020204030204" pitchFamily="34" charset="0"/>
                          <a:ea typeface="Times New Roman" panose="02020603050405020304" pitchFamily="18" charset="0"/>
                          <a:cs typeface="Calibri" panose="020F0502020204030204" pitchFamily="34" charset="0"/>
                        </a:rPr>
                        <a:t> Kandala</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Calibri" panose="020F0502020204030204" pitchFamily="34" charset="0"/>
                          <a:ea typeface="Times New Roman" panose="02020603050405020304" pitchFamily="18" charset="0"/>
                          <a:cs typeface="Calibri" panose="020F0502020204030204" pitchFamily="34" charset="0"/>
                        </a:rPr>
                        <a:t>srini.k1@samsung.com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98804542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Calibri" panose="020F0502020204030204" pitchFamily="34" charset="0"/>
                          <a:ea typeface="Times New Roman" panose="02020603050405020304" pitchFamily="18" charset="0"/>
                          <a:cs typeface="Calibri" panose="020F0502020204030204" pitchFamily="34" charset="0"/>
                        </a:rPr>
                        <a:t>Ravi Gidvani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Calibri" panose="020F0502020204030204" pitchFamily="34" charset="0"/>
                          <a:ea typeface="Times New Roman" panose="02020603050405020304" pitchFamily="18" charset="0"/>
                          <a:cs typeface="Calibri" panose="020F0502020204030204" pitchFamily="34" charset="0"/>
                        </a:rPr>
                        <a:t>ravi.gidvani@samsung.com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smtClean="0">
                          <a:effectLst/>
                          <a:latin typeface="Calibri" panose="020F0502020204030204" pitchFamily="34" charset="0"/>
                          <a:ea typeface="Times New Roman" panose="02020603050405020304" pitchFamily="18" charset="0"/>
                          <a:cs typeface="Calibri" panose="020F0502020204030204" pitchFamily="34" charset="0"/>
                        </a:rPr>
                        <a:t>Jonghun</a:t>
                      </a:r>
                      <a:r>
                        <a:rPr lang="en-US" sz="1800" dirty="0" smtClean="0">
                          <a:effectLst/>
                          <a:latin typeface="Calibri" panose="020F0502020204030204" pitchFamily="34" charset="0"/>
                          <a:ea typeface="Times New Roman" panose="02020603050405020304" pitchFamily="18" charset="0"/>
                          <a:cs typeface="Calibri" panose="020F0502020204030204" pitchFamily="34" charset="0"/>
                        </a:rPr>
                        <a:t> Han</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Calibri" panose="020F0502020204030204" pitchFamily="34" charset="0"/>
                          <a:ea typeface="Times New Roman" panose="02020603050405020304" pitchFamily="18" charset="0"/>
                          <a:cs typeface="Calibri" panose="020F0502020204030204" pitchFamily="34" charset="0"/>
                        </a:rPr>
                        <a:t>jong_hun.han@samsung.com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Calibri" panose="020F0502020204030204" pitchFamily="34" charset="0"/>
                          <a:ea typeface="Times New Roman" panose="02020603050405020304" pitchFamily="18" charset="0"/>
                          <a:cs typeface="Calibri" panose="020F0502020204030204" pitchFamily="34" charset="0"/>
                        </a:rPr>
                        <a:t>Chulho Chung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smtClean="0">
                          <a:effectLst/>
                          <a:latin typeface="Calibri" panose="020F0502020204030204" pitchFamily="34" charset="0"/>
                          <a:ea typeface="Times New Roman" panose="02020603050405020304" pitchFamily="18" charset="0"/>
                          <a:cs typeface="Calibri" panose="020F0502020204030204" pitchFamily="34" charset="0"/>
                        </a:rPr>
                        <a:t>ch29.chung@samsung.com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818F49-6B1E-4BB2-B2C3-87F71B524FEB}"/>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xmlns="" id="{17277EE1-5031-4E5C-A708-93886440972B}"/>
              </a:ext>
            </a:extLst>
          </p:cNvPr>
          <p:cNvSpPr>
            <a:spLocks noGrp="1"/>
          </p:cNvSpPr>
          <p:nvPr>
            <p:ph idx="1"/>
          </p:nvPr>
        </p:nvSpPr>
        <p:spPr>
          <a:xfrm>
            <a:off x="609600" y="2113282"/>
            <a:ext cx="8410788" cy="4387427"/>
          </a:xfrm>
        </p:spPr>
        <p:txBody>
          <a:bodyPr/>
          <a:lstStyle/>
          <a:p>
            <a:r>
              <a:rPr lang="en-US" dirty="0" smtClean="0"/>
              <a:t>802.11 be development is divided </a:t>
            </a:r>
            <a:r>
              <a:rPr lang="en-US" dirty="0" smtClean="0"/>
              <a:t>into release </a:t>
            </a:r>
            <a:r>
              <a:rPr lang="en-US" dirty="0" smtClean="0"/>
              <a:t>1 and release 2</a:t>
            </a:r>
          </a:p>
          <a:p>
            <a:r>
              <a:rPr lang="en-US" dirty="0" smtClean="0"/>
              <a:t>Release 2 AP will support both release 1 STA and release 2 STA</a:t>
            </a:r>
          </a:p>
          <a:p>
            <a:pPr lvl="1"/>
            <a:r>
              <a:rPr lang="en-US" dirty="0" smtClean="0"/>
              <a:t>Release 1 STA implements only 802.11 be release 1 features</a:t>
            </a:r>
          </a:p>
          <a:p>
            <a:pPr lvl="1"/>
            <a:r>
              <a:rPr lang="en-US" dirty="0" smtClean="0"/>
              <a:t>Release 2 STA </a:t>
            </a:r>
            <a:r>
              <a:rPr lang="en-US" dirty="0" smtClean="0"/>
              <a:t>implements </a:t>
            </a:r>
            <a:r>
              <a:rPr lang="en-US" dirty="0" smtClean="0"/>
              <a:t>both release 1 and 2 features</a:t>
            </a:r>
          </a:p>
          <a:p>
            <a:r>
              <a:rPr lang="en-US" dirty="0"/>
              <a:t>Potential R2 PHY features including </a:t>
            </a:r>
          </a:p>
          <a:p>
            <a:pPr lvl="1"/>
            <a:r>
              <a:rPr lang="en-US" dirty="0"/>
              <a:t>APPDU</a:t>
            </a:r>
          </a:p>
          <a:p>
            <a:pPr lvl="1"/>
            <a:r>
              <a:rPr lang="en-US" dirty="0"/>
              <a:t>SST</a:t>
            </a:r>
          </a:p>
          <a:p>
            <a:pPr lvl="1"/>
            <a:r>
              <a:rPr lang="en-US" dirty="0" smtClean="0"/>
              <a:t>EHT ER PPDU</a:t>
            </a:r>
          </a:p>
          <a:p>
            <a:pPr lvl="1"/>
            <a:r>
              <a:rPr lang="en-US" dirty="0" smtClean="0"/>
              <a:t>…</a:t>
            </a:r>
            <a:endParaRPr lang="en-US" dirty="0"/>
          </a:p>
          <a:p>
            <a:pPr lvl="1"/>
            <a:endParaRPr lang="en-US" dirty="0" smtClean="0"/>
          </a:p>
          <a:p>
            <a:pPr lvl="1"/>
            <a:endParaRPr lang="en-US" dirty="0"/>
          </a:p>
        </p:txBody>
      </p:sp>
      <p:sp>
        <p:nvSpPr>
          <p:cNvPr id="4" name="Slide Number Placeholder 3">
            <a:extLst>
              <a:ext uri="{FF2B5EF4-FFF2-40B4-BE49-F238E27FC236}">
                <a16:creationId xmlns:a16="http://schemas.microsoft.com/office/drawing/2014/main" xmlns="" id="{18075D3B-E350-4286-9B91-8B9C236B071C}"/>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xmlns="" id="{F61B29E9-E527-4B56-9B80-949138FEC059}"/>
              </a:ext>
            </a:extLst>
          </p:cNvPr>
          <p:cNvSpPr>
            <a:spLocks noGrp="1"/>
          </p:cNvSpPr>
          <p:nvPr>
            <p:ph type="ftr" idx="14"/>
          </p:nvPr>
        </p:nvSpPr>
        <p:spPr/>
        <p:txBody>
          <a:bodyPr/>
          <a:lstStyle/>
          <a:p>
            <a:r>
              <a:rPr lang="en-GB" dirty="0"/>
              <a:t>Ruchen Duan (Samsung)</a:t>
            </a:r>
          </a:p>
          <a:p>
            <a:endParaRPr lang="en-GB" dirty="0"/>
          </a:p>
        </p:txBody>
      </p:sp>
      <p:sp>
        <p:nvSpPr>
          <p:cNvPr id="6" name="Date Placeholder 5">
            <a:extLst>
              <a:ext uri="{FF2B5EF4-FFF2-40B4-BE49-F238E27FC236}">
                <a16:creationId xmlns:a16="http://schemas.microsoft.com/office/drawing/2014/main" xmlns="" id="{BEE4AB23-9E40-4CBD-ADE6-07A492E2B295}"/>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2052456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818F49-6B1E-4BB2-B2C3-87F71B524FEB}"/>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xmlns="" id="{17277EE1-5031-4E5C-A708-93886440972B}"/>
              </a:ext>
            </a:extLst>
          </p:cNvPr>
          <p:cNvSpPr>
            <a:spLocks noGrp="1"/>
          </p:cNvSpPr>
          <p:nvPr>
            <p:ph idx="1"/>
          </p:nvPr>
        </p:nvSpPr>
        <p:spPr/>
        <p:txBody>
          <a:bodyPr/>
          <a:lstStyle/>
          <a:p>
            <a:r>
              <a:rPr lang="en-US" dirty="0" smtClean="0"/>
              <a:t>In release 1, EHT PPDU contains U-SIG with variations for MU and TB PPDU</a:t>
            </a:r>
          </a:p>
          <a:p>
            <a:r>
              <a:rPr lang="en-US" dirty="0"/>
              <a:t>Take the EHT MU PPDU U-SIG as an example, it contains </a:t>
            </a:r>
            <a:r>
              <a:rPr lang="en-US" dirty="0" smtClean="0"/>
              <a:t>Disregard </a:t>
            </a:r>
            <a:r>
              <a:rPr lang="en-US" dirty="0"/>
              <a:t>bits from B20-B24 in U-SIG symbol 1, and contains </a:t>
            </a:r>
            <a:r>
              <a:rPr lang="en-US" dirty="0" smtClean="0"/>
              <a:t>Validate </a:t>
            </a:r>
            <a:r>
              <a:rPr lang="en-US" dirty="0"/>
              <a:t>bits in B25 in U-SIG symbol 1 and B2 and B8 in U-SIG symbol 2. </a:t>
            </a:r>
            <a:endParaRPr lang="en-US" dirty="0" smtClean="0"/>
          </a:p>
          <a:p>
            <a:endParaRPr lang="en-US" dirty="0" smtClean="0"/>
          </a:p>
          <a:p>
            <a:pPr lvl="1"/>
            <a:endParaRPr lang="en-US" dirty="0"/>
          </a:p>
        </p:txBody>
      </p:sp>
      <p:sp>
        <p:nvSpPr>
          <p:cNvPr id="4" name="Slide Number Placeholder 3">
            <a:extLst>
              <a:ext uri="{FF2B5EF4-FFF2-40B4-BE49-F238E27FC236}">
                <a16:creationId xmlns:a16="http://schemas.microsoft.com/office/drawing/2014/main" xmlns="" id="{18075D3B-E350-4286-9B91-8B9C236B071C}"/>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xmlns="" id="{F61B29E9-E527-4B56-9B80-949138FEC059}"/>
              </a:ext>
            </a:extLst>
          </p:cNvPr>
          <p:cNvSpPr>
            <a:spLocks noGrp="1"/>
          </p:cNvSpPr>
          <p:nvPr>
            <p:ph type="ftr" idx="14"/>
          </p:nvPr>
        </p:nvSpPr>
        <p:spPr/>
        <p:txBody>
          <a:bodyPr/>
          <a:lstStyle/>
          <a:p>
            <a:r>
              <a:rPr lang="en-GB" dirty="0"/>
              <a:t>Ruchen Duan (Samsung)</a:t>
            </a:r>
          </a:p>
          <a:p>
            <a:endParaRPr lang="en-GB" dirty="0"/>
          </a:p>
        </p:txBody>
      </p:sp>
      <p:sp>
        <p:nvSpPr>
          <p:cNvPr id="6" name="Date Placeholder 5">
            <a:extLst>
              <a:ext uri="{FF2B5EF4-FFF2-40B4-BE49-F238E27FC236}">
                <a16:creationId xmlns:a16="http://schemas.microsoft.com/office/drawing/2014/main" xmlns="" id="{BEE4AB23-9E40-4CBD-ADE6-07A492E2B295}"/>
              </a:ext>
            </a:extLst>
          </p:cNvPr>
          <p:cNvSpPr>
            <a:spLocks noGrp="1"/>
          </p:cNvSpPr>
          <p:nvPr>
            <p:ph type="dt" idx="15"/>
          </p:nvPr>
        </p:nvSpPr>
        <p:spPr/>
        <p:txBody>
          <a:bodyPr/>
          <a:lstStyle/>
          <a:p>
            <a:r>
              <a:rPr lang="en-US" dirty="0"/>
              <a:t>February 2021</a:t>
            </a:r>
            <a:endParaRPr lang="en-GB" dirty="0"/>
          </a:p>
        </p:txBody>
      </p:sp>
      <p:pic>
        <p:nvPicPr>
          <p:cNvPr id="15" name="Picture 14"/>
          <p:cNvPicPr>
            <a:picLocks noChangeAspect="1"/>
          </p:cNvPicPr>
          <p:nvPr/>
        </p:nvPicPr>
        <p:blipFill>
          <a:blip r:embed="rId2"/>
          <a:stretch>
            <a:fillRect/>
          </a:stretch>
        </p:blipFill>
        <p:spPr>
          <a:xfrm>
            <a:off x="326814" y="4648200"/>
            <a:ext cx="9098280" cy="1711804"/>
          </a:xfrm>
          <a:prstGeom prst="rect">
            <a:avLst/>
          </a:prstGeom>
        </p:spPr>
      </p:pic>
    </p:spTree>
    <p:extLst>
      <p:ext uri="{BB962C8B-B14F-4D97-AF65-F5344CB8AC3E}">
        <p14:creationId xmlns:p14="http://schemas.microsoft.com/office/powerpoint/2010/main" val="1336183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818F49-6B1E-4BB2-B2C3-87F71B524FEB}"/>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xmlns="" id="{17277EE1-5031-4E5C-A708-93886440972B}"/>
              </a:ext>
            </a:extLst>
          </p:cNvPr>
          <p:cNvSpPr>
            <a:spLocks noGrp="1"/>
          </p:cNvSpPr>
          <p:nvPr>
            <p:ph idx="1"/>
          </p:nvPr>
        </p:nvSpPr>
        <p:spPr>
          <a:xfrm>
            <a:off x="690033" y="1676400"/>
            <a:ext cx="8288868" cy="4387427"/>
          </a:xfrm>
        </p:spPr>
        <p:txBody>
          <a:bodyPr/>
          <a:lstStyle/>
          <a:p>
            <a:r>
              <a:rPr lang="en-US" dirty="0"/>
              <a:t>The functionality of the </a:t>
            </a:r>
            <a:r>
              <a:rPr lang="en-US" dirty="0" smtClean="0"/>
              <a:t>Disregard </a:t>
            </a:r>
            <a:r>
              <a:rPr lang="en-US" dirty="0"/>
              <a:t>bits and </a:t>
            </a:r>
            <a:r>
              <a:rPr lang="en-US" dirty="0" smtClean="0"/>
              <a:t>Validate </a:t>
            </a:r>
            <a:r>
              <a:rPr lang="en-US" dirty="0"/>
              <a:t>bits </a:t>
            </a:r>
            <a:r>
              <a:rPr lang="en-US" dirty="0" smtClean="0"/>
              <a:t>are: </a:t>
            </a:r>
            <a:endParaRPr lang="en-US" dirty="0"/>
          </a:p>
          <a:p>
            <a:pPr lvl="1"/>
            <a:r>
              <a:rPr lang="en-US" dirty="0"/>
              <a:t>Validate:</a:t>
            </a:r>
          </a:p>
          <a:p>
            <a:pPr lvl="2"/>
            <a:r>
              <a:rPr lang="en-US" b="0" i="1" dirty="0"/>
              <a:t>If an EHT device encounters a PPDU where any of the Validate bits in the preamble are not set to the default values for those bits specified, or field values of any field in the EHT PHY preamble are set to a Validate state, it shall defer for the duration of the PPDU, pass the information in the version independent fields to MAC, and terminate the reception of the PPDU </a:t>
            </a:r>
          </a:p>
          <a:p>
            <a:pPr lvl="1"/>
            <a:r>
              <a:rPr lang="en-US" dirty="0"/>
              <a:t>Disregard:</a:t>
            </a:r>
          </a:p>
          <a:p>
            <a:pPr lvl="2"/>
            <a:r>
              <a:rPr lang="en-US" i="1" dirty="0" smtClean="0"/>
              <a:t>If </a:t>
            </a:r>
            <a:r>
              <a:rPr lang="en-US" i="1" dirty="0"/>
              <a:t>an EHT device sees Disregard bits set to any value, or field values of any field in the EHT PHY preamble are set to a Disregard state, it shall ignore these bits/states, and continue receiver processing subject to absence of any of the other Validate bits in the preamble being set to non-default values and any of the other fields in the preamble not being set to a Validate state. </a:t>
            </a:r>
          </a:p>
          <a:p>
            <a:endParaRPr lang="en-US" dirty="0" smtClean="0"/>
          </a:p>
          <a:p>
            <a:pPr lvl="1"/>
            <a:endParaRPr lang="en-US" dirty="0"/>
          </a:p>
        </p:txBody>
      </p:sp>
      <p:sp>
        <p:nvSpPr>
          <p:cNvPr id="4" name="Slide Number Placeholder 3">
            <a:extLst>
              <a:ext uri="{FF2B5EF4-FFF2-40B4-BE49-F238E27FC236}">
                <a16:creationId xmlns:a16="http://schemas.microsoft.com/office/drawing/2014/main" xmlns="" id="{18075D3B-E350-4286-9B91-8B9C236B071C}"/>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xmlns="" id="{F61B29E9-E527-4B56-9B80-949138FEC059}"/>
              </a:ext>
            </a:extLst>
          </p:cNvPr>
          <p:cNvSpPr>
            <a:spLocks noGrp="1"/>
          </p:cNvSpPr>
          <p:nvPr>
            <p:ph type="ftr" idx="14"/>
          </p:nvPr>
        </p:nvSpPr>
        <p:spPr/>
        <p:txBody>
          <a:bodyPr/>
          <a:lstStyle/>
          <a:p>
            <a:r>
              <a:rPr lang="en-GB" dirty="0"/>
              <a:t>Ruchen Duan (Samsung)</a:t>
            </a:r>
          </a:p>
          <a:p>
            <a:endParaRPr lang="en-GB" dirty="0"/>
          </a:p>
        </p:txBody>
      </p:sp>
      <p:sp>
        <p:nvSpPr>
          <p:cNvPr id="6" name="Date Placeholder 5">
            <a:extLst>
              <a:ext uri="{FF2B5EF4-FFF2-40B4-BE49-F238E27FC236}">
                <a16:creationId xmlns:a16="http://schemas.microsoft.com/office/drawing/2014/main" xmlns="" id="{BEE4AB23-9E40-4CBD-ADE6-07A492E2B295}"/>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42895450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818F49-6B1E-4BB2-B2C3-87F71B524FEB}"/>
              </a:ext>
            </a:extLst>
          </p:cNvPr>
          <p:cNvSpPr>
            <a:spLocks noGrp="1"/>
          </p:cNvSpPr>
          <p:nvPr>
            <p:ph type="title"/>
          </p:nvPr>
        </p:nvSpPr>
        <p:spPr/>
        <p:txBody>
          <a:bodyPr/>
          <a:lstStyle/>
          <a:p>
            <a:r>
              <a:rPr lang="en-US" dirty="0" smtClean="0"/>
              <a:t>Possible Issue</a:t>
            </a:r>
            <a:endParaRPr lang="en-US" dirty="0"/>
          </a:p>
        </p:txBody>
      </p:sp>
      <p:sp>
        <p:nvSpPr>
          <p:cNvPr id="3" name="Content Placeholder 2">
            <a:extLst>
              <a:ext uri="{FF2B5EF4-FFF2-40B4-BE49-F238E27FC236}">
                <a16:creationId xmlns:a16="http://schemas.microsoft.com/office/drawing/2014/main" xmlns="" id="{17277EE1-5031-4E5C-A708-93886440972B}"/>
              </a:ext>
            </a:extLst>
          </p:cNvPr>
          <p:cNvSpPr>
            <a:spLocks noGrp="1"/>
          </p:cNvSpPr>
          <p:nvPr>
            <p:ph idx="1"/>
          </p:nvPr>
        </p:nvSpPr>
        <p:spPr>
          <a:xfrm>
            <a:off x="690033" y="1676400"/>
            <a:ext cx="8288868" cy="4387427"/>
          </a:xfrm>
        </p:spPr>
        <p:txBody>
          <a:bodyPr/>
          <a:lstStyle/>
          <a:p>
            <a:r>
              <a:rPr lang="en-US" dirty="0" smtClean="0"/>
              <a:t>In </a:t>
            </a:r>
            <a:r>
              <a:rPr lang="en-US" dirty="0"/>
              <a:t>802.11 release 2, the </a:t>
            </a:r>
            <a:r>
              <a:rPr lang="en-US" dirty="0" smtClean="0"/>
              <a:t>Validate </a:t>
            </a:r>
            <a:r>
              <a:rPr lang="en-US" dirty="0" smtClean="0"/>
              <a:t>and </a:t>
            </a:r>
            <a:r>
              <a:rPr lang="en-US" dirty="0" smtClean="0"/>
              <a:t>Disregard </a:t>
            </a:r>
            <a:r>
              <a:rPr lang="en-US" dirty="0"/>
              <a:t>bits can be </a:t>
            </a:r>
            <a:r>
              <a:rPr lang="en-US" dirty="0" smtClean="0"/>
              <a:t>used for other features or be extended for existing features</a:t>
            </a:r>
          </a:p>
          <a:p>
            <a:r>
              <a:rPr lang="en-US" dirty="0" smtClean="0"/>
              <a:t>With further definition, </a:t>
            </a:r>
            <a:r>
              <a:rPr lang="en-US" dirty="0" smtClean="0"/>
              <a:t>Validate bits </a:t>
            </a:r>
            <a:r>
              <a:rPr lang="en-US" dirty="0" smtClean="0"/>
              <a:t>will not </a:t>
            </a:r>
            <a:r>
              <a:rPr lang="en-US" dirty="0" smtClean="0"/>
              <a:t>be equal </a:t>
            </a:r>
            <a:r>
              <a:rPr lang="en-US" dirty="0"/>
              <a:t>to default </a:t>
            </a:r>
            <a:r>
              <a:rPr lang="en-US" dirty="0" smtClean="0"/>
              <a:t>value</a:t>
            </a:r>
          </a:p>
          <a:p>
            <a:r>
              <a:rPr lang="en-US" dirty="0" smtClean="0"/>
              <a:t>If </a:t>
            </a:r>
            <a:r>
              <a:rPr lang="en-US" dirty="0" smtClean="0"/>
              <a:t>release 2 STA send PPDU with release 2 U-SIG to release 1 </a:t>
            </a:r>
            <a:r>
              <a:rPr lang="en-US" dirty="0" smtClean="0"/>
              <a:t>STA</a:t>
            </a:r>
          </a:p>
          <a:p>
            <a:pPr lvl="1"/>
            <a:r>
              <a:rPr lang="en-US" dirty="0" smtClean="0"/>
              <a:t> R1 device may drop this PPDU</a:t>
            </a:r>
            <a:endParaRPr lang="en-US" dirty="0" smtClean="0"/>
          </a:p>
          <a:p>
            <a:pPr lvl="1"/>
            <a:r>
              <a:rPr lang="en-US" dirty="0" smtClean="0"/>
              <a:t>R1 device may not be able to get the information in disregard bits</a:t>
            </a:r>
          </a:p>
          <a:p>
            <a:r>
              <a:rPr lang="en-US" dirty="0" smtClean="0"/>
              <a:t>Communication </a:t>
            </a:r>
            <a:r>
              <a:rPr lang="en-US" dirty="0"/>
              <a:t>between release 2 STA and release 1 STA </a:t>
            </a:r>
            <a:r>
              <a:rPr lang="en-US" dirty="0" smtClean="0"/>
              <a:t>breaks </a:t>
            </a:r>
            <a:endParaRPr lang="en-US" dirty="0"/>
          </a:p>
          <a:p>
            <a:endParaRPr lang="en-US" dirty="0" smtClean="0"/>
          </a:p>
          <a:p>
            <a:pPr lvl="1"/>
            <a:endParaRPr lang="en-US" dirty="0"/>
          </a:p>
        </p:txBody>
      </p:sp>
      <p:sp>
        <p:nvSpPr>
          <p:cNvPr id="4" name="Slide Number Placeholder 3">
            <a:extLst>
              <a:ext uri="{FF2B5EF4-FFF2-40B4-BE49-F238E27FC236}">
                <a16:creationId xmlns:a16="http://schemas.microsoft.com/office/drawing/2014/main" xmlns="" id="{18075D3B-E350-4286-9B91-8B9C236B071C}"/>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F61B29E9-E527-4B56-9B80-949138FEC059}"/>
              </a:ext>
            </a:extLst>
          </p:cNvPr>
          <p:cNvSpPr>
            <a:spLocks noGrp="1"/>
          </p:cNvSpPr>
          <p:nvPr>
            <p:ph type="ftr" idx="14"/>
          </p:nvPr>
        </p:nvSpPr>
        <p:spPr/>
        <p:txBody>
          <a:bodyPr/>
          <a:lstStyle/>
          <a:p>
            <a:r>
              <a:rPr lang="en-GB" dirty="0"/>
              <a:t>Ruchen Duan (Samsung)</a:t>
            </a:r>
          </a:p>
          <a:p>
            <a:endParaRPr lang="en-GB" dirty="0"/>
          </a:p>
        </p:txBody>
      </p:sp>
      <p:sp>
        <p:nvSpPr>
          <p:cNvPr id="6" name="Date Placeholder 5">
            <a:extLst>
              <a:ext uri="{FF2B5EF4-FFF2-40B4-BE49-F238E27FC236}">
                <a16:creationId xmlns:a16="http://schemas.microsoft.com/office/drawing/2014/main" xmlns="" id="{BEE4AB23-9E40-4CBD-ADE6-07A492E2B295}"/>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19786652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818F49-6B1E-4BB2-B2C3-87F71B524FEB}"/>
              </a:ext>
            </a:extLst>
          </p:cNvPr>
          <p:cNvSpPr>
            <a:spLocks noGrp="1"/>
          </p:cNvSpPr>
          <p:nvPr>
            <p:ph type="title"/>
          </p:nvPr>
        </p:nvSpPr>
        <p:spPr>
          <a:xfrm>
            <a:off x="732565" y="500382"/>
            <a:ext cx="8288868" cy="1136227"/>
          </a:xfrm>
        </p:spPr>
        <p:txBody>
          <a:bodyPr/>
          <a:lstStyle/>
          <a:p>
            <a:r>
              <a:rPr lang="en-US" dirty="0" smtClean="0"/>
              <a:t>Possible Solution</a:t>
            </a:r>
            <a:endParaRPr lang="en-US" dirty="0"/>
          </a:p>
        </p:txBody>
      </p:sp>
      <p:sp>
        <p:nvSpPr>
          <p:cNvPr id="3" name="Content Placeholder 2">
            <a:extLst>
              <a:ext uri="{FF2B5EF4-FFF2-40B4-BE49-F238E27FC236}">
                <a16:creationId xmlns:a16="http://schemas.microsoft.com/office/drawing/2014/main" xmlns="" id="{17277EE1-5031-4E5C-A708-93886440972B}"/>
              </a:ext>
            </a:extLst>
          </p:cNvPr>
          <p:cNvSpPr>
            <a:spLocks noGrp="1"/>
          </p:cNvSpPr>
          <p:nvPr>
            <p:ph idx="1"/>
          </p:nvPr>
        </p:nvSpPr>
        <p:spPr>
          <a:xfrm>
            <a:off x="690033" y="1371600"/>
            <a:ext cx="8288868" cy="4387427"/>
          </a:xfrm>
        </p:spPr>
        <p:txBody>
          <a:bodyPr/>
          <a:lstStyle/>
          <a:p>
            <a:r>
              <a:rPr lang="en-US" dirty="0" smtClean="0"/>
              <a:t>Because this is a stable property of a device, we consider to use the EHT capabilities element to indicate the release version of the device. </a:t>
            </a:r>
          </a:p>
          <a:p>
            <a:r>
              <a:rPr lang="en-US" dirty="0" smtClean="0"/>
              <a:t>Following 11ax design, the EHT Capabilities element can be</a:t>
            </a:r>
          </a:p>
          <a:p>
            <a:endParaRPr lang="en-US" dirty="0"/>
          </a:p>
          <a:p>
            <a:endParaRPr lang="en-US" dirty="0"/>
          </a:p>
          <a:p>
            <a:pPr marL="0" indent="0">
              <a:buNone/>
            </a:pPr>
            <a:endParaRPr lang="en-US" dirty="0"/>
          </a:p>
          <a:p>
            <a:endParaRPr lang="en-US" dirty="0" smtClean="0"/>
          </a:p>
          <a:p>
            <a:pPr lvl="1"/>
            <a:endParaRPr lang="en-US" dirty="0"/>
          </a:p>
        </p:txBody>
      </p:sp>
      <p:sp>
        <p:nvSpPr>
          <p:cNvPr id="4" name="Slide Number Placeholder 3">
            <a:extLst>
              <a:ext uri="{FF2B5EF4-FFF2-40B4-BE49-F238E27FC236}">
                <a16:creationId xmlns:a16="http://schemas.microsoft.com/office/drawing/2014/main" xmlns="" id="{18075D3B-E350-4286-9B91-8B9C236B071C}"/>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xmlns="" id="{F61B29E9-E527-4B56-9B80-949138FEC059}"/>
              </a:ext>
            </a:extLst>
          </p:cNvPr>
          <p:cNvSpPr>
            <a:spLocks noGrp="1"/>
          </p:cNvSpPr>
          <p:nvPr>
            <p:ph type="ftr" idx="14"/>
          </p:nvPr>
        </p:nvSpPr>
        <p:spPr/>
        <p:txBody>
          <a:bodyPr/>
          <a:lstStyle/>
          <a:p>
            <a:r>
              <a:rPr lang="en-GB" dirty="0"/>
              <a:t>Ruchen Duan (Samsung)</a:t>
            </a:r>
          </a:p>
          <a:p>
            <a:endParaRPr lang="en-GB" dirty="0"/>
          </a:p>
        </p:txBody>
      </p:sp>
      <p:sp>
        <p:nvSpPr>
          <p:cNvPr id="6" name="Date Placeholder 5">
            <a:extLst>
              <a:ext uri="{FF2B5EF4-FFF2-40B4-BE49-F238E27FC236}">
                <a16:creationId xmlns:a16="http://schemas.microsoft.com/office/drawing/2014/main" xmlns="" id="{BEE4AB23-9E40-4CBD-ADE6-07A492E2B295}"/>
              </a:ext>
            </a:extLst>
          </p:cNvPr>
          <p:cNvSpPr>
            <a:spLocks noGrp="1"/>
          </p:cNvSpPr>
          <p:nvPr>
            <p:ph type="dt" idx="15"/>
          </p:nvPr>
        </p:nvSpPr>
        <p:spPr/>
        <p:txBody>
          <a:bodyPr/>
          <a:lstStyle/>
          <a:p>
            <a:r>
              <a:rPr lang="en-US" dirty="0"/>
              <a:t>February 2021</a:t>
            </a:r>
            <a:endParaRPr lang="en-GB" dirty="0"/>
          </a:p>
        </p:txBody>
      </p:sp>
      <p:pic>
        <p:nvPicPr>
          <p:cNvPr id="7" name="Picture 6"/>
          <p:cNvPicPr>
            <a:picLocks noChangeAspect="1"/>
          </p:cNvPicPr>
          <p:nvPr/>
        </p:nvPicPr>
        <p:blipFill rotWithShape="1">
          <a:blip r:embed="rId2"/>
          <a:srcRect r="12390"/>
          <a:stretch/>
        </p:blipFill>
        <p:spPr>
          <a:xfrm>
            <a:off x="1447800" y="3290418"/>
            <a:ext cx="7215370" cy="814800"/>
          </a:xfrm>
          <a:prstGeom prst="rect">
            <a:avLst/>
          </a:prstGeom>
        </p:spPr>
      </p:pic>
    </p:spTree>
    <p:extLst>
      <p:ext uri="{BB962C8B-B14F-4D97-AF65-F5344CB8AC3E}">
        <p14:creationId xmlns:p14="http://schemas.microsoft.com/office/powerpoint/2010/main" val="1476189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818F49-6B1E-4BB2-B2C3-87F71B524FEB}"/>
              </a:ext>
            </a:extLst>
          </p:cNvPr>
          <p:cNvSpPr>
            <a:spLocks noGrp="1"/>
          </p:cNvSpPr>
          <p:nvPr>
            <p:ph type="title"/>
          </p:nvPr>
        </p:nvSpPr>
        <p:spPr>
          <a:xfrm>
            <a:off x="732565" y="500382"/>
            <a:ext cx="8288868" cy="1136227"/>
          </a:xfrm>
        </p:spPr>
        <p:txBody>
          <a:bodyPr/>
          <a:lstStyle/>
          <a:p>
            <a:r>
              <a:rPr lang="en-US" dirty="0" smtClean="0"/>
              <a:t>Possible Solution</a:t>
            </a:r>
            <a:endParaRPr lang="en-US" dirty="0"/>
          </a:p>
        </p:txBody>
      </p:sp>
      <p:sp>
        <p:nvSpPr>
          <p:cNvPr id="3" name="Content Placeholder 2">
            <a:extLst>
              <a:ext uri="{FF2B5EF4-FFF2-40B4-BE49-F238E27FC236}">
                <a16:creationId xmlns:a16="http://schemas.microsoft.com/office/drawing/2014/main" xmlns="" id="{17277EE1-5031-4E5C-A708-93886440972B}"/>
              </a:ext>
            </a:extLst>
          </p:cNvPr>
          <p:cNvSpPr>
            <a:spLocks noGrp="1"/>
          </p:cNvSpPr>
          <p:nvPr>
            <p:ph idx="1"/>
          </p:nvPr>
        </p:nvSpPr>
        <p:spPr>
          <a:xfrm>
            <a:off x="690033" y="1371600"/>
            <a:ext cx="8288868" cy="4387427"/>
          </a:xfrm>
        </p:spPr>
        <p:txBody>
          <a:bodyPr/>
          <a:lstStyle/>
          <a:p>
            <a:r>
              <a:rPr lang="en-US" dirty="0" smtClean="0"/>
              <a:t>Introduce </a:t>
            </a:r>
            <a:r>
              <a:rPr lang="en-US" dirty="0"/>
              <a:t>1 bit in EHT Capabilities element to indicate </a:t>
            </a:r>
            <a:r>
              <a:rPr lang="en-US" dirty="0" smtClean="0"/>
              <a:t>the capability of using U-SIG Validate bits</a:t>
            </a:r>
            <a:endParaRPr lang="en-US" dirty="0" smtClean="0"/>
          </a:p>
          <a:p>
            <a:r>
              <a:rPr lang="en-US" dirty="0" smtClean="0"/>
              <a:t>In the future this bit may be overloaded into other purpose, e.g.</a:t>
            </a:r>
            <a:endParaRPr lang="en-US" dirty="0"/>
          </a:p>
          <a:p>
            <a:pPr lvl="1"/>
            <a:r>
              <a:rPr lang="en-US" dirty="0" smtClean="0"/>
              <a:t>Group </a:t>
            </a:r>
            <a:r>
              <a:rPr lang="en-US" dirty="0"/>
              <a:t>indication of R2 mandatory </a:t>
            </a:r>
            <a:r>
              <a:rPr lang="en-US" dirty="0" smtClean="0"/>
              <a:t>features</a:t>
            </a:r>
          </a:p>
          <a:p>
            <a:pPr lvl="1"/>
            <a:r>
              <a:rPr lang="en-US" dirty="0" smtClean="0"/>
              <a:t>Support </a:t>
            </a:r>
            <a:r>
              <a:rPr lang="en-US" dirty="0"/>
              <a:t>of conditional mandatory </a:t>
            </a:r>
            <a:r>
              <a:rPr lang="en-US" dirty="0" smtClean="0"/>
              <a:t>features</a:t>
            </a:r>
            <a:endParaRPr lang="en-US" dirty="0" smtClean="0"/>
          </a:p>
          <a:p>
            <a:pPr marL="0" indent="0">
              <a:buNone/>
            </a:pPr>
            <a:endParaRPr lang="en-US" dirty="0"/>
          </a:p>
          <a:p>
            <a:endParaRPr lang="en-US" dirty="0" smtClean="0"/>
          </a:p>
          <a:p>
            <a:pPr lvl="1"/>
            <a:endParaRPr lang="en-US" dirty="0"/>
          </a:p>
        </p:txBody>
      </p:sp>
      <p:sp>
        <p:nvSpPr>
          <p:cNvPr id="4" name="Slide Number Placeholder 3">
            <a:extLst>
              <a:ext uri="{FF2B5EF4-FFF2-40B4-BE49-F238E27FC236}">
                <a16:creationId xmlns:a16="http://schemas.microsoft.com/office/drawing/2014/main" xmlns="" id="{18075D3B-E350-4286-9B91-8B9C236B071C}"/>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xmlns="" id="{F61B29E9-E527-4B56-9B80-949138FEC059}"/>
              </a:ext>
            </a:extLst>
          </p:cNvPr>
          <p:cNvSpPr>
            <a:spLocks noGrp="1"/>
          </p:cNvSpPr>
          <p:nvPr>
            <p:ph type="ftr" idx="14"/>
          </p:nvPr>
        </p:nvSpPr>
        <p:spPr/>
        <p:txBody>
          <a:bodyPr/>
          <a:lstStyle/>
          <a:p>
            <a:r>
              <a:rPr lang="en-GB" dirty="0"/>
              <a:t>Ruchen Duan (Samsung)</a:t>
            </a:r>
          </a:p>
          <a:p>
            <a:endParaRPr lang="en-GB" dirty="0"/>
          </a:p>
        </p:txBody>
      </p:sp>
      <p:sp>
        <p:nvSpPr>
          <p:cNvPr id="6" name="Date Placeholder 5">
            <a:extLst>
              <a:ext uri="{FF2B5EF4-FFF2-40B4-BE49-F238E27FC236}">
                <a16:creationId xmlns:a16="http://schemas.microsoft.com/office/drawing/2014/main" xmlns="" id="{BEE4AB23-9E40-4CBD-ADE6-07A492E2B295}"/>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10840784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818F49-6B1E-4BB2-B2C3-87F71B524FEB}"/>
              </a:ext>
            </a:extLst>
          </p:cNvPr>
          <p:cNvSpPr>
            <a:spLocks noGrp="1"/>
          </p:cNvSpPr>
          <p:nvPr>
            <p:ph type="title"/>
          </p:nvPr>
        </p:nvSpPr>
        <p:spPr/>
        <p:txBody>
          <a:bodyPr/>
          <a:lstStyle/>
          <a:p>
            <a:r>
              <a:rPr lang="en-US" dirty="0" smtClean="0"/>
              <a:t>SP</a:t>
            </a:r>
            <a:endParaRPr lang="en-US" dirty="0"/>
          </a:p>
        </p:txBody>
      </p:sp>
      <p:sp>
        <p:nvSpPr>
          <p:cNvPr id="3" name="Content Placeholder 2">
            <a:extLst>
              <a:ext uri="{FF2B5EF4-FFF2-40B4-BE49-F238E27FC236}">
                <a16:creationId xmlns:a16="http://schemas.microsoft.com/office/drawing/2014/main" xmlns="" id="{17277EE1-5031-4E5C-A708-93886440972B}"/>
              </a:ext>
            </a:extLst>
          </p:cNvPr>
          <p:cNvSpPr>
            <a:spLocks noGrp="1"/>
          </p:cNvSpPr>
          <p:nvPr>
            <p:ph idx="1"/>
          </p:nvPr>
        </p:nvSpPr>
        <p:spPr>
          <a:xfrm>
            <a:off x="690033" y="1676400"/>
            <a:ext cx="8288868" cy="4387427"/>
          </a:xfrm>
        </p:spPr>
        <p:txBody>
          <a:bodyPr/>
          <a:lstStyle/>
          <a:p>
            <a:r>
              <a:rPr lang="en-US" dirty="0" smtClean="0"/>
              <a:t>Do you agree to introduce </a:t>
            </a:r>
            <a:r>
              <a:rPr lang="en-US" dirty="0"/>
              <a:t>1 bit in EHT Capabilities element to indicate the capability of using </a:t>
            </a:r>
            <a:r>
              <a:rPr lang="en-US"/>
              <a:t>U-SIG </a:t>
            </a:r>
            <a:r>
              <a:rPr lang="en-US" smtClean="0"/>
              <a:t>Validate </a:t>
            </a:r>
            <a:r>
              <a:rPr lang="en-US" dirty="0"/>
              <a:t>bits</a:t>
            </a:r>
          </a:p>
          <a:p>
            <a:pPr lvl="1"/>
            <a:endParaRPr lang="en-US" dirty="0"/>
          </a:p>
        </p:txBody>
      </p:sp>
      <p:sp>
        <p:nvSpPr>
          <p:cNvPr id="4" name="Slide Number Placeholder 3">
            <a:extLst>
              <a:ext uri="{FF2B5EF4-FFF2-40B4-BE49-F238E27FC236}">
                <a16:creationId xmlns:a16="http://schemas.microsoft.com/office/drawing/2014/main" xmlns="" id="{18075D3B-E350-4286-9B91-8B9C236B071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xmlns="" id="{F61B29E9-E527-4B56-9B80-949138FEC059}"/>
              </a:ext>
            </a:extLst>
          </p:cNvPr>
          <p:cNvSpPr>
            <a:spLocks noGrp="1"/>
          </p:cNvSpPr>
          <p:nvPr>
            <p:ph type="ftr" idx="14"/>
          </p:nvPr>
        </p:nvSpPr>
        <p:spPr/>
        <p:txBody>
          <a:bodyPr/>
          <a:lstStyle/>
          <a:p>
            <a:r>
              <a:rPr lang="en-GB" dirty="0"/>
              <a:t>Ruchen Duan (Samsung)</a:t>
            </a:r>
          </a:p>
          <a:p>
            <a:endParaRPr lang="en-GB" dirty="0"/>
          </a:p>
        </p:txBody>
      </p:sp>
      <p:sp>
        <p:nvSpPr>
          <p:cNvPr id="6" name="Date Placeholder 5">
            <a:extLst>
              <a:ext uri="{FF2B5EF4-FFF2-40B4-BE49-F238E27FC236}">
                <a16:creationId xmlns:a16="http://schemas.microsoft.com/office/drawing/2014/main" xmlns="" id="{BEE4AB23-9E40-4CBD-ADE6-07A492E2B295}"/>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29871988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2.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4508BCB-4C98-4D9D-B1D1-79CEF24D056F}">
  <ds:schemaRefs>
    <ds:schemaRef ds:uri="http://purl.org/dc/terms/"/>
    <ds:schemaRef ds:uri="http://purl.org/dc/dcmitype/"/>
    <ds:schemaRef ds:uri="cc9c437c-ae0c-4066-8d90-a0f7de786127"/>
    <ds:schemaRef ds:uri="http://purl.org/dc/elements/1.1/"/>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TotalTime>14149</TotalTime>
  <Words>583</Words>
  <Application>Microsoft Office PowerPoint</Application>
  <PresentationFormat>Custom</PresentationFormat>
  <Paragraphs>91</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 Unicode MS</vt:lpstr>
      <vt:lpstr>MS Gothic</vt:lpstr>
      <vt:lpstr>Arial</vt:lpstr>
      <vt:lpstr>Calibri</vt:lpstr>
      <vt:lpstr>Courier New</vt:lpstr>
      <vt:lpstr>Times New Roman</vt:lpstr>
      <vt:lpstr>Office Theme</vt:lpstr>
      <vt:lpstr>Release Indication In Capabilities for R2 Devices </vt:lpstr>
      <vt:lpstr>Background</vt:lpstr>
      <vt:lpstr>Background</vt:lpstr>
      <vt:lpstr>Background</vt:lpstr>
      <vt:lpstr>Possible Issue</vt:lpstr>
      <vt:lpstr>Possible Solution</vt:lpstr>
      <vt:lpstr>Possible Solution</vt:lpstr>
      <vt:lpstr>SP</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Ruchen Duan</cp:lastModifiedBy>
  <cp:revision>578</cp:revision>
  <cp:lastPrinted>2017-11-22T00:49:17Z</cp:lastPrinted>
  <dcterms:created xsi:type="dcterms:W3CDTF">2014-10-30T17:06:39Z</dcterms:created>
  <dcterms:modified xsi:type="dcterms:W3CDTF">2021-03-10T09:03:19Z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y fmtid="{D5CDD505-2E9C-101B-9397-08002B2CF9AE}" pid="8" name="NSCPROP_SA">
    <vt:lpwstr>C:\Users\r.duan\Documents\Documents\WiFi\meetig notes\20210222-be-PHY\11-21-0241-00-00be-he-and-eht-phy-capability-dependencies.pptx</vt:lpwstr>
  </property>
</Properties>
</file>