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306" r:id="rId22"/>
    <p:sldId id="297" r:id="rId23"/>
    <p:sldId id="298" r:id="rId24"/>
    <p:sldId id="302" r:id="rId25"/>
    <p:sldId id="308" r:id="rId26"/>
    <p:sldId id="309" r:id="rId27"/>
    <p:sldId id="300" r:id="rId28"/>
    <p:sldId id="305" r:id="rId29"/>
    <p:sldId id="307"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00" d="100"/>
          <a:sy n="100" d="100"/>
        </p:scale>
        <p:origin x="102" y="3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16707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0036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847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989-00-0rcm-id-query-proposal.docx" TargetMode="External"/><Relationship Id="rId4" Type="http://schemas.openxmlformats.org/officeDocument/2006/relationships/hyperlink" Target="https://mentor.ieee.org/802.11/dcn/20/11-20-1988-00-0rcm-client-id-query-concep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425-01-00bh-draft-ls-from-802-11-to-wfa-on-use-case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0332-01-00bh-issues-tracking.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425-02-00bh-draft-ls-from-802-11-to-wfa-on-use-cases.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449-00-00bh-draft-ls-from-802-11-to-wba-on-rcm.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2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SA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Background/input material</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Stephen Orr</a:t>
            </a:r>
          </a:p>
          <a:p>
            <a:pPr marL="857250" lvl="1" indent="-457200">
              <a:lnSpc>
                <a:spcPct val="90000"/>
              </a:lnSpc>
              <a:spcBef>
                <a:spcPts val="0"/>
              </a:spcBef>
              <a:spcAft>
                <a:spcPts val="600"/>
              </a:spcAft>
              <a:buFont typeface="Arial" panose="020B0604020202020204" pitchFamily="34" charset="0"/>
              <a:buChar char="•"/>
              <a:defRPr/>
            </a:pPr>
            <a:r>
              <a:rPr lang="en-US" sz="2800" dirty="0"/>
              <a:t>Peter Yee</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Graham Smith</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4"/>
              </a:rPr>
              <a:t>https://mentor.ieee.org/802.11/dcn/20/11-20-1988-00-0rcm-client-id-query-concept.pptx</a:t>
            </a:r>
            <a:r>
              <a:rPr lang="en-US" sz="2000" dirty="0"/>
              <a:t>, </a:t>
            </a:r>
            <a:r>
              <a:rPr lang="en-US" sz="2000" dirty="0">
                <a:hlinkClick r:id="rId5"/>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 </a:t>
            </a:r>
            <a:r>
              <a:rPr lang="en-US" sz="2400" dirty="0">
                <a:hlinkClick r:id="rId3"/>
              </a:rPr>
              <a:t>11-21/0425r1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Issues Tracking: </a:t>
            </a:r>
            <a:r>
              <a:rPr lang="en-US" sz="2400" dirty="0">
                <a:hlinkClick r:id="rId4"/>
              </a:rPr>
              <a:t>11-21/0332r1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Peter Yee, and Stephen Orr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 Stephen McCann</a:t>
            </a:r>
          </a:p>
          <a:p>
            <a:pPr marL="457200" indent="-457200">
              <a:lnSpc>
                <a:spcPct val="90000"/>
              </a:lnSpc>
              <a:spcBef>
                <a:spcPts val="0"/>
              </a:spcBef>
              <a:spcAft>
                <a:spcPts val="600"/>
              </a:spcAft>
              <a:buFont typeface="Arial" panose="020B0604020202020204" pitchFamily="34" charset="0"/>
              <a:buChar char="•"/>
              <a:defRPr/>
            </a:pPr>
            <a:r>
              <a:rPr lang="en-US" sz="32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3200" dirty="0"/>
              <a:t>Result: 34-0-0</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Graham Smith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 Joseph Levy</a:t>
            </a:r>
          </a:p>
          <a:p>
            <a:pPr marL="457200" indent="-457200">
              <a:lnSpc>
                <a:spcPct val="90000"/>
              </a:lnSpc>
              <a:spcBef>
                <a:spcPts val="0"/>
              </a:spcBef>
              <a:spcAft>
                <a:spcPts val="600"/>
              </a:spcAft>
              <a:buFont typeface="Arial" panose="020B0604020202020204" pitchFamily="34" charset="0"/>
              <a:buChar char="•"/>
              <a:defRPr/>
            </a:pPr>
            <a:r>
              <a:rPr lang="en-US" sz="3200" dirty="0"/>
              <a:t>Seconded: Jon Rosdahl</a:t>
            </a:r>
          </a:p>
          <a:p>
            <a:pPr marL="457200" indent="-457200">
              <a:lnSpc>
                <a:spcPct val="90000"/>
              </a:lnSpc>
              <a:spcBef>
                <a:spcPts val="0"/>
              </a:spcBef>
              <a:spcAft>
                <a:spcPts val="600"/>
              </a:spcAft>
              <a:buFont typeface="Arial" panose="020B0604020202020204" pitchFamily="34" charset="0"/>
              <a:buChar char="•"/>
              <a:defRPr/>
            </a:pPr>
            <a:r>
              <a:rPr lang="en-US" sz="3200" dirty="0"/>
              <a:t>Result: UC</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Liaison to WFA</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request 802.11 WG forward </a:t>
            </a:r>
            <a:r>
              <a:rPr lang="en-US" sz="3200" dirty="0">
                <a:hlinkClick r:id="rId3"/>
              </a:rPr>
              <a:t>11-21/0425r2</a:t>
            </a:r>
            <a:r>
              <a:rPr lang="en-US" sz="3200" dirty="0"/>
              <a:t> to Wi-Fi Alliance as a liaison requesting for input on RCM.</a:t>
            </a:r>
          </a:p>
          <a:p>
            <a:pPr marL="457200" indent="-457200">
              <a:lnSpc>
                <a:spcPct val="90000"/>
              </a:lnSpc>
              <a:spcBef>
                <a:spcPts val="300"/>
              </a:spcBef>
              <a:spcAft>
                <a:spcPts val="600"/>
              </a:spcAft>
              <a:buFont typeface="Arial" panose="020B0604020202020204" pitchFamily="34" charset="0"/>
              <a:buChar char="•"/>
              <a:defRPr/>
            </a:pPr>
            <a:r>
              <a:rPr lang="en-US" sz="3200" dirty="0"/>
              <a:t>Moved: Joseph Levy</a:t>
            </a:r>
          </a:p>
          <a:p>
            <a:pPr marL="457200" indent="-457200">
              <a:lnSpc>
                <a:spcPct val="90000"/>
              </a:lnSpc>
              <a:spcBef>
                <a:spcPts val="0"/>
              </a:spcBef>
              <a:spcAft>
                <a:spcPts val="600"/>
              </a:spcAft>
              <a:buFont typeface="Arial" panose="020B0604020202020204" pitchFamily="34" charset="0"/>
              <a:buChar char="•"/>
              <a:defRPr/>
            </a:pPr>
            <a:r>
              <a:rPr lang="en-US" sz="3200" dirty="0"/>
              <a:t>Seconded: Jouni Malinen</a:t>
            </a:r>
          </a:p>
          <a:p>
            <a:pPr marL="457200" indent="-457200">
              <a:lnSpc>
                <a:spcPct val="90000"/>
              </a:lnSpc>
              <a:spcBef>
                <a:spcPts val="0"/>
              </a:spcBef>
              <a:spcAft>
                <a:spcPts val="600"/>
              </a:spcAft>
              <a:buFont typeface="Arial" panose="020B0604020202020204" pitchFamily="34" charset="0"/>
              <a:buChar char="•"/>
              <a:defRPr/>
            </a:pPr>
            <a:r>
              <a:rPr lang="en-US" sz="3200" dirty="0"/>
              <a:t>Result: 32-0-4</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264039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Liaison to WBA</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request 802.11 WG forward </a:t>
            </a:r>
            <a:r>
              <a:rPr lang="en-US" sz="3200" dirty="0">
                <a:hlinkClick r:id="rId3"/>
              </a:rPr>
              <a:t>11-21/449r0</a:t>
            </a:r>
            <a:r>
              <a:rPr lang="en-US" sz="3200" dirty="0"/>
              <a:t> to Wireless Broadband Alliance as a liaison requesting input on RCM.</a:t>
            </a:r>
          </a:p>
          <a:p>
            <a:pPr marL="457200" indent="-457200">
              <a:lnSpc>
                <a:spcPct val="90000"/>
              </a:lnSpc>
              <a:spcBef>
                <a:spcPts val="300"/>
              </a:spcBef>
              <a:spcAft>
                <a:spcPts val="600"/>
              </a:spcAft>
              <a:buFont typeface="Arial" panose="020B0604020202020204" pitchFamily="34" charset="0"/>
              <a:buChar char="•"/>
              <a:defRPr/>
            </a:pPr>
            <a:r>
              <a:rPr lang="en-US" sz="3200" dirty="0"/>
              <a:t>Moved: Manish Kumar</a:t>
            </a:r>
          </a:p>
          <a:p>
            <a:pPr marL="457200" indent="-457200">
              <a:lnSpc>
                <a:spcPct val="90000"/>
              </a:lnSpc>
              <a:spcBef>
                <a:spcPts val="0"/>
              </a:spcBef>
              <a:spcAft>
                <a:spcPts val="600"/>
              </a:spcAft>
              <a:buFont typeface="Arial" panose="020B0604020202020204" pitchFamily="34" charset="0"/>
              <a:buChar char="•"/>
              <a:defRPr/>
            </a:pPr>
            <a:r>
              <a:rPr lang="en-US" sz="3200" dirty="0"/>
              <a:t>Seconded: Jouni Malinen</a:t>
            </a:r>
          </a:p>
          <a:p>
            <a:pPr marL="457200" indent="-457200">
              <a:lnSpc>
                <a:spcPct val="90000"/>
              </a:lnSpc>
              <a:spcBef>
                <a:spcPts val="0"/>
              </a:spcBef>
              <a:spcAft>
                <a:spcPts val="600"/>
              </a:spcAft>
              <a:buFont typeface="Arial" panose="020B0604020202020204" pitchFamily="34" charset="0"/>
              <a:buChar char="•"/>
              <a:defRPr/>
            </a:pPr>
            <a:r>
              <a:rPr lang="en-US" sz="3200" dirty="0"/>
              <a:t>Result: 32-0-2</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223208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Nov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 Manish Kumar</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&lt;TBD date/time&gt;</a:t>
            </a:r>
          </a:p>
          <a:p>
            <a:r>
              <a:rPr lang="en-US" sz="2800" dirty="0"/>
              <a:t>(Proposed by Chair, at session closing plenary:</a:t>
            </a:r>
          </a:p>
          <a:p>
            <a:pPr>
              <a:lnSpc>
                <a:spcPct val="90000"/>
              </a:lnSpc>
            </a:pPr>
            <a:r>
              <a:rPr lang="en-US" sz="2800" dirty="0"/>
              <a:t>Monday March 29, 10:00 ET, 2 hours</a:t>
            </a:r>
          </a:p>
          <a:p>
            <a:pPr>
              <a:lnSpc>
                <a:spcPct val="90000"/>
              </a:lnSpc>
            </a:pPr>
            <a:r>
              <a:rPr lang="en-US" sz="2800" dirty="0"/>
              <a:t>Monday April 12, 10:00 ET, 2 hours )</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53895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7506</TotalTime>
  <Words>2716</Words>
  <Application>Microsoft Office PowerPoint</Application>
  <PresentationFormat>Widescreen</PresentationFormat>
  <Paragraphs>321</Paragraphs>
  <Slides>29</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Background/input material</vt:lpstr>
      <vt:lpstr>TGbh Agenda – 11 Mar 2021, 13:30-15:30 ET</vt:lpstr>
      <vt:lpstr>Vice Chair election(s)</vt:lpstr>
      <vt:lpstr>Secretary confirmation</vt:lpstr>
      <vt:lpstr>Liaison to WFA</vt:lpstr>
      <vt:lpstr>Liaison to WBA</vt:lpstr>
      <vt:lpstr>Timeline</vt:lpstr>
      <vt:lpstr>May interim session plan</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53</cp:revision>
  <cp:lastPrinted>1601-01-01T00:00:00Z</cp:lastPrinted>
  <dcterms:created xsi:type="dcterms:W3CDTF">2021-01-26T19:12:38Z</dcterms:created>
  <dcterms:modified xsi:type="dcterms:W3CDTF">2021-03-15T16:12:42Z</dcterms:modified>
</cp:coreProperties>
</file>