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297" r:id="rId22"/>
    <p:sldId id="298" r:id="rId23"/>
    <p:sldId id="302" r:id="rId24"/>
    <p:sldId id="303" r:id="rId25"/>
    <p:sldId id="300" r:id="rId26"/>
    <p:sldId id="30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5" d="100"/>
          <a:sy n="95" d="100"/>
        </p:scale>
        <p:origin x="102" y="9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21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914401" y="1677987"/>
            <a:ext cx="10361084"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&lt;&gt;, &lt;&gt;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Editor</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920911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Sep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Teleconferences through May session:</a:t>
            </a:r>
          </a:p>
          <a:p>
            <a:r>
              <a:rPr lang="en-US" sz="2800" dirty="0"/>
              <a:t>&lt;TBD&gt;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(TBC):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205</TotalTime>
  <Words>2374</Words>
  <Application>Microsoft Office PowerPoint</Application>
  <PresentationFormat>Widescreen</PresentationFormat>
  <Paragraphs>280</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Agenda – 11 Mar 2021, 13:30-15:30 ET</vt:lpstr>
      <vt:lpstr>Vice Chair election(s)</vt:lpstr>
      <vt:lpstr>Secretary confirmation</vt:lpstr>
      <vt:lpstr>Editor confirmation</vt:lpstr>
      <vt:lpstr>Timeline</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32</cp:revision>
  <cp:lastPrinted>1601-01-01T00:00:00Z</cp:lastPrinted>
  <dcterms:created xsi:type="dcterms:W3CDTF">2021-01-26T19:12:38Z</dcterms:created>
  <dcterms:modified xsi:type="dcterms:W3CDTF">2021-03-07T21:40:44Z</dcterms:modified>
</cp:coreProperties>
</file>