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297" r:id="rId22"/>
    <p:sldId id="298" r:id="rId23"/>
    <p:sldId id="302" r:id="rId24"/>
    <p:sldId id="303" r:id="rId25"/>
    <p:sldId id="300" r:id="rId26"/>
    <p:sldId id="30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0" d="100"/>
          <a:sy n="90" d="100"/>
        </p:scale>
        <p:origin x="108" y="5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21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795-01-0rcm-updated-bh-par-for-review.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1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Chair; Vice Chair(s); Secretary; Editor</a:t>
            </a:r>
          </a:p>
          <a:p>
            <a:pPr marL="1257300" lvl="2" indent="-457200">
              <a:lnSpc>
                <a:spcPct val="90000"/>
              </a:lnSpc>
              <a:spcBef>
                <a:spcPts val="0"/>
              </a:spcBef>
              <a:spcAft>
                <a:spcPts val="600"/>
              </a:spcAft>
              <a:buFont typeface="Arial" panose="020B0604020202020204" pitchFamily="34" charset="0"/>
              <a:buChar char="•"/>
              <a:defRPr/>
            </a:pPr>
            <a:r>
              <a:rPr lang="en-US" sz="2200" dirty="0"/>
              <a:t>Close and review nominations</a:t>
            </a:r>
          </a:p>
          <a:p>
            <a:pPr marL="457200" indent="-457200">
              <a:lnSpc>
                <a:spcPct val="90000"/>
              </a:lnSpc>
              <a:spcBef>
                <a:spcPts val="0"/>
              </a:spcBef>
              <a:spcAft>
                <a:spcPts val="600"/>
              </a:spcAft>
              <a:buFont typeface="Arial" panose="020B0604020202020204" pitchFamily="34" charset="0"/>
              <a:buChar char="•"/>
              <a:defRPr/>
            </a:pPr>
            <a:r>
              <a:rPr lang="en-US" sz="3200" dirty="0"/>
              <a:t>PAR/CSD: </a:t>
            </a:r>
            <a:r>
              <a:rPr lang="en-US" sz="3200" dirty="0">
                <a:hlinkClick r:id="rId3"/>
              </a:rPr>
              <a:t>11-20/1795r1</a:t>
            </a:r>
            <a:r>
              <a:rPr lang="en-US" sz="3200" dirty="0"/>
              <a:t>; </a:t>
            </a:r>
            <a:r>
              <a:rPr lang="en-US" sz="3200" dirty="0">
                <a:hlinkClick r:id="rId4"/>
              </a:rPr>
              <a:t>11-20/1117r5</a:t>
            </a:r>
            <a:endParaRPr lang="en-US" sz="3200" dirty="0"/>
          </a:p>
          <a:p>
            <a:pPr marL="457200" indent="-457200">
              <a:lnSpc>
                <a:spcPct val="90000"/>
              </a:lnSpc>
              <a:spcBef>
                <a:spcPts val="0"/>
              </a:spcBef>
              <a:spcAft>
                <a:spcPts val="600"/>
              </a:spcAft>
              <a:buFont typeface="Arial" panose="020B0604020202020204" pitchFamily="34" charset="0"/>
              <a:buChar char="•"/>
              <a:defRPr/>
            </a:pPr>
            <a:r>
              <a:rPr lang="en-US" sz="3200" dirty="0"/>
              <a:t>Work organization</a:t>
            </a:r>
          </a:p>
          <a:p>
            <a:pPr marL="457200" indent="-457200">
              <a:lnSpc>
                <a:spcPct val="90000"/>
              </a:lnSpc>
              <a:spcBef>
                <a:spcPts val="0"/>
              </a:spcBef>
              <a:spcAft>
                <a:spcPts val="600"/>
              </a:spcAft>
              <a:buFont typeface="Arial" panose="020B0604020202020204" pitchFamily="34" charset="0"/>
              <a:buChar char="•"/>
              <a:defRPr/>
            </a:pPr>
            <a:r>
              <a:rPr lang="en-US" sz="32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&lt;</a:t>
            </a:r>
            <a:r>
              <a:rPr lang="en-US" sz="2200" dirty="0" err="1"/>
              <a:t>tbd</a:t>
            </a:r>
            <a:r>
              <a:rPr lang="en-US" sz="22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1257300" lvl="2" indent="-457200">
              <a:lnSpc>
                <a:spcPct val="90000"/>
              </a:lnSpc>
              <a:spcBef>
                <a:spcPts val="0"/>
              </a:spcBef>
              <a:spcAft>
                <a:spcPts val="600"/>
              </a:spcAft>
              <a:buFont typeface="Arial" panose="020B0604020202020204" pitchFamily="34" charset="0"/>
              <a:buChar char="•"/>
              <a:defRPr/>
            </a:pPr>
            <a:r>
              <a:rPr lang="en-US" sz="2200" dirty="0"/>
              <a:t>Elections/Confirmations</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&lt;&gt;, &lt;&gt;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Editor</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920911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Sep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Teleconferences through May session:</a:t>
            </a:r>
          </a:p>
          <a:p>
            <a:r>
              <a:rPr lang="en-US" sz="2800" dirty="0"/>
              <a:t>&lt;TBD&gt;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(TBC):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189</TotalTime>
  <Words>2289</Words>
  <Application>Microsoft Office PowerPoint</Application>
  <PresentationFormat>Widescreen</PresentationFormat>
  <Paragraphs>277</Paragraphs>
  <Slides>26</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Agenda – 11 Mar 2021, 13:30-15:30 ET</vt:lpstr>
      <vt:lpstr>Vice Chair election(s)</vt:lpstr>
      <vt:lpstr>Secretary confirmation</vt:lpstr>
      <vt:lpstr>Editor confirmation</vt:lpstr>
      <vt:lpstr>Timeline</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cp:revision>
  <cp:lastPrinted>1601-01-01T00:00:00Z</cp:lastPrinted>
  <dcterms:created xsi:type="dcterms:W3CDTF">2021-01-26T19:12:38Z</dcterms:created>
  <dcterms:modified xsi:type="dcterms:W3CDTF">2021-02-19T22:36:57Z</dcterms:modified>
</cp:coreProperties>
</file>