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850" r:id="rId2"/>
    <p:sldId id="851" r:id="rId3"/>
    <p:sldId id="423" r:id="rId4"/>
    <p:sldId id="613" r:id="rId5"/>
    <p:sldId id="849" r:id="rId6"/>
    <p:sldId id="619" r:id="rId7"/>
    <p:sldId id="617" r:id="rId8"/>
    <p:sldId id="618" r:id="rId9"/>
    <p:sldId id="846" r:id="rId10"/>
    <p:sldId id="839" r:id="rId11"/>
    <p:sldId id="840" r:id="rId12"/>
    <p:sldId id="847" r:id="rId13"/>
    <p:sldId id="853" r:id="rId14"/>
    <p:sldId id="852" r:id="rId15"/>
    <p:sldId id="626" r:id="rId16"/>
    <p:sldId id="848" r:id="rId17"/>
    <p:sldId id="841" r:id="rId18"/>
    <p:sldId id="754" r:id="rId19"/>
    <p:sldId id="755" r:id="rId20"/>
    <p:sldId id="458" r:id="rId21"/>
    <p:sldId id="489" r:id="rId22"/>
    <p:sldId id="814" r:id="rId23"/>
    <p:sldId id="815" r:id="rId24"/>
    <p:sldId id="749" r:id="rId25"/>
    <p:sldId id="767" r:id="rId26"/>
    <p:sldId id="768" r:id="rId27"/>
    <p:sldId id="746"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49"/>
            <p14:sldId id="619"/>
            <p14:sldId id="617"/>
            <p14:sldId id="618"/>
            <p14:sldId id="846"/>
            <p14:sldId id="839"/>
            <p14:sldId id="840"/>
            <p14:sldId id="847"/>
            <p14:sldId id="853"/>
            <p14:sldId id="852"/>
            <p14:sldId id="626"/>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309D37-F185-4AEA-8F43-381F31A1AFC1}" v="73" dt="2021-02-22T21:09:24.8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84" d="100"/>
          <a:sy n="84" d="100"/>
        </p:scale>
        <p:origin x="96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A2309D37-F185-4AEA-8F43-381F31A1AFC1}"/>
    <pc:docChg chg="undo custSel addSld delSld modSld sldOrd modMainMaster addSection modSection">
      <pc:chgData name="Michael Montemurro" userId="40c20c913ca7511e" providerId="LiveId" clId="{A2309D37-F185-4AEA-8F43-381F31A1AFC1}" dt="2021-02-22T21:33:55.372" v="4208" actId="20577"/>
      <pc:docMkLst>
        <pc:docMk/>
      </pc:docMkLst>
      <pc:sldChg chg="modSp add del mod modNotes">
        <pc:chgData name="Michael Montemurro" userId="40c20c913ca7511e" providerId="LiveId" clId="{A2309D37-F185-4AEA-8F43-381F31A1AFC1}" dt="2021-02-19T22:26:25.165" v="3457" actId="47"/>
        <pc:sldMkLst>
          <pc:docMk/>
          <pc:sldMk cId="0" sldId="269"/>
        </pc:sldMkLst>
        <pc:spChg chg="mod">
          <ac:chgData name="Michael Montemurro" userId="40c20c913ca7511e" providerId="LiveId" clId="{A2309D37-F185-4AEA-8F43-381F31A1AFC1}" dt="2021-02-19T22:14:14.057" v="3068"/>
          <ac:spMkLst>
            <pc:docMk/>
            <pc:sldMk cId="0" sldId="269"/>
            <ac:spMk id="3076" creationId="{00000000-0000-0000-0000-000000000000}"/>
          </ac:spMkLst>
        </pc:spChg>
        <pc:spChg chg="mod">
          <ac:chgData name="Michael Montemurro" userId="40c20c913ca7511e" providerId="LiveId" clId="{A2309D37-F185-4AEA-8F43-381F31A1AFC1}" dt="2021-02-18T16:52:54.439" v="33" actId="20577"/>
          <ac:spMkLst>
            <pc:docMk/>
            <pc:sldMk cId="0" sldId="269"/>
            <ac:spMk id="4100" creationId="{00000000-0000-0000-0000-000000000000}"/>
          </ac:spMkLst>
        </pc:spChg>
        <pc:spChg chg="mod">
          <ac:chgData name="Michael Montemurro" userId="40c20c913ca7511e" providerId="LiveId" clId="{A2309D37-F185-4AEA-8F43-381F31A1AFC1}" dt="2021-02-18T16:56:00.120" v="129" actId="20577"/>
          <ac:spMkLst>
            <pc:docMk/>
            <pc:sldMk cId="0" sldId="269"/>
            <ac:spMk id="4101" creationId="{00000000-0000-0000-0000-000000000000}"/>
          </ac:spMkLst>
        </pc:spChg>
        <pc:graphicFrameChg chg="mod modGraphic">
          <ac:chgData name="Michael Montemurro" userId="40c20c913ca7511e" providerId="LiveId" clId="{A2309D37-F185-4AEA-8F43-381F31A1AFC1}" dt="2021-02-18T16:53:43.515" v="125" actId="20577"/>
          <ac:graphicFrameMkLst>
            <pc:docMk/>
            <pc:sldMk cId="0" sldId="269"/>
            <ac:graphicFrameMk id="10" creationId="{00000000-0000-0000-0000-000000000000}"/>
          </ac:graphicFrameMkLst>
        </pc:graphicFrameChg>
      </pc:sldChg>
      <pc:sldChg chg="delSp modSp add del mod modNotes">
        <pc:chgData name="Michael Montemurro" userId="40c20c913ca7511e" providerId="LiveId" clId="{A2309D37-F185-4AEA-8F43-381F31A1AFC1}" dt="2021-02-19T22:26:21.828" v="3456" actId="47"/>
        <pc:sldMkLst>
          <pc:docMk/>
          <pc:sldMk cId="0" sldId="278"/>
        </pc:sldMkLst>
        <pc:spChg chg="mod">
          <ac:chgData name="Michael Montemurro" userId="40c20c913ca7511e" providerId="LiveId" clId="{A2309D37-F185-4AEA-8F43-381F31A1AFC1}" dt="2021-02-19T22:22:59.306" v="3419" actId="20577"/>
          <ac:spMkLst>
            <pc:docMk/>
            <pc:sldMk cId="0" sldId="278"/>
            <ac:spMk id="3078" creationId="{00000000-0000-0000-0000-000000000000}"/>
          </ac:spMkLst>
        </pc:spChg>
        <pc:spChg chg="del mod">
          <ac:chgData name="Michael Montemurro" userId="40c20c913ca7511e" providerId="LiveId" clId="{A2309D37-F185-4AEA-8F43-381F31A1AFC1}" dt="2021-02-19T20:23:59.690" v="843" actId="478"/>
          <ac:spMkLst>
            <pc:docMk/>
            <pc:sldMk cId="0" sldId="278"/>
            <ac:spMk id="4098" creationId="{00000000-0000-0000-0000-000000000000}"/>
          </ac:spMkLst>
        </pc:spChg>
        <pc:spChg chg="mod">
          <ac:chgData name="Michael Montemurro" userId="40c20c913ca7511e" providerId="LiveId" clId="{A2309D37-F185-4AEA-8F43-381F31A1AFC1}" dt="2021-02-19T20:23:51.531" v="842" actId="6549"/>
          <ac:spMkLst>
            <pc:docMk/>
            <pc:sldMk cId="0" sldId="278"/>
            <ac:spMk id="4099" creationId="{00000000-0000-0000-0000-000000000000}"/>
          </ac:spMkLst>
        </pc:spChg>
        <pc:spChg chg="mod">
          <ac:chgData name="Michael Montemurro" userId="40c20c913ca7511e" providerId="LiveId" clId="{A2309D37-F185-4AEA-8F43-381F31A1AFC1}" dt="2021-02-19T22:14:14.057" v="3068"/>
          <ac:spMkLst>
            <pc:docMk/>
            <pc:sldMk cId="0" sldId="278"/>
            <ac:spMk id="4100" creationId="{00000000-0000-0000-0000-000000000000}"/>
          </ac:spMkLst>
        </pc:spChg>
      </pc:sldChg>
      <pc:sldChg chg="modSp add del mod ord">
        <pc:chgData name="Michael Montemurro" userId="40c20c913ca7511e" providerId="LiveId" clId="{A2309D37-F185-4AEA-8F43-381F31A1AFC1}" dt="2021-02-22T21:29:17.499" v="4191" actId="20577"/>
        <pc:sldMkLst>
          <pc:docMk/>
          <pc:sldMk cId="0" sldId="423"/>
        </pc:sldMkLst>
        <pc:spChg chg="mod">
          <ac:chgData name="Michael Montemurro" userId="40c20c913ca7511e" providerId="LiveId" clId="{A2309D37-F185-4AEA-8F43-381F31A1AFC1}" dt="2021-02-22T21:29:17.499" v="4191" actId="20577"/>
          <ac:spMkLst>
            <pc:docMk/>
            <pc:sldMk cId="0" sldId="423"/>
            <ac:spMk id="8195" creationId="{00000000-0000-0000-0000-000000000000}"/>
          </ac:spMkLst>
        </pc:spChg>
        <pc:spChg chg="mod">
          <ac:chgData name="Michael Montemurro" userId="40c20c913ca7511e" providerId="LiveId" clId="{A2309D37-F185-4AEA-8F43-381F31A1AFC1}" dt="2021-02-19T22:27:51.032" v="3511" actId="20577"/>
          <ac:spMkLst>
            <pc:docMk/>
            <pc:sldMk cId="0" sldId="423"/>
            <ac:spMk id="8196" creationId="{00000000-0000-0000-0000-000000000000}"/>
          </ac:spMkLst>
        </pc:spChg>
      </pc:sldChg>
      <pc:sldChg chg="modSp del mod">
        <pc:chgData name="Michael Montemurro" userId="40c20c913ca7511e" providerId="LiveId" clId="{A2309D37-F185-4AEA-8F43-381F31A1AFC1}" dt="2021-02-18T16:56:35.054" v="186" actId="47"/>
        <pc:sldMkLst>
          <pc:docMk/>
          <pc:sldMk cId="0" sldId="424"/>
        </pc:sldMkLst>
        <pc:spChg chg="mod">
          <ac:chgData name="Michael Montemurro" userId="40c20c913ca7511e" providerId="LiveId" clId="{A2309D37-F185-4AEA-8F43-381F31A1AFC1}" dt="2021-02-18T16:56:31.227" v="185" actId="20577"/>
          <ac:spMkLst>
            <pc:docMk/>
            <pc:sldMk cId="0" sldId="424"/>
            <ac:spMk id="7171" creationId="{00000000-0000-0000-0000-000000000000}"/>
          </ac:spMkLst>
        </pc:spChg>
      </pc:sldChg>
      <pc:sldChg chg="add del ord">
        <pc:chgData name="Michael Montemurro" userId="40c20c913ca7511e" providerId="LiveId" clId="{A2309D37-F185-4AEA-8F43-381F31A1AFC1}" dt="2021-02-19T22:11:01.643" v="3052" actId="47"/>
        <pc:sldMkLst>
          <pc:docMk/>
          <pc:sldMk cId="0" sldId="458"/>
        </pc:sldMkLst>
      </pc:sldChg>
      <pc:sldChg chg="add del ord">
        <pc:chgData name="Michael Montemurro" userId="40c20c913ca7511e" providerId="LiveId" clId="{A2309D37-F185-4AEA-8F43-381F31A1AFC1}" dt="2021-02-19T22:11:01.478" v="3051" actId="47"/>
        <pc:sldMkLst>
          <pc:docMk/>
          <pc:sldMk cId="0" sldId="489"/>
        </pc:sldMkLst>
      </pc:sldChg>
      <pc:sldChg chg="modSp add del modNotes">
        <pc:chgData name="Michael Montemurro" userId="40c20c913ca7511e" providerId="LiveId" clId="{A2309D37-F185-4AEA-8F43-381F31A1AFC1}" dt="2021-02-19T20:09:52.356" v="458" actId="47"/>
        <pc:sldMkLst>
          <pc:docMk/>
          <pc:sldMk cId="0" sldId="516"/>
        </pc:sldMkLst>
        <pc:spChg chg="mod">
          <ac:chgData name="Michael Montemurro" userId="40c20c913ca7511e" providerId="LiveId" clId="{A2309D37-F185-4AEA-8F43-381F31A1AFC1}" dt="2021-02-18T16:58:04.872" v="190"/>
          <ac:spMkLst>
            <pc:docMk/>
            <pc:sldMk cId="0" sldId="516"/>
            <ac:spMk id="15364" creationId="{00000000-0000-0000-0000-000000000000}"/>
          </ac:spMkLst>
        </pc:spChg>
      </pc:sldChg>
      <pc:sldChg chg="modSp add del">
        <pc:chgData name="Michael Montemurro" userId="40c20c913ca7511e" providerId="LiveId" clId="{A2309D37-F185-4AEA-8F43-381F31A1AFC1}" dt="2021-02-19T20:07:01.241" v="406" actId="47"/>
        <pc:sldMkLst>
          <pc:docMk/>
          <pc:sldMk cId="0" sldId="557"/>
        </pc:sldMkLst>
        <pc:spChg chg="mod">
          <ac:chgData name="Michael Montemurro" userId="40c20c913ca7511e" providerId="LiveId" clId="{A2309D37-F185-4AEA-8F43-381F31A1AFC1}" dt="2021-02-18T16:58:04.872" v="190"/>
          <ac:spMkLst>
            <pc:docMk/>
            <pc:sldMk cId="0" sldId="557"/>
            <ac:spMk id="10244" creationId="{00000000-0000-0000-0000-000000000000}"/>
          </ac:spMkLst>
        </pc:spChg>
      </pc:sldChg>
      <pc:sldChg chg="addSp delSp modSp add del mod chgLayout">
        <pc:chgData name="Michael Montemurro" userId="40c20c913ca7511e" providerId="LiveId" clId="{A2309D37-F185-4AEA-8F43-381F31A1AFC1}" dt="2021-02-19T20:05:33.373" v="356" actId="47"/>
        <pc:sldMkLst>
          <pc:docMk/>
          <pc:sldMk cId="1068149405" sldId="589"/>
        </pc:sldMkLst>
        <pc:spChg chg="mod ord">
          <ac:chgData name="Michael Montemurro" userId="40c20c913ca7511e" providerId="LiveId" clId="{A2309D37-F185-4AEA-8F43-381F31A1AFC1}" dt="2021-02-18T17:02:10.155" v="295" actId="700"/>
          <ac:spMkLst>
            <pc:docMk/>
            <pc:sldMk cId="1068149405" sldId="589"/>
            <ac:spMk id="2" creationId="{00000000-0000-0000-0000-000000000000}"/>
          </ac:spMkLst>
        </pc:spChg>
        <pc:spChg chg="mod ord">
          <ac:chgData name="Michael Montemurro" userId="40c20c913ca7511e" providerId="LiveId" clId="{A2309D37-F185-4AEA-8F43-381F31A1AFC1}" dt="2021-02-18T17:02:10.155" v="295" actId="700"/>
          <ac:spMkLst>
            <pc:docMk/>
            <pc:sldMk cId="1068149405" sldId="589"/>
            <ac:spMk id="8194" creationId="{00000000-0000-0000-0000-000000000000}"/>
          </ac:spMkLst>
        </pc:spChg>
        <pc:spChg chg="add del">
          <ac:chgData name="Michael Montemurro" userId="40c20c913ca7511e" providerId="LiveId" clId="{A2309D37-F185-4AEA-8F43-381F31A1AFC1}" dt="2021-02-18T17:02:10.155" v="295" actId="700"/>
          <ac:spMkLst>
            <pc:docMk/>
            <pc:sldMk cId="1068149405" sldId="589"/>
            <ac:spMk id="8195" creationId="{00000000-0000-0000-0000-000000000000}"/>
          </ac:spMkLst>
        </pc:spChg>
        <pc:spChg chg="mod ord">
          <ac:chgData name="Michael Montemurro" userId="40c20c913ca7511e" providerId="LiveId" clId="{A2309D37-F185-4AEA-8F43-381F31A1AFC1}" dt="2021-02-18T17:02:10.155" v="295" actId="700"/>
          <ac:spMkLst>
            <pc:docMk/>
            <pc:sldMk cId="1068149405" sldId="589"/>
            <ac:spMk id="8197" creationId="{00000000-0000-0000-0000-000000000000}"/>
          </ac:spMkLst>
        </pc:spChg>
        <pc:spChg chg="mod ord">
          <ac:chgData name="Michael Montemurro" userId="40c20c913ca7511e" providerId="LiveId" clId="{A2309D37-F185-4AEA-8F43-381F31A1AFC1}" dt="2021-02-18T17:02:10.155" v="295" actId="700"/>
          <ac:spMkLst>
            <pc:docMk/>
            <pc:sldMk cId="1068149405" sldId="589"/>
            <ac:spMk id="8198" creationId="{00000000-0000-0000-0000-000000000000}"/>
          </ac:spMkLst>
        </pc:spChg>
      </pc:sldChg>
      <pc:sldChg chg="modSp add del modNotes">
        <pc:chgData name="Michael Montemurro" userId="40c20c913ca7511e" providerId="LiveId" clId="{A2309D37-F185-4AEA-8F43-381F31A1AFC1}" dt="2021-02-19T20:09:39.934" v="457" actId="47"/>
        <pc:sldMkLst>
          <pc:docMk/>
          <pc:sldMk cId="3133884852" sldId="590"/>
        </pc:sldMkLst>
        <pc:spChg chg="mod">
          <ac:chgData name="Michael Montemurro" userId="40c20c913ca7511e" providerId="LiveId" clId="{A2309D37-F185-4AEA-8F43-381F31A1AFC1}" dt="2021-02-18T16:58:04.872" v="190"/>
          <ac:spMkLst>
            <pc:docMk/>
            <pc:sldMk cId="3133884852" sldId="590"/>
            <ac:spMk id="14340" creationId="{00000000-0000-0000-0000-000000000000}"/>
          </ac:spMkLst>
        </pc:spChg>
      </pc:sldChg>
      <pc:sldChg chg="addSp delSp modSp add del mod chgLayout modNotes">
        <pc:chgData name="Michael Montemurro" userId="40c20c913ca7511e" providerId="LiveId" clId="{A2309D37-F185-4AEA-8F43-381F31A1AFC1}" dt="2021-02-19T22:19:32.780" v="3351" actId="12"/>
        <pc:sldMkLst>
          <pc:docMk/>
          <pc:sldMk cId="3830619075" sldId="613"/>
        </pc:sldMkLst>
        <pc:spChg chg="add del mod">
          <ac:chgData name="Michael Montemurro" userId="40c20c913ca7511e" providerId="LiveId" clId="{A2309D37-F185-4AEA-8F43-381F31A1AFC1}" dt="2021-02-19T22:18:39.349" v="3294" actId="6264"/>
          <ac:spMkLst>
            <pc:docMk/>
            <pc:sldMk cId="3830619075" sldId="613"/>
            <ac:spMk id="2" creationId="{4D7D053B-A74C-4FBF-B533-5D007DBD0D99}"/>
          </ac:spMkLst>
        </pc:spChg>
        <pc:spChg chg="add del mod">
          <ac:chgData name="Michael Montemurro" userId="40c20c913ca7511e" providerId="LiveId" clId="{A2309D37-F185-4AEA-8F43-381F31A1AFC1}" dt="2021-02-19T22:18:39.349" v="3294" actId="6264"/>
          <ac:spMkLst>
            <pc:docMk/>
            <pc:sldMk cId="3830619075" sldId="613"/>
            <ac:spMk id="3" creationId="{BA2D5CB4-0DFD-46F3-B51B-A119F152252A}"/>
          </ac:spMkLst>
        </pc:spChg>
        <pc:spChg chg="add del mod">
          <ac:chgData name="Michael Montemurro" userId="40c20c913ca7511e" providerId="LiveId" clId="{A2309D37-F185-4AEA-8F43-381F31A1AFC1}" dt="2021-02-19T22:18:39.349" v="3294" actId="6264"/>
          <ac:spMkLst>
            <pc:docMk/>
            <pc:sldMk cId="3830619075" sldId="613"/>
            <ac:spMk id="4" creationId="{C68F0E5E-2BBF-46D6-8CDE-6C401FEB1508}"/>
          </ac:spMkLst>
        </pc:spChg>
        <pc:spChg chg="add del mod">
          <ac:chgData name="Michael Montemurro" userId="40c20c913ca7511e" providerId="LiveId" clId="{A2309D37-F185-4AEA-8F43-381F31A1AFC1}" dt="2021-02-19T22:18:39.349" v="3294" actId="6264"/>
          <ac:spMkLst>
            <pc:docMk/>
            <pc:sldMk cId="3830619075" sldId="613"/>
            <ac:spMk id="5" creationId="{B0F1A468-100A-4A09-8807-5CCDE80BD558}"/>
          </ac:spMkLst>
        </pc:spChg>
        <pc:spChg chg="add del mod ord">
          <ac:chgData name="Michael Montemurro" userId="40c20c913ca7511e" providerId="LiveId" clId="{A2309D37-F185-4AEA-8F43-381F31A1AFC1}" dt="2021-02-19T22:18:39.349" v="3294" actId="6264"/>
          <ac:spMkLst>
            <pc:docMk/>
            <pc:sldMk cId="3830619075" sldId="613"/>
            <ac:spMk id="6" creationId="{28D15393-6F7C-4E5D-A263-0194D64C5658}"/>
          </ac:spMkLst>
        </pc:spChg>
        <pc:spChg chg="add del mod ord">
          <ac:chgData name="Michael Montemurro" userId="40c20c913ca7511e" providerId="LiveId" clId="{A2309D37-F185-4AEA-8F43-381F31A1AFC1}" dt="2021-02-19T22:18:39.349" v="3294" actId="6264"/>
          <ac:spMkLst>
            <pc:docMk/>
            <pc:sldMk cId="3830619075" sldId="613"/>
            <ac:spMk id="7" creationId="{7439EBA2-BE91-4865-AE78-FDD28ED25AB6}"/>
          </ac:spMkLst>
        </pc:spChg>
        <pc:spChg chg="del">
          <ac:chgData name="Michael Montemurro" userId="40c20c913ca7511e" providerId="LiveId" clId="{A2309D37-F185-4AEA-8F43-381F31A1AFC1}" dt="2021-02-19T22:15:51.506" v="3096" actId="478"/>
          <ac:spMkLst>
            <pc:docMk/>
            <pc:sldMk cId="3830619075" sldId="613"/>
            <ac:spMk id="8" creationId="{00000000-0000-0000-0000-000000000000}"/>
          </ac:spMkLst>
        </pc:spChg>
        <pc:spChg chg="add del mod">
          <ac:chgData name="Michael Montemurro" userId="40c20c913ca7511e" providerId="LiveId" clId="{A2309D37-F185-4AEA-8F43-381F31A1AFC1}" dt="2021-02-19T22:17:31.475" v="3289" actId="478"/>
          <ac:spMkLst>
            <pc:docMk/>
            <pc:sldMk cId="3830619075" sldId="613"/>
            <ac:spMk id="9" creationId="{952D5BB3-682D-43A1-A27E-6B169A80D87B}"/>
          </ac:spMkLst>
        </pc:spChg>
        <pc:spChg chg="add mod">
          <ac:chgData name="Michael Montemurro" userId="40c20c913ca7511e" providerId="LiveId" clId="{A2309D37-F185-4AEA-8F43-381F31A1AFC1}" dt="2021-02-19T22:19:27.239" v="3350" actId="20577"/>
          <ac:spMkLst>
            <pc:docMk/>
            <pc:sldMk cId="3830619075" sldId="613"/>
            <ac:spMk id="10" creationId="{CC2AB40D-EE73-4F6E-AF6C-5BB8815A67AA}"/>
          </ac:spMkLst>
        </pc:spChg>
        <pc:spChg chg="del">
          <ac:chgData name="Michael Montemurro" userId="40c20c913ca7511e" providerId="LiveId" clId="{A2309D37-F185-4AEA-8F43-381F31A1AFC1}" dt="2021-02-19T22:15:51.506" v="3096" actId="478"/>
          <ac:spMkLst>
            <pc:docMk/>
            <pc:sldMk cId="3830619075" sldId="613"/>
            <ac:spMk id="16" creationId="{00000000-0000-0000-0000-000000000000}"/>
          </ac:spMkLst>
        </pc:spChg>
        <pc:spChg chg="mod ord">
          <ac:chgData name="Michael Montemurro" userId="40c20c913ca7511e" providerId="LiveId" clId="{A2309D37-F185-4AEA-8F43-381F31A1AFC1}" dt="2021-02-19T22:18:39.349" v="3294" actId="6264"/>
          <ac:spMkLst>
            <pc:docMk/>
            <pc:sldMk cId="3830619075" sldId="613"/>
            <ac:spMk id="4101" creationId="{00000000-0000-0000-0000-000000000000}"/>
          </ac:spMkLst>
        </pc:spChg>
        <pc:spChg chg="mod">
          <ac:chgData name="Michael Montemurro" userId="40c20c913ca7511e" providerId="LiveId" clId="{A2309D37-F185-4AEA-8F43-381F31A1AFC1}" dt="2021-02-19T22:19:32.780" v="3351" actId="12"/>
          <ac:spMkLst>
            <pc:docMk/>
            <pc:sldMk cId="3830619075" sldId="613"/>
            <ac:spMk id="4103" creationId="{00000000-0000-0000-0000-000000000000}"/>
          </ac:spMkLst>
        </pc:spChg>
        <pc:spChg chg="mod ord">
          <ac:chgData name="Michael Montemurro" userId="40c20c913ca7511e" providerId="LiveId" clId="{A2309D37-F185-4AEA-8F43-381F31A1AFC1}" dt="2021-02-19T22:18:39.349" v="3294" actId="6264"/>
          <ac:spMkLst>
            <pc:docMk/>
            <pc:sldMk cId="3830619075" sldId="613"/>
            <ac:spMk id="5122" creationId="{00000000-0000-0000-0000-000000000000}"/>
          </ac:spMkLst>
        </pc:spChg>
        <pc:spChg chg="mod ord">
          <ac:chgData name="Michael Montemurro" userId="40c20c913ca7511e" providerId="LiveId" clId="{A2309D37-F185-4AEA-8F43-381F31A1AFC1}" dt="2021-02-19T22:18:39.349" v="3294" actId="6264"/>
          <ac:spMkLst>
            <pc:docMk/>
            <pc:sldMk cId="3830619075" sldId="613"/>
            <ac:spMk id="5123" creationId="{00000000-0000-0000-0000-000000000000}"/>
          </ac:spMkLst>
        </pc:spChg>
        <pc:spChg chg="mod ord">
          <ac:chgData name="Michael Montemurro" userId="40c20c913ca7511e" providerId="LiveId" clId="{A2309D37-F185-4AEA-8F43-381F31A1AFC1}" dt="2021-02-19T22:18:39.349" v="3294" actId="6264"/>
          <ac:spMkLst>
            <pc:docMk/>
            <pc:sldMk cId="3830619075" sldId="613"/>
            <ac:spMk id="5124" creationId="{00000000-0000-0000-0000-000000000000}"/>
          </ac:spMkLst>
        </pc:spChg>
      </pc:sldChg>
      <pc:sldChg chg="modSp add del mod">
        <pc:chgData name="Michael Montemurro" userId="40c20c913ca7511e" providerId="LiveId" clId="{A2309D37-F185-4AEA-8F43-381F31A1AFC1}" dt="2021-02-19T22:00:02.865" v="2595" actId="47"/>
        <pc:sldMkLst>
          <pc:docMk/>
          <pc:sldMk cId="1578292344" sldId="616"/>
        </pc:sldMkLst>
        <pc:spChg chg="mod">
          <ac:chgData name="Michael Montemurro" userId="40c20c913ca7511e" providerId="LiveId" clId="{A2309D37-F185-4AEA-8F43-381F31A1AFC1}" dt="2021-02-19T21:58:27.582" v="2577" actId="207"/>
          <ac:spMkLst>
            <pc:docMk/>
            <pc:sldMk cId="1578292344" sldId="616"/>
            <ac:spMk id="9223" creationId="{00000000-0000-0000-0000-000000000000}"/>
          </ac:spMkLst>
        </pc:spChg>
        <pc:spChg chg="mod">
          <ac:chgData name="Michael Montemurro" userId="40c20c913ca7511e" providerId="LiveId" clId="{A2309D37-F185-4AEA-8F43-381F31A1AFC1}" dt="2021-02-18T16:58:04.872" v="190"/>
          <ac:spMkLst>
            <pc:docMk/>
            <pc:sldMk cId="1578292344" sldId="616"/>
            <ac:spMk id="10244" creationId="{00000000-0000-0000-0000-000000000000}"/>
          </ac:spMkLst>
        </pc:spChg>
      </pc:sldChg>
      <pc:sldChg chg="modSp add del mod ord">
        <pc:chgData name="Michael Montemurro" userId="40c20c913ca7511e" providerId="LiveId" clId="{A2309D37-F185-4AEA-8F43-381F31A1AFC1}" dt="2021-02-19T22:11:03.685" v="3064" actId="47"/>
        <pc:sldMkLst>
          <pc:docMk/>
          <pc:sldMk cId="4030422066" sldId="617"/>
        </pc:sldMkLst>
        <pc:spChg chg="mod">
          <ac:chgData name="Michael Montemurro" userId="40c20c913ca7511e" providerId="LiveId" clId="{A2309D37-F185-4AEA-8F43-381F31A1AFC1}" dt="2021-02-19T20:37:50.146" v="1140" actId="20577"/>
          <ac:spMkLst>
            <pc:docMk/>
            <pc:sldMk cId="4030422066" sldId="617"/>
            <ac:spMk id="4103" creationId="{00000000-0000-0000-0000-000000000000}"/>
          </ac:spMkLst>
        </pc:spChg>
      </pc:sldChg>
      <pc:sldChg chg="modSp add del mod ord">
        <pc:chgData name="Michael Montemurro" userId="40c20c913ca7511e" providerId="LiveId" clId="{A2309D37-F185-4AEA-8F43-381F31A1AFC1}" dt="2021-02-19T22:11:03.514" v="3063" actId="47"/>
        <pc:sldMkLst>
          <pc:docMk/>
          <pc:sldMk cId="1525496027" sldId="618"/>
        </pc:sldMkLst>
        <pc:spChg chg="mod">
          <ac:chgData name="Michael Montemurro" userId="40c20c913ca7511e" providerId="LiveId" clId="{A2309D37-F185-4AEA-8F43-381F31A1AFC1}" dt="2021-02-19T20:34:30.041" v="1067" actId="20577"/>
          <ac:spMkLst>
            <pc:docMk/>
            <pc:sldMk cId="1525496027" sldId="618"/>
            <ac:spMk id="4103" creationId="{00000000-0000-0000-0000-000000000000}"/>
          </ac:spMkLst>
        </pc:spChg>
      </pc:sldChg>
      <pc:sldChg chg="modSp add del mod ord">
        <pc:chgData name="Michael Montemurro" userId="40c20c913ca7511e" providerId="LiveId" clId="{A2309D37-F185-4AEA-8F43-381F31A1AFC1}" dt="2021-02-19T22:14:29.514" v="3070"/>
        <pc:sldMkLst>
          <pc:docMk/>
          <pc:sldMk cId="3225933027" sldId="619"/>
        </pc:sldMkLst>
        <pc:spChg chg="mod">
          <ac:chgData name="Michael Montemurro" userId="40c20c913ca7511e" providerId="LiveId" clId="{A2309D37-F185-4AEA-8F43-381F31A1AFC1}" dt="2021-02-19T20:32:49.664" v="1024" actId="20577"/>
          <ac:spMkLst>
            <pc:docMk/>
            <pc:sldMk cId="3225933027" sldId="619"/>
            <ac:spMk id="2" creationId="{00000000-0000-0000-0000-000000000000}"/>
          </ac:spMkLst>
        </pc:spChg>
        <pc:spChg chg="mod">
          <ac:chgData name="Michael Montemurro" userId="40c20c913ca7511e" providerId="LiveId" clId="{A2309D37-F185-4AEA-8F43-381F31A1AFC1}" dt="2021-02-19T20:35:10.840" v="1073" actId="20577"/>
          <ac:spMkLst>
            <pc:docMk/>
            <pc:sldMk cId="3225933027" sldId="619"/>
            <ac:spMk id="4103" creationId="{00000000-0000-0000-0000-000000000000}"/>
          </ac:spMkLst>
        </pc:spChg>
      </pc:sldChg>
      <pc:sldChg chg="modSp add del">
        <pc:chgData name="Michael Montemurro" userId="40c20c913ca7511e" providerId="LiveId" clId="{A2309D37-F185-4AEA-8F43-381F31A1AFC1}" dt="2021-02-19T20:05:33.373" v="356" actId="47"/>
        <pc:sldMkLst>
          <pc:docMk/>
          <pc:sldMk cId="2426185282" sldId="620"/>
        </pc:sldMkLst>
        <pc:spChg chg="mod">
          <ac:chgData name="Michael Montemurro" userId="40c20c913ca7511e" providerId="LiveId" clId="{A2309D37-F185-4AEA-8F43-381F31A1AFC1}" dt="2021-02-18T16:58:04.872" v="190"/>
          <ac:spMkLst>
            <pc:docMk/>
            <pc:sldMk cId="2426185282" sldId="620"/>
            <ac:spMk id="4" creationId="{00000000-0000-0000-0000-000000000000}"/>
          </ac:spMkLst>
        </pc:spChg>
      </pc:sldChg>
      <pc:sldChg chg="modSp add del modNotes">
        <pc:chgData name="Michael Montemurro" userId="40c20c913ca7511e" providerId="LiveId" clId="{A2309D37-F185-4AEA-8F43-381F31A1AFC1}" dt="2021-02-19T20:05:33.373" v="356" actId="47"/>
        <pc:sldMkLst>
          <pc:docMk/>
          <pc:sldMk cId="3457280755" sldId="621"/>
        </pc:sldMkLst>
        <pc:spChg chg="mod">
          <ac:chgData name="Michael Montemurro" userId="40c20c913ca7511e" providerId="LiveId" clId="{A2309D37-F185-4AEA-8F43-381F31A1AFC1}" dt="2021-02-18T16:58:04.872" v="190"/>
          <ac:spMkLst>
            <pc:docMk/>
            <pc:sldMk cId="3457280755" sldId="621"/>
            <ac:spMk id="4" creationId="{00000000-0000-0000-0000-000000000000}"/>
          </ac:spMkLst>
        </pc:spChg>
      </pc:sldChg>
      <pc:sldChg chg="modSp add del">
        <pc:chgData name="Michael Montemurro" userId="40c20c913ca7511e" providerId="LiveId" clId="{A2309D37-F185-4AEA-8F43-381F31A1AFC1}" dt="2021-02-19T20:05:33.373" v="356" actId="47"/>
        <pc:sldMkLst>
          <pc:docMk/>
          <pc:sldMk cId="1488641660" sldId="622"/>
        </pc:sldMkLst>
        <pc:spChg chg="mod">
          <ac:chgData name="Michael Montemurro" userId="40c20c913ca7511e" providerId="LiveId" clId="{A2309D37-F185-4AEA-8F43-381F31A1AFC1}" dt="2021-02-18T16:58:04.872" v="190"/>
          <ac:spMkLst>
            <pc:docMk/>
            <pc:sldMk cId="1488641660" sldId="622"/>
            <ac:spMk id="4" creationId="{00000000-0000-0000-0000-000000000000}"/>
          </ac:spMkLst>
        </pc:spChg>
      </pc:sldChg>
      <pc:sldChg chg="modSp add del">
        <pc:chgData name="Michael Montemurro" userId="40c20c913ca7511e" providerId="LiveId" clId="{A2309D37-F185-4AEA-8F43-381F31A1AFC1}" dt="2021-02-19T20:05:33.373" v="356" actId="47"/>
        <pc:sldMkLst>
          <pc:docMk/>
          <pc:sldMk cId="64817011" sldId="623"/>
        </pc:sldMkLst>
        <pc:spChg chg="mod">
          <ac:chgData name="Michael Montemurro" userId="40c20c913ca7511e" providerId="LiveId" clId="{A2309D37-F185-4AEA-8F43-381F31A1AFC1}" dt="2021-02-18T16:58:04.872" v="190"/>
          <ac:spMkLst>
            <pc:docMk/>
            <pc:sldMk cId="64817011" sldId="623"/>
            <ac:spMk id="4" creationId="{00000000-0000-0000-0000-000000000000}"/>
          </ac:spMkLst>
        </pc:spChg>
      </pc:sldChg>
      <pc:sldChg chg="modSp add del">
        <pc:chgData name="Michael Montemurro" userId="40c20c913ca7511e" providerId="LiveId" clId="{A2309D37-F185-4AEA-8F43-381F31A1AFC1}" dt="2021-02-19T20:05:33.373" v="356" actId="47"/>
        <pc:sldMkLst>
          <pc:docMk/>
          <pc:sldMk cId="653848034" sldId="624"/>
        </pc:sldMkLst>
        <pc:spChg chg="mod">
          <ac:chgData name="Michael Montemurro" userId="40c20c913ca7511e" providerId="LiveId" clId="{A2309D37-F185-4AEA-8F43-381F31A1AFC1}" dt="2021-02-18T16:58:04.872" v="190"/>
          <ac:spMkLst>
            <pc:docMk/>
            <pc:sldMk cId="653848034" sldId="624"/>
            <ac:spMk id="4" creationId="{00000000-0000-0000-0000-000000000000}"/>
          </ac:spMkLst>
        </pc:spChg>
      </pc:sldChg>
      <pc:sldChg chg="modSp add del modNotes">
        <pc:chgData name="Michael Montemurro" userId="40c20c913ca7511e" providerId="LiveId" clId="{A2309D37-F185-4AEA-8F43-381F31A1AFC1}" dt="2021-02-19T20:05:33.373" v="356" actId="47"/>
        <pc:sldMkLst>
          <pc:docMk/>
          <pc:sldMk cId="1330436899" sldId="625"/>
        </pc:sldMkLst>
        <pc:spChg chg="mod">
          <ac:chgData name="Michael Montemurro" userId="40c20c913ca7511e" providerId="LiveId" clId="{A2309D37-F185-4AEA-8F43-381F31A1AFC1}" dt="2021-02-18T16:58:04.872" v="190"/>
          <ac:spMkLst>
            <pc:docMk/>
            <pc:sldMk cId="1330436899" sldId="625"/>
            <ac:spMk id="4" creationId="{00000000-0000-0000-0000-000000000000}"/>
          </ac:spMkLst>
        </pc:spChg>
      </pc:sldChg>
      <pc:sldChg chg="modSp add del mod ord">
        <pc:chgData name="Michael Montemurro" userId="40c20c913ca7511e" providerId="LiveId" clId="{A2309D37-F185-4AEA-8F43-381F31A1AFC1}" dt="2021-02-22T15:54:19.645" v="3731" actId="6549"/>
        <pc:sldMkLst>
          <pc:docMk/>
          <pc:sldMk cId="4216378677" sldId="626"/>
        </pc:sldMkLst>
        <pc:spChg chg="mod">
          <ac:chgData name="Michael Montemurro" userId="40c20c913ca7511e" providerId="LiveId" clId="{A2309D37-F185-4AEA-8F43-381F31A1AFC1}" dt="2021-02-22T15:54:19.645" v="3731" actId="6549"/>
          <ac:spMkLst>
            <pc:docMk/>
            <pc:sldMk cId="4216378677" sldId="626"/>
            <ac:spMk id="5122" creationId="{00000000-0000-0000-0000-000000000000}"/>
          </ac:spMkLst>
        </pc:spChg>
      </pc:sldChg>
      <pc:sldChg chg="add del ord">
        <pc:chgData name="Michael Montemurro" userId="40c20c913ca7511e" providerId="LiveId" clId="{A2309D37-F185-4AEA-8F43-381F31A1AFC1}" dt="2021-02-19T22:32:01.090" v="3590"/>
        <pc:sldMkLst>
          <pc:docMk/>
          <pc:sldMk cId="0" sldId="746"/>
        </pc:sldMkLst>
      </pc:sldChg>
      <pc:sldChg chg="add del ord">
        <pc:chgData name="Michael Montemurro" userId="40c20c913ca7511e" providerId="LiveId" clId="{A2309D37-F185-4AEA-8F43-381F31A1AFC1}" dt="2021-02-19T22:11:00.973" v="3048" actId="47"/>
        <pc:sldMkLst>
          <pc:docMk/>
          <pc:sldMk cId="0" sldId="749"/>
        </pc:sldMkLst>
      </pc:sldChg>
      <pc:sldChg chg="add del ord">
        <pc:chgData name="Michael Montemurro" userId="40c20c913ca7511e" providerId="LiveId" clId="{A2309D37-F185-4AEA-8F43-381F31A1AFC1}" dt="2021-02-19T22:11:01.986" v="3054" actId="47"/>
        <pc:sldMkLst>
          <pc:docMk/>
          <pc:sldMk cId="0" sldId="754"/>
        </pc:sldMkLst>
      </pc:sldChg>
      <pc:sldChg chg="add del ord">
        <pc:chgData name="Michael Montemurro" userId="40c20c913ca7511e" providerId="LiveId" clId="{A2309D37-F185-4AEA-8F43-381F31A1AFC1}" dt="2021-02-19T22:11:01.811" v="3053" actId="47"/>
        <pc:sldMkLst>
          <pc:docMk/>
          <pc:sldMk cId="0" sldId="755"/>
        </pc:sldMkLst>
      </pc:sldChg>
      <pc:sldChg chg="add del">
        <pc:chgData name="Michael Montemurro" userId="40c20c913ca7511e" providerId="LiveId" clId="{A2309D37-F185-4AEA-8F43-381F31A1AFC1}" dt="2021-02-19T21:59:18.875" v="2581" actId="47"/>
        <pc:sldMkLst>
          <pc:docMk/>
          <pc:sldMk cId="0" sldId="757"/>
        </pc:sldMkLst>
      </pc:sldChg>
      <pc:sldChg chg="add del ord">
        <pc:chgData name="Michael Montemurro" userId="40c20c913ca7511e" providerId="LiveId" clId="{A2309D37-F185-4AEA-8F43-381F31A1AFC1}" dt="2021-02-19T22:11:00.802" v="3047" actId="47"/>
        <pc:sldMkLst>
          <pc:docMk/>
          <pc:sldMk cId="0" sldId="767"/>
        </pc:sldMkLst>
      </pc:sldChg>
      <pc:sldChg chg="add del ord">
        <pc:chgData name="Michael Montemurro" userId="40c20c913ca7511e" providerId="LiveId" clId="{A2309D37-F185-4AEA-8F43-381F31A1AFC1}" dt="2021-02-19T22:11:00.631" v="3046" actId="47"/>
        <pc:sldMkLst>
          <pc:docMk/>
          <pc:sldMk cId="0" sldId="768"/>
        </pc:sldMkLst>
      </pc:sldChg>
      <pc:sldChg chg="del">
        <pc:chgData name="Michael Montemurro" userId="40c20c913ca7511e" providerId="LiveId" clId="{A2309D37-F185-4AEA-8F43-381F31A1AFC1}" dt="2021-02-18T16:56:12.549" v="130" actId="47"/>
        <pc:sldMkLst>
          <pc:docMk/>
          <pc:sldMk cId="1984255188" sldId="813"/>
        </pc:sldMkLst>
      </pc:sldChg>
      <pc:sldChg chg="add del ord">
        <pc:chgData name="Michael Montemurro" userId="40c20c913ca7511e" providerId="LiveId" clId="{A2309D37-F185-4AEA-8F43-381F31A1AFC1}" dt="2021-02-19T22:11:01.309" v="3050" actId="47"/>
        <pc:sldMkLst>
          <pc:docMk/>
          <pc:sldMk cId="839395014" sldId="814"/>
        </pc:sldMkLst>
      </pc:sldChg>
      <pc:sldChg chg="add del ord">
        <pc:chgData name="Michael Montemurro" userId="40c20c913ca7511e" providerId="LiveId" clId="{A2309D37-F185-4AEA-8F43-381F31A1AFC1}" dt="2021-02-19T22:11:01.150" v="3049" actId="47"/>
        <pc:sldMkLst>
          <pc:docMk/>
          <pc:sldMk cId="2855512876" sldId="815"/>
        </pc:sldMkLst>
      </pc:sldChg>
      <pc:sldChg chg="del">
        <pc:chgData name="Michael Montemurro" userId="40c20c913ca7511e" providerId="LiveId" clId="{A2309D37-F185-4AEA-8F43-381F31A1AFC1}" dt="2021-02-19T20:12:14.729" v="576" actId="47"/>
        <pc:sldMkLst>
          <pc:docMk/>
          <pc:sldMk cId="459781940" sldId="821"/>
        </pc:sldMkLst>
      </pc:sldChg>
      <pc:sldChg chg="del">
        <pc:chgData name="Michael Montemurro" userId="40c20c913ca7511e" providerId="LiveId" clId="{A2309D37-F185-4AEA-8F43-381F31A1AFC1}" dt="2021-02-19T21:59:02.683" v="2578" actId="47"/>
        <pc:sldMkLst>
          <pc:docMk/>
          <pc:sldMk cId="3594071276" sldId="822"/>
        </pc:sldMkLst>
      </pc:sldChg>
      <pc:sldChg chg="del">
        <pc:chgData name="Michael Montemurro" userId="40c20c913ca7511e" providerId="LiveId" clId="{A2309D37-F185-4AEA-8F43-381F31A1AFC1}" dt="2021-02-19T21:59:06.488" v="2579" actId="47"/>
        <pc:sldMkLst>
          <pc:docMk/>
          <pc:sldMk cId="775197408" sldId="823"/>
        </pc:sldMkLst>
      </pc:sldChg>
      <pc:sldChg chg="del">
        <pc:chgData name="Michael Montemurro" userId="40c20c913ca7511e" providerId="LiveId" clId="{A2309D37-F185-4AEA-8F43-381F31A1AFC1}" dt="2021-02-19T21:59:09.023" v="2580" actId="47"/>
        <pc:sldMkLst>
          <pc:docMk/>
          <pc:sldMk cId="1450409748" sldId="824"/>
        </pc:sldMkLst>
      </pc:sldChg>
      <pc:sldChg chg="del">
        <pc:chgData name="Michael Montemurro" userId="40c20c913ca7511e" providerId="LiveId" clId="{A2309D37-F185-4AEA-8F43-381F31A1AFC1}" dt="2021-02-19T20:12:10.556" v="575" actId="47"/>
        <pc:sldMkLst>
          <pc:docMk/>
          <pc:sldMk cId="2469872672" sldId="827"/>
        </pc:sldMkLst>
      </pc:sldChg>
      <pc:sldChg chg="del">
        <pc:chgData name="Michael Montemurro" userId="40c20c913ca7511e" providerId="LiveId" clId="{A2309D37-F185-4AEA-8F43-381F31A1AFC1}" dt="2021-02-19T20:27:08.284" v="872" actId="47"/>
        <pc:sldMkLst>
          <pc:docMk/>
          <pc:sldMk cId="0" sldId="828"/>
        </pc:sldMkLst>
      </pc:sldChg>
      <pc:sldChg chg="addSp modSp del mod ord">
        <pc:chgData name="Michael Montemurro" userId="40c20c913ca7511e" providerId="LiveId" clId="{A2309D37-F185-4AEA-8F43-381F31A1AFC1}" dt="2021-02-19T22:10:46.467" v="3024" actId="47"/>
        <pc:sldMkLst>
          <pc:docMk/>
          <pc:sldMk cId="1151387585" sldId="829"/>
        </pc:sldMkLst>
        <pc:spChg chg="mod">
          <ac:chgData name="Michael Montemurro" userId="40c20c913ca7511e" providerId="LiveId" clId="{A2309D37-F185-4AEA-8F43-381F31A1AFC1}" dt="2021-02-19T20:10:51.268" v="486" actId="6549"/>
          <ac:spMkLst>
            <pc:docMk/>
            <pc:sldMk cId="1151387585" sldId="829"/>
            <ac:spMk id="8" creationId="{00000000-0000-0000-0000-000000000000}"/>
          </ac:spMkLst>
        </pc:spChg>
        <pc:spChg chg="add mod">
          <ac:chgData name="Michael Montemurro" userId="40c20c913ca7511e" providerId="LiveId" clId="{A2309D37-F185-4AEA-8F43-381F31A1AFC1}" dt="2021-02-19T21:52:54.678" v="2440" actId="6549"/>
          <ac:spMkLst>
            <pc:docMk/>
            <pc:sldMk cId="1151387585" sldId="829"/>
            <ac:spMk id="9" creationId="{8A6DD9ED-5BEC-46DF-ACF1-A0F861F5A742}"/>
          </ac:spMkLst>
        </pc:spChg>
        <pc:spChg chg="mod">
          <ac:chgData name="Michael Montemurro" userId="40c20c913ca7511e" providerId="LiveId" clId="{A2309D37-F185-4AEA-8F43-381F31A1AFC1}" dt="2021-02-19T20:10:41.551" v="485" actId="6549"/>
          <ac:spMkLst>
            <pc:docMk/>
            <pc:sldMk cId="1151387585" sldId="829"/>
            <ac:spMk id="16" creationId="{00000000-0000-0000-0000-000000000000}"/>
          </ac:spMkLst>
        </pc:spChg>
        <pc:spChg chg="mod">
          <ac:chgData name="Michael Montemurro" userId="40c20c913ca7511e" providerId="LiveId" clId="{A2309D37-F185-4AEA-8F43-381F31A1AFC1}" dt="2021-02-19T21:53:01.925" v="2443" actId="20577"/>
          <ac:spMkLst>
            <pc:docMk/>
            <pc:sldMk cId="1151387585" sldId="829"/>
            <ac:spMk id="4103" creationId="{00000000-0000-0000-0000-000000000000}"/>
          </ac:spMkLst>
        </pc:spChg>
        <pc:spChg chg="mod">
          <ac:chgData name="Michael Montemurro" userId="40c20c913ca7511e" providerId="LiveId" clId="{A2309D37-F185-4AEA-8F43-381F31A1AFC1}" dt="2021-02-19T20:23:23.500" v="840" actId="6549"/>
          <ac:spMkLst>
            <pc:docMk/>
            <pc:sldMk cId="1151387585" sldId="829"/>
            <ac:spMk id="5122" creationId="{00000000-0000-0000-0000-000000000000}"/>
          </ac:spMkLst>
        </pc:spChg>
      </pc:sldChg>
      <pc:sldChg chg="del">
        <pc:chgData name="Michael Montemurro" userId="40c20c913ca7511e" providerId="LiveId" clId="{A2309D37-F185-4AEA-8F43-381F31A1AFC1}" dt="2021-02-18T17:04:18.863" v="324" actId="47"/>
        <pc:sldMkLst>
          <pc:docMk/>
          <pc:sldMk cId="3869611336" sldId="830"/>
        </pc:sldMkLst>
      </pc:sldChg>
      <pc:sldChg chg="del">
        <pc:chgData name="Michael Montemurro" userId="40c20c913ca7511e" providerId="LiveId" clId="{A2309D37-F185-4AEA-8F43-381F31A1AFC1}" dt="2021-02-18T17:04:19.538" v="325" actId="47"/>
        <pc:sldMkLst>
          <pc:docMk/>
          <pc:sldMk cId="433021248" sldId="831"/>
        </pc:sldMkLst>
      </pc:sldChg>
      <pc:sldChg chg="del">
        <pc:chgData name="Michael Montemurro" userId="40c20c913ca7511e" providerId="LiveId" clId="{A2309D37-F185-4AEA-8F43-381F31A1AFC1}" dt="2021-02-18T17:04:20.175" v="326" actId="47"/>
        <pc:sldMkLst>
          <pc:docMk/>
          <pc:sldMk cId="3835404349" sldId="832"/>
        </pc:sldMkLst>
      </pc:sldChg>
      <pc:sldChg chg="del">
        <pc:chgData name="Michael Montemurro" userId="40c20c913ca7511e" providerId="LiveId" clId="{A2309D37-F185-4AEA-8F43-381F31A1AFC1}" dt="2021-02-18T17:04:20.779" v="327" actId="47"/>
        <pc:sldMkLst>
          <pc:docMk/>
          <pc:sldMk cId="4095373081" sldId="833"/>
        </pc:sldMkLst>
      </pc:sldChg>
      <pc:sldChg chg="del">
        <pc:chgData name="Michael Montemurro" userId="40c20c913ca7511e" providerId="LiveId" clId="{A2309D37-F185-4AEA-8F43-381F31A1AFC1}" dt="2021-02-18T17:04:21.434" v="328" actId="47"/>
        <pc:sldMkLst>
          <pc:docMk/>
          <pc:sldMk cId="2610180689" sldId="834"/>
        </pc:sldMkLst>
      </pc:sldChg>
      <pc:sldChg chg="del">
        <pc:chgData name="Michael Montemurro" userId="40c20c913ca7511e" providerId="LiveId" clId="{A2309D37-F185-4AEA-8F43-381F31A1AFC1}" dt="2021-02-18T17:04:22.092" v="329" actId="47"/>
        <pc:sldMkLst>
          <pc:docMk/>
          <pc:sldMk cId="1702025992" sldId="835"/>
        </pc:sldMkLst>
      </pc:sldChg>
      <pc:sldChg chg="del">
        <pc:chgData name="Michael Montemurro" userId="40c20c913ca7511e" providerId="LiveId" clId="{A2309D37-F185-4AEA-8F43-381F31A1AFC1}" dt="2021-02-18T17:04:23.155" v="330" actId="47"/>
        <pc:sldMkLst>
          <pc:docMk/>
          <pc:sldMk cId="1598914878" sldId="836"/>
        </pc:sldMkLst>
      </pc:sldChg>
      <pc:sldChg chg="add del ord">
        <pc:chgData name="Michael Montemurro" userId="40c20c913ca7511e" providerId="LiveId" clId="{A2309D37-F185-4AEA-8F43-381F31A1AFC1}" dt="2021-02-19T22:02:29.340" v="2614" actId="47"/>
        <pc:sldMkLst>
          <pc:docMk/>
          <pc:sldMk cId="0" sldId="837"/>
        </pc:sldMkLst>
      </pc:sldChg>
      <pc:sldChg chg="del ord">
        <pc:chgData name="Michael Montemurro" userId="40c20c913ca7511e" providerId="LiveId" clId="{A2309D37-F185-4AEA-8F43-381F31A1AFC1}" dt="2021-02-19T22:02:32.333" v="2615" actId="47"/>
        <pc:sldMkLst>
          <pc:docMk/>
          <pc:sldMk cId="158212046" sldId="838"/>
        </pc:sldMkLst>
      </pc:sldChg>
      <pc:sldChg chg="addSp modSp new add del mod ord modClrScheme chgLayout">
        <pc:chgData name="Michael Montemurro" userId="40c20c913ca7511e" providerId="LiveId" clId="{A2309D37-F185-4AEA-8F43-381F31A1AFC1}" dt="2021-02-22T21:33:55.372" v="4208" actId="20577"/>
        <pc:sldMkLst>
          <pc:docMk/>
          <pc:sldMk cId="2194529881" sldId="839"/>
        </pc:sldMkLst>
        <pc:spChg chg="mod ord">
          <ac:chgData name="Michael Montemurro" userId="40c20c913ca7511e" providerId="LiveId" clId="{A2309D37-F185-4AEA-8F43-381F31A1AFC1}" dt="2021-02-19T20:06:06.339" v="358" actId="700"/>
          <ac:spMkLst>
            <pc:docMk/>
            <pc:sldMk cId="2194529881" sldId="839"/>
            <ac:spMk id="2" creationId="{3F223C6F-13A8-4026-9CCA-BBF87F6532D7}"/>
          </ac:spMkLst>
        </pc:spChg>
        <pc:spChg chg="mod ord">
          <ac:chgData name="Michael Montemurro" userId="40c20c913ca7511e" providerId="LiveId" clId="{A2309D37-F185-4AEA-8F43-381F31A1AFC1}" dt="2021-02-19T20:06:06.339" v="358" actId="700"/>
          <ac:spMkLst>
            <pc:docMk/>
            <pc:sldMk cId="2194529881" sldId="839"/>
            <ac:spMk id="3" creationId="{7E084B33-5DDD-4337-912B-F39DD8B3CBCB}"/>
          </ac:spMkLst>
        </pc:spChg>
        <pc:spChg chg="add mod ord">
          <ac:chgData name="Michael Montemurro" userId="40c20c913ca7511e" providerId="LiveId" clId="{A2309D37-F185-4AEA-8F43-381F31A1AFC1}" dt="2021-02-19T20:06:18.635" v="397" actId="20577"/>
          <ac:spMkLst>
            <pc:docMk/>
            <pc:sldMk cId="2194529881" sldId="839"/>
            <ac:spMk id="4" creationId="{164EBAE6-9A7F-4787-BC4C-3D2210A515EC}"/>
          </ac:spMkLst>
        </pc:spChg>
        <pc:spChg chg="add mod ord">
          <ac:chgData name="Michael Montemurro" userId="40c20c913ca7511e" providerId="LiveId" clId="{A2309D37-F185-4AEA-8F43-381F31A1AFC1}" dt="2021-02-22T21:33:55.372" v="4208" actId="20577"/>
          <ac:spMkLst>
            <pc:docMk/>
            <pc:sldMk cId="2194529881" sldId="839"/>
            <ac:spMk id="5" creationId="{0D970A06-200F-4B05-B508-EA897CBFDBA2}"/>
          </ac:spMkLst>
        </pc:spChg>
      </pc:sldChg>
      <pc:sldChg chg="addSp modSp new add del mod ord modClrScheme chgLayout">
        <pc:chgData name="Michael Montemurro" userId="40c20c913ca7511e" providerId="LiveId" clId="{A2309D37-F185-4AEA-8F43-381F31A1AFC1}" dt="2021-02-22T21:21:41.533" v="3944" actId="6549"/>
        <pc:sldMkLst>
          <pc:docMk/>
          <pc:sldMk cId="1196427702" sldId="840"/>
        </pc:sldMkLst>
        <pc:spChg chg="mod ord">
          <ac:chgData name="Michael Montemurro" userId="40c20c913ca7511e" providerId="LiveId" clId="{A2309D37-F185-4AEA-8F43-381F31A1AFC1}" dt="2021-02-19T20:07:18.599" v="408" actId="700"/>
          <ac:spMkLst>
            <pc:docMk/>
            <pc:sldMk cId="1196427702" sldId="840"/>
            <ac:spMk id="2" creationId="{ED124A4A-423D-4E3C-9AD0-6A363399DA6B}"/>
          </ac:spMkLst>
        </pc:spChg>
        <pc:spChg chg="mod ord">
          <ac:chgData name="Michael Montemurro" userId="40c20c913ca7511e" providerId="LiveId" clId="{A2309D37-F185-4AEA-8F43-381F31A1AFC1}" dt="2021-02-19T20:07:18.599" v="408" actId="700"/>
          <ac:spMkLst>
            <pc:docMk/>
            <pc:sldMk cId="1196427702" sldId="840"/>
            <ac:spMk id="3" creationId="{7BC7C395-02DA-4E32-87CE-F3AA0F9A11C9}"/>
          </ac:spMkLst>
        </pc:spChg>
        <pc:spChg chg="add mod ord">
          <ac:chgData name="Michael Montemurro" userId="40c20c913ca7511e" providerId="LiveId" clId="{A2309D37-F185-4AEA-8F43-381F31A1AFC1}" dt="2021-02-19T22:20:16.068" v="3365" actId="20577"/>
          <ac:spMkLst>
            <pc:docMk/>
            <pc:sldMk cId="1196427702" sldId="840"/>
            <ac:spMk id="4" creationId="{2D54C6BD-C858-48E4-ADDB-E13D7A95204A}"/>
          </ac:spMkLst>
        </pc:spChg>
        <pc:spChg chg="add mod ord">
          <ac:chgData name="Michael Montemurro" userId="40c20c913ca7511e" providerId="LiveId" clId="{A2309D37-F185-4AEA-8F43-381F31A1AFC1}" dt="2021-02-22T21:21:41.533" v="3944" actId="6549"/>
          <ac:spMkLst>
            <pc:docMk/>
            <pc:sldMk cId="1196427702" sldId="840"/>
            <ac:spMk id="5" creationId="{312E63CB-7AA4-47E9-A213-073D8CADFEE1}"/>
          </ac:spMkLst>
        </pc:spChg>
        <pc:spChg chg="add mod ord">
          <ac:chgData name="Michael Montemurro" userId="40c20c913ca7511e" providerId="LiveId" clId="{A2309D37-F185-4AEA-8F43-381F31A1AFC1}" dt="2021-02-19T22:03:25.930" v="2634" actId="167"/>
          <ac:spMkLst>
            <pc:docMk/>
            <pc:sldMk cId="1196427702" sldId="840"/>
            <ac:spMk id="6" creationId="{554AA14A-6802-49B3-A8A6-43201565E9E7}"/>
          </ac:spMkLst>
        </pc:spChg>
      </pc:sldChg>
      <pc:sldChg chg="addSp delSp modSp new add del mod ord modClrScheme chgLayout">
        <pc:chgData name="Michael Montemurro" userId="40c20c913ca7511e" providerId="LiveId" clId="{A2309D37-F185-4AEA-8F43-381F31A1AFC1}" dt="2021-02-19T22:36:47.609" v="3612" actId="12"/>
        <pc:sldMkLst>
          <pc:docMk/>
          <pc:sldMk cId="2273474522" sldId="841"/>
        </pc:sldMkLst>
        <pc:spChg chg="del mod ord">
          <ac:chgData name="Michael Montemurro" userId="40c20c913ca7511e" providerId="LiveId" clId="{A2309D37-F185-4AEA-8F43-381F31A1AFC1}" dt="2021-02-19T20:10:02.963" v="460" actId="700"/>
          <ac:spMkLst>
            <pc:docMk/>
            <pc:sldMk cId="2273474522" sldId="841"/>
            <ac:spMk id="2" creationId="{F3B9D82E-474E-4681-9B63-2C801F057389}"/>
          </ac:spMkLst>
        </pc:spChg>
        <pc:spChg chg="del mod ord">
          <ac:chgData name="Michael Montemurro" userId="40c20c913ca7511e" providerId="LiveId" clId="{A2309D37-F185-4AEA-8F43-381F31A1AFC1}" dt="2021-02-19T20:10:02.963" v="460" actId="700"/>
          <ac:spMkLst>
            <pc:docMk/>
            <pc:sldMk cId="2273474522" sldId="841"/>
            <ac:spMk id="3" creationId="{4608293D-5E35-4F91-ABED-314A0822F1CD}"/>
          </ac:spMkLst>
        </pc:spChg>
        <pc:spChg chg="del">
          <ac:chgData name="Michael Montemurro" userId="40c20c913ca7511e" providerId="LiveId" clId="{A2309D37-F185-4AEA-8F43-381F31A1AFC1}" dt="2021-02-19T20:10:02.963" v="460" actId="700"/>
          <ac:spMkLst>
            <pc:docMk/>
            <pc:sldMk cId="2273474522" sldId="841"/>
            <ac:spMk id="4" creationId="{2F719174-C095-4513-A64C-54D36FF6471A}"/>
          </ac:spMkLst>
        </pc:spChg>
        <pc:spChg chg="mod ord">
          <ac:chgData name="Michael Montemurro" userId="40c20c913ca7511e" providerId="LiveId" clId="{A2309D37-F185-4AEA-8F43-381F31A1AFC1}" dt="2021-02-19T20:10:02.963" v="460" actId="700"/>
          <ac:spMkLst>
            <pc:docMk/>
            <pc:sldMk cId="2273474522" sldId="841"/>
            <ac:spMk id="5" creationId="{DA624E14-A561-4272-918E-197C59E1FFA2}"/>
          </ac:spMkLst>
        </pc:spChg>
        <pc:spChg chg="mod ord">
          <ac:chgData name="Michael Montemurro" userId="40c20c913ca7511e" providerId="LiveId" clId="{A2309D37-F185-4AEA-8F43-381F31A1AFC1}" dt="2021-02-19T20:10:02.963" v="460" actId="700"/>
          <ac:spMkLst>
            <pc:docMk/>
            <pc:sldMk cId="2273474522" sldId="841"/>
            <ac:spMk id="6" creationId="{68E5C1F5-AABE-49FB-9C5B-1CCBA1F4BBF1}"/>
          </ac:spMkLst>
        </pc:spChg>
        <pc:spChg chg="mod ord">
          <ac:chgData name="Michael Montemurro" userId="40c20c913ca7511e" providerId="LiveId" clId="{A2309D37-F185-4AEA-8F43-381F31A1AFC1}" dt="2021-02-19T20:10:02.963" v="460" actId="700"/>
          <ac:spMkLst>
            <pc:docMk/>
            <pc:sldMk cId="2273474522" sldId="841"/>
            <ac:spMk id="7" creationId="{0340304E-4FD7-4EA3-923C-381ECACBF3D5}"/>
          </ac:spMkLst>
        </pc:spChg>
        <pc:spChg chg="add mod ord">
          <ac:chgData name="Michael Montemurro" userId="40c20c913ca7511e" providerId="LiveId" clId="{A2309D37-F185-4AEA-8F43-381F31A1AFC1}" dt="2021-02-19T20:13:14.394" v="610" actId="20577"/>
          <ac:spMkLst>
            <pc:docMk/>
            <pc:sldMk cId="2273474522" sldId="841"/>
            <ac:spMk id="8" creationId="{9BE49A66-10E4-482A-B44C-8B941F90CD2C}"/>
          </ac:spMkLst>
        </pc:spChg>
        <pc:spChg chg="add mod ord">
          <ac:chgData name="Michael Montemurro" userId="40c20c913ca7511e" providerId="LiveId" clId="{A2309D37-F185-4AEA-8F43-381F31A1AFC1}" dt="2021-02-19T22:36:47.609" v="3612" actId="12"/>
          <ac:spMkLst>
            <pc:docMk/>
            <pc:sldMk cId="2273474522" sldId="841"/>
            <ac:spMk id="9" creationId="{20939F91-CE37-4F18-912A-ADD7E6A2777F}"/>
          </ac:spMkLst>
        </pc:spChg>
      </pc:sldChg>
      <pc:sldChg chg="modSp del mod">
        <pc:chgData name="Michael Montemurro" userId="40c20c913ca7511e" providerId="LiveId" clId="{A2309D37-F185-4AEA-8F43-381F31A1AFC1}" dt="2021-02-19T22:10:46.156" v="3023" actId="47"/>
        <pc:sldMkLst>
          <pc:docMk/>
          <pc:sldMk cId="2744549959" sldId="842"/>
        </pc:sldMkLst>
        <pc:spChg chg="mod">
          <ac:chgData name="Michael Montemurro" userId="40c20c913ca7511e" providerId="LiveId" clId="{A2309D37-F185-4AEA-8F43-381F31A1AFC1}" dt="2021-02-19T20:22:08.375" v="705" actId="20577"/>
          <ac:spMkLst>
            <pc:docMk/>
            <pc:sldMk cId="2744549959" sldId="842"/>
            <ac:spMk id="8195" creationId="{00000000-0000-0000-0000-000000000000}"/>
          </ac:spMkLst>
        </pc:spChg>
        <pc:spChg chg="mod">
          <ac:chgData name="Michael Montemurro" userId="40c20c913ca7511e" providerId="LiveId" clId="{A2309D37-F185-4AEA-8F43-381F31A1AFC1}" dt="2021-02-19T20:20:38.080" v="648" actId="20577"/>
          <ac:spMkLst>
            <pc:docMk/>
            <pc:sldMk cId="2744549959" sldId="842"/>
            <ac:spMk id="8196" creationId="{00000000-0000-0000-0000-000000000000}"/>
          </ac:spMkLst>
        </pc:spChg>
      </pc:sldChg>
      <pc:sldChg chg="modSp del mod">
        <pc:chgData name="Michael Montemurro" userId="40c20c913ca7511e" providerId="LiveId" clId="{A2309D37-F185-4AEA-8F43-381F31A1AFC1}" dt="2021-02-19T22:10:45.400" v="3021" actId="47"/>
        <pc:sldMkLst>
          <pc:docMk/>
          <pc:sldMk cId="1108019414" sldId="843"/>
        </pc:sldMkLst>
        <pc:spChg chg="mod">
          <ac:chgData name="Michael Montemurro" userId="40c20c913ca7511e" providerId="LiveId" clId="{A2309D37-F185-4AEA-8F43-381F31A1AFC1}" dt="2021-02-19T20:25:46.563" v="863" actId="14100"/>
          <ac:spMkLst>
            <pc:docMk/>
            <pc:sldMk cId="1108019414" sldId="843"/>
            <ac:spMk id="8195" creationId="{00000000-0000-0000-0000-000000000000}"/>
          </ac:spMkLst>
        </pc:spChg>
        <pc:spChg chg="mod">
          <ac:chgData name="Michael Montemurro" userId="40c20c913ca7511e" providerId="LiveId" clId="{A2309D37-F185-4AEA-8F43-381F31A1AFC1}" dt="2021-02-19T20:24:32.481" v="851" actId="20577"/>
          <ac:spMkLst>
            <pc:docMk/>
            <pc:sldMk cId="1108019414" sldId="843"/>
            <ac:spMk id="8196" creationId="{00000000-0000-0000-0000-000000000000}"/>
          </ac:spMkLst>
        </pc:spChg>
      </pc:sldChg>
      <pc:sldChg chg="modSp del mod">
        <pc:chgData name="Michael Montemurro" userId="40c20c913ca7511e" providerId="LiveId" clId="{A2309D37-F185-4AEA-8F43-381F31A1AFC1}" dt="2021-02-19T22:10:46.744" v="3025" actId="47"/>
        <pc:sldMkLst>
          <pc:docMk/>
          <pc:sldMk cId="3156373445" sldId="844"/>
        </pc:sldMkLst>
        <pc:spChg chg="mod">
          <ac:chgData name="Michael Montemurro" userId="40c20c913ca7511e" providerId="LiveId" clId="{A2309D37-F185-4AEA-8F43-381F31A1AFC1}" dt="2021-02-19T20:34:49.420" v="1069" actId="20577"/>
          <ac:spMkLst>
            <pc:docMk/>
            <pc:sldMk cId="3156373445" sldId="844"/>
            <ac:spMk id="2" creationId="{00000000-0000-0000-0000-000000000000}"/>
          </ac:spMkLst>
        </pc:spChg>
        <pc:spChg chg="mod">
          <ac:chgData name="Michael Montemurro" userId="40c20c913ca7511e" providerId="LiveId" clId="{A2309D37-F185-4AEA-8F43-381F31A1AFC1}" dt="2021-02-19T20:31:34.374" v="977" actId="20577"/>
          <ac:spMkLst>
            <pc:docMk/>
            <pc:sldMk cId="3156373445" sldId="844"/>
            <ac:spMk id="4101" creationId="{00000000-0000-0000-0000-000000000000}"/>
          </ac:spMkLst>
        </pc:spChg>
        <pc:spChg chg="mod">
          <ac:chgData name="Michael Montemurro" userId="40c20c913ca7511e" providerId="LiveId" clId="{A2309D37-F185-4AEA-8F43-381F31A1AFC1}" dt="2021-02-19T20:34:58.391" v="1071" actId="20577"/>
          <ac:spMkLst>
            <pc:docMk/>
            <pc:sldMk cId="3156373445" sldId="844"/>
            <ac:spMk id="4103" creationId="{00000000-0000-0000-0000-000000000000}"/>
          </ac:spMkLst>
        </pc:spChg>
      </pc:sldChg>
      <pc:sldChg chg="delSp modSp del mod">
        <pc:chgData name="Michael Montemurro" userId="40c20c913ca7511e" providerId="LiveId" clId="{A2309D37-F185-4AEA-8F43-381F31A1AFC1}" dt="2021-02-19T22:03:55.110" v="2635" actId="47"/>
        <pc:sldMkLst>
          <pc:docMk/>
          <pc:sldMk cId="3918816655" sldId="845"/>
        </pc:sldMkLst>
        <pc:spChg chg="del">
          <ac:chgData name="Michael Montemurro" userId="40c20c913ca7511e" providerId="LiveId" clId="{A2309D37-F185-4AEA-8F43-381F31A1AFC1}" dt="2021-02-19T20:59:00.023" v="1564" actId="478"/>
          <ac:spMkLst>
            <pc:docMk/>
            <pc:sldMk cId="3918816655" sldId="845"/>
            <ac:spMk id="2" creationId="{00000000-0000-0000-0000-000000000000}"/>
          </ac:spMkLst>
        </pc:spChg>
        <pc:spChg chg="mod">
          <ac:chgData name="Michael Montemurro" userId="40c20c913ca7511e" providerId="LiveId" clId="{A2309D37-F185-4AEA-8F43-381F31A1AFC1}" dt="2021-02-19T20:58:54.878" v="1563" actId="20577"/>
          <ac:spMkLst>
            <pc:docMk/>
            <pc:sldMk cId="3918816655" sldId="845"/>
            <ac:spMk id="9222" creationId="{00000000-0000-0000-0000-000000000000}"/>
          </ac:spMkLst>
        </pc:spChg>
        <pc:spChg chg="mod">
          <ac:chgData name="Michael Montemurro" userId="40c20c913ca7511e" providerId="LiveId" clId="{A2309D37-F185-4AEA-8F43-381F31A1AFC1}" dt="2021-02-19T22:00:23.118" v="2596" actId="14100"/>
          <ac:spMkLst>
            <pc:docMk/>
            <pc:sldMk cId="3918816655" sldId="845"/>
            <ac:spMk id="9223" creationId="{00000000-0000-0000-0000-000000000000}"/>
          </ac:spMkLst>
        </pc:spChg>
      </pc:sldChg>
      <pc:sldChg chg="modSp add del mod ord">
        <pc:chgData name="Michael Montemurro" userId="40c20c913ca7511e" providerId="LiveId" clId="{A2309D37-F185-4AEA-8F43-381F31A1AFC1}" dt="2021-02-22T21:09:43.550" v="3734" actId="47"/>
        <pc:sldMkLst>
          <pc:docMk/>
          <pc:sldMk cId="2108676450" sldId="846"/>
        </pc:sldMkLst>
        <pc:spChg chg="mod">
          <ac:chgData name="Michael Montemurro" userId="40c20c913ca7511e" providerId="LiveId" clId="{A2309D37-F185-4AEA-8F43-381F31A1AFC1}" dt="2021-02-19T22:00:55.114" v="2600"/>
          <ac:spMkLst>
            <pc:docMk/>
            <pc:sldMk cId="2108676450" sldId="846"/>
            <ac:spMk id="4101" creationId="{00000000-0000-0000-0000-000000000000}"/>
          </ac:spMkLst>
        </pc:spChg>
        <pc:spChg chg="mod">
          <ac:chgData name="Michael Montemurro" userId="40c20c913ca7511e" providerId="LiveId" clId="{A2309D37-F185-4AEA-8F43-381F31A1AFC1}" dt="2021-02-19T22:01:28.996" v="2611" actId="207"/>
          <ac:spMkLst>
            <pc:docMk/>
            <pc:sldMk cId="2108676450" sldId="846"/>
            <ac:spMk id="4103" creationId="{00000000-0000-0000-0000-000000000000}"/>
          </ac:spMkLst>
        </pc:spChg>
      </pc:sldChg>
      <pc:sldChg chg="addSp delSp modSp add del mod">
        <pc:chgData name="Michael Montemurro" userId="40c20c913ca7511e" providerId="LiveId" clId="{A2309D37-F185-4AEA-8F43-381F31A1AFC1}" dt="2021-02-19T22:11:02.805" v="3059" actId="47"/>
        <pc:sldMkLst>
          <pc:docMk/>
          <pc:sldMk cId="514268663" sldId="847"/>
        </pc:sldMkLst>
        <pc:spChg chg="mod">
          <ac:chgData name="Michael Montemurro" userId="40c20c913ca7511e" providerId="LiveId" clId="{A2309D37-F185-4AEA-8F43-381F31A1AFC1}" dt="2021-02-19T22:04:23.406" v="2651" actId="20577"/>
          <ac:spMkLst>
            <pc:docMk/>
            <pc:sldMk cId="514268663" sldId="847"/>
            <ac:spMk id="4" creationId="{2D54C6BD-C858-48E4-ADDB-E13D7A95204A}"/>
          </ac:spMkLst>
        </pc:spChg>
        <pc:spChg chg="mod">
          <ac:chgData name="Michael Montemurro" userId="40c20c913ca7511e" providerId="LiveId" clId="{A2309D37-F185-4AEA-8F43-381F31A1AFC1}" dt="2021-02-19T22:06:43.442" v="2862" actId="20577"/>
          <ac:spMkLst>
            <pc:docMk/>
            <pc:sldMk cId="514268663" sldId="847"/>
            <ac:spMk id="5" creationId="{312E63CB-7AA4-47E9-A213-073D8CADFEE1}"/>
          </ac:spMkLst>
        </pc:spChg>
        <pc:spChg chg="del">
          <ac:chgData name="Michael Montemurro" userId="40c20c913ca7511e" providerId="LiveId" clId="{A2309D37-F185-4AEA-8F43-381F31A1AFC1}" dt="2021-02-19T22:05:21.894" v="2655" actId="478"/>
          <ac:spMkLst>
            <pc:docMk/>
            <pc:sldMk cId="514268663" sldId="847"/>
            <ac:spMk id="6" creationId="{554AA14A-6802-49B3-A8A6-43201565E9E7}"/>
          </ac:spMkLst>
        </pc:spChg>
        <pc:spChg chg="add del">
          <ac:chgData name="Michael Montemurro" userId="40c20c913ca7511e" providerId="LiveId" clId="{A2309D37-F185-4AEA-8F43-381F31A1AFC1}" dt="2021-02-19T22:08:20.240" v="2874" actId="478"/>
          <ac:spMkLst>
            <pc:docMk/>
            <pc:sldMk cId="514268663" sldId="847"/>
            <ac:spMk id="8" creationId="{9A8ED4E6-05B9-4B91-B39D-1C0C3D6501F9}"/>
          </ac:spMkLst>
        </pc:spChg>
      </pc:sldChg>
      <pc:sldChg chg="modSp add del mod">
        <pc:chgData name="Michael Montemurro" userId="40c20c913ca7511e" providerId="LiveId" clId="{A2309D37-F185-4AEA-8F43-381F31A1AFC1}" dt="2021-02-19T22:11:02.642" v="3058" actId="47"/>
        <pc:sldMkLst>
          <pc:docMk/>
          <pc:sldMk cId="3056178945" sldId="848"/>
        </pc:sldMkLst>
        <pc:spChg chg="mod">
          <ac:chgData name="Michael Montemurro" userId="40c20c913ca7511e" providerId="LiveId" clId="{A2309D37-F185-4AEA-8F43-381F31A1AFC1}" dt="2021-02-19T22:10:00.198" v="3019" actId="20577"/>
          <ac:spMkLst>
            <pc:docMk/>
            <pc:sldMk cId="3056178945" sldId="848"/>
            <ac:spMk id="4" creationId="{2D54C6BD-C858-48E4-ADDB-E13D7A95204A}"/>
          </ac:spMkLst>
        </pc:spChg>
        <pc:spChg chg="mod">
          <ac:chgData name="Michael Montemurro" userId="40c20c913ca7511e" providerId="LiveId" clId="{A2309D37-F185-4AEA-8F43-381F31A1AFC1}" dt="2021-02-19T22:09:34.783" v="3012" actId="20577"/>
          <ac:spMkLst>
            <pc:docMk/>
            <pc:sldMk cId="3056178945" sldId="848"/>
            <ac:spMk id="5" creationId="{312E63CB-7AA4-47E9-A213-073D8CADFEE1}"/>
          </ac:spMkLst>
        </pc:spChg>
      </pc:sldChg>
      <pc:sldChg chg="modSp del mod">
        <pc:chgData name="Michael Montemurro" userId="40c20c913ca7511e" providerId="LiveId" clId="{A2309D37-F185-4AEA-8F43-381F31A1AFC1}" dt="2021-02-19T22:08:09.140" v="2872" actId="47"/>
        <pc:sldMkLst>
          <pc:docMk/>
          <pc:sldMk cId="3915507350" sldId="848"/>
        </pc:sldMkLst>
        <pc:spChg chg="mod">
          <ac:chgData name="Michael Montemurro" userId="40c20c913ca7511e" providerId="LiveId" clId="{A2309D37-F185-4AEA-8F43-381F31A1AFC1}" dt="2021-02-19T22:07:22.625" v="2869" actId="20577"/>
          <ac:spMkLst>
            <pc:docMk/>
            <pc:sldMk cId="3915507350" sldId="848"/>
            <ac:spMk id="5" creationId="{312E63CB-7AA4-47E9-A213-073D8CADFEE1}"/>
          </ac:spMkLst>
        </pc:spChg>
      </pc:sldChg>
      <pc:sldChg chg="modSp mod">
        <pc:chgData name="Michael Montemurro" userId="40c20c913ca7511e" providerId="LiveId" clId="{A2309D37-F185-4AEA-8F43-381F31A1AFC1}" dt="2021-02-19T22:21:52.883" v="3404"/>
        <pc:sldMkLst>
          <pc:docMk/>
          <pc:sldMk cId="1894483212" sldId="849"/>
        </pc:sldMkLst>
        <pc:spChg chg="mod">
          <ac:chgData name="Michael Montemurro" userId="40c20c913ca7511e" providerId="LiveId" clId="{A2309D37-F185-4AEA-8F43-381F31A1AFC1}" dt="2021-02-19T22:21:52.883" v="3404"/>
          <ac:spMkLst>
            <pc:docMk/>
            <pc:sldMk cId="1894483212" sldId="849"/>
            <ac:spMk id="2" creationId="{00000000-0000-0000-0000-000000000000}"/>
          </ac:spMkLst>
        </pc:spChg>
        <pc:spChg chg="mod">
          <ac:chgData name="Michael Montemurro" userId="40c20c913ca7511e" providerId="LiveId" clId="{A2309D37-F185-4AEA-8F43-381F31A1AFC1}" dt="2021-02-19T22:15:54.981" v="3097"/>
          <ac:spMkLst>
            <pc:docMk/>
            <pc:sldMk cId="1894483212" sldId="849"/>
            <ac:spMk id="3076" creationId="{00000000-0000-0000-0000-000000000000}"/>
          </ac:spMkLst>
        </pc:spChg>
        <pc:spChg chg="mod">
          <ac:chgData name="Michael Montemurro" userId="40c20c913ca7511e" providerId="LiveId" clId="{A2309D37-F185-4AEA-8F43-381F31A1AFC1}" dt="2021-02-19T22:20:46.035" v="3380" actId="20577"/>
          <ac:spMkLst>
            <pc:docMk/>
            <pc:sldMk cId="1894483212" sldId="849"/>
            <ac:spMk id="4101" creationId="{00000000-0000-0000-0000-000000000000}"/>
          </ac:spMkLst>
        </pc:spChg>
        <pc:spChg chg="mod">
          <ac:chgData name="Michael Montemurro" userId="40c20c913ca7511e" providerId="LiveId" clId="{A2309D37-F185-4AEA-8F43-381F31A1AFC1}" dt="2021-02-19T22:20:57.975" v="3401" actId="20577"/>
          <ac:spMkLst>
            <pc:docMk/>
            <pc:sldMk cId="1894483212" sldId="849"/>
            <ac:spMk id="4103" creationId="{00000000-0000-0000-0000-000000000000}"/>
          </ac:spMkLst>
        </pc:spChg>
      </pc:sldChg>
      <pc:sldChg chg="modSp add del modNotes">
        <pc:chgData name="Michael Montemurro" userId="40c20c913ca7511e" providerId="LiveId" clId="{A2309D37-F185-4AEA-8F43-381F31A1AFC1}" dt="2021-02-19T22:15:58.197" v="3098"/>
        <pc:sldMkLst>
          <pc:docMk/>
          <pc:sldMk cId="2822743645" sldId="850"/>
        </pc:sldMkLst>
        <pc:spChg chg="add mod">
          <ac:chgData name="Michael Montemurro" userId="40c20c913ca7511e" providerId="LiveId" clId="{A2309D37-F185-4AEA-8F43-381F31A1AFC1}" dt="2021-02-19T22:38:03.775" v="3674" actId="20577"/>
          <ac:spMkLst>
            <pc:docMk/>
            <pc:sldMk cId="2822743645" sldId="850"/>
            <ac:spMk id="4" creationId="{27F8E238-240A-4782-BD7C-888A610FFE0E}"/>
          </ac:spMkLst>
        </pc:spChg>
        <pc:spChg chg="add mod">
          <ac:chgData name="Michael Montemurro" userId="40c20c913ca7511e" providerId="LiveId" clId="{A2309D37-F185-4AEA-8F43-381F31A1AFC1}" dt="2021-02-19T22:24:22.178" v="3438" actId="20577"/>
          <ac:spMkLst>
            <pc:docMk/>
            <pc:sldMk cId="2822743645" sldId="850"/>
            <ac:spMk id="5" creationId="{5C289E12-1085-4168-A398-0F7249308ABA}"/>
          </ac:spMkLst>
        </pc:spChg>
        <pc:spChg chg="add mod">
          <ac:chgData name="Michael Montemurro" userId="40c20c913ca7511e" providerId="LiveId" clId="{A2309D37-F185-4AEA-8F43-381F31A1AFC1}" dt="2021-02-19T22:23:57.439" v="3424"/>
          <ac:spMkLst>
            <pc:docMk/>
            <pc:sldMk cId="2822743645" sldId="850"/>
            <ac:spMk id="7" creationId="{8E041250-97D7-46D2-AEEC-E733E6175A8A}"/>
          </ac:spMkLst>
        </pc:spChg>
        <pc:spChg chg="mod">
          <ac:chgData name="Michael Montemurro" userId="40c20c913ca7511e" providerId="LiveId" clId="{A2309D37-F185-4AEA-8F43-381F31A1AFC1}" dt="2021-02-19T22:15:54.981" v="3097"/>
          <ac:spMkLst>
            <pc:docMk/>
            <pc:sldMk cId="2822743645" sldId="850"/>
            <ac:spMk id="4100" creationId="{00000000-0000-0000-0000-000000000000}"/>
          </ac:spMkLst>
        </pc:spChg>
        <pc:graphicFrameChg chg="add mod">
          <ac:chgData name="Michael Montemurro" userId="40c20c913ca7511e" providerId="LiveId" clId="{A2309D37-F185-4AEA-8F43-381F31A1AFC1}" dt="2021-02-19T22:25:30.090" v="3443"/>
          <ac:graphicFrameMkLst>
            <pc:docMk/>
            <pc:sldMk cId="2822743645" sldId="850"/>
            <ac:graphicFrameMk id="6" creationId="{5DED06DA-EE4D-40C6-9AB6-747267BE2806}"/>
          </ac:graphicFrameMkLst>
        </pc:graphicFrameChg>
      </pc:sldChg>
      <pc:sldChg chg="add del">
        <pc:chgData name="Michael Montemurro" userId="40c20c913ca7511e" providerId="LiveId" clId="{A2309D37-F185-4AEA-8F43-381F31A1AFC1}" dt="2021-02-19T22:15:58.197" v="3098"/>
        <pc:sldMkLst>
          <pc:docMk/>
          <pc:sldMk cId="1101746331" sldId="851"/>
        </pc:sldMkLst>
      </pc:sldChg>
      <pc:sldChg chg="addSp modSp new mod modClrScheme chgLayout">
        <pc:chgData name="Michael Montemurro" userId="40c20c913ca7511e" providerId="LiveId" clId="{A2309D37-F185-4AEA-8F43-381F31A1AFC1}" dt="2021-02-19T22:38:20.682" v="3676" actId="20577"/>
        <pc:sldMkLst>
          <pc:docMk/>
          <pc:sldMk cId="1366082887" sldId="851"/>
        </pc:sldMkLst>
        <pc:spChg chg="mod ord">
          <ac:chgData name="Michael Montemurro" userId="40c20c913ca7511e" providerId="LiveId" clId="{A2309D37-F185-4AEA-8F43-381F31A1AFC1}" dt="2021-02-19T22:25:56.459" v="3445" actId="700"/>
          <ac:spMkLst>
            <pc:docMk/>
            <pc:sldMk cId="1366082887" sldId="851"/>
            <ac:spMk id="2" creationId="{9E02E723-23B8-494B-B023-844FE9E508BE}"/>
          </ac:spMkLst>
        </pc:spChg>
        <pc:spChg chg="mod ord">
          <ac:chgData name="Michael Montemurro" userId="40c20c913ca7511e" providerId="LiveId" clId="{A2309D37-F185-4AEA-8F43-381F31A1AFC1}" dt="2021-02-19T22:25:56.459" v="3445" actId="700"/>
          <ac:spMkLst>
            <pc:docMk/>
            <pc:sldMk cId="1366082887" sldId="851"/>
            <ac:spMk id="3" creationId="{1D2AAB4D-61D0-4EF4-81DA-F406BA500B73}"/>
          </ac:spMkLst>
        </pc:spChg>
        <pc:spChg chg="add mod ord">
          <ac:chgData name="Michael Montemurro" userId="40c20c913ca7511e" providerId="LiveId" clId="{A2309D37-F185-4AEA-8F43-381F31A1AFC1}" dt="2021-02-19T22:25:59.703" v="3453" actId="20577"/>
          <ac:spMkLst>
            <pc:docMk/>
            <pc:sldMk cId="1366082887" sldId="851"/>
            <ac:spMk id="4" creationId="{7C8C5802-0D60-46E2-A811-3DDD2A430FA1}"/>
          </ac:spMkLst>
        </pc:spChg>
        <pc:spChg chg="add mod ord">
          <ac:chgData name="Michael Montemurro" userId="40c20c913ca7511e" providerId="LiveId" clId="{A2309D37-F185-4AEA-8F43-381F31A1AFC1}" dt="2021-02-19T22:38:20.682" v="3676" actId="20577"/>
          <ac:spMkLst>
            <pc:docMk/>
            <pc:sldMk cId="1366082887" sldId="851"/>
            <ac:spMk id="5" creationId="{CE3CB10D-55A8-4529-BEDD-F608F8F8F2BA}"/>
          </ac:spMkLst>
        </pc:spChg>
      </pc:sldChg>
      <pc:sldChg chg="modSp add mod">
        <pc:chgData name="Michael Montemurro" userId="40c20c913ca7511e" providerId="LiveId" clId="{A2309D37-F185-4AEA-8F43-381F31A1AFC1}" dt="2021-02-19T22:40:04.977" v="3730" actId="6549"/>
        <pc:sldMkLst>
          <pc:docMk/>
          <pc:sldMk cId="574150429" sldId="852"/>
        </pc:sldMkLst>
        <pc:spChg chg="mod">
          <ac:chgData name="Michael Montemurro" userId="40c20c913ca7511e" providerId="LiveId" clId="{A2309D37-F185-4AEA-8F43-381F31A1AFC1}" dt="2021-02-19T22:40:01.377" v="3729" actId="20577"/>
          <ac:spMkLst>
            <pc:docMk/>
            <pc:sldMk cId="574150429" sldId="852"/>
            <ac:spMk id="4" creationId="{2D54C6BD-C858-48E4-ADDB-E13D7A95204A}"/>
          </ac:spMkLst>
        </pc:spChg>
        <pc:spChg chg="mod">
          <ac:chgData name="Michael Montemurro" userId="40c20c913ca7511e" providerId="LiveId" clId="{A2309D37-F185-4AEA-8F43-381F31A1AFC1}" dt="2021-02-19T22:40:04.977" v="3730" actId="6549"/>
          <ac:spMkLst>
            <pc:docMk/>
            <pc:sldMk cId="574150429" sldId="852"/>
            <ac:spMk id="5" creationId="{312E63CB-7AA4-47E9-A213-073D8CADFEE1}"/>
          </ac:spMkLst>
        </pc:spChg>
      </pc:sldChg>
      <pc:sldChg chg="add del">
        <pc:chgData name="Michael Montemurro" userId="40c20c913ca7511e" providerId="LiveId" clId="{A2309D37-F185-4AEA-8F43-381F31A1AFC1}" dt="2021-02-22T21:23:43.184" v="3945" actId="47"/>
        <pc:sldMkLst>
          <pc:docMk/>
          <pc:sldMk cId="3668379004" sldId="853"/>
        </pc:sldMkLst>
      </pc:sldChg>
      <pc:sldChg chg="addSp modSp new mod modClrScheme chgLayout">
        <pc:chgData name="Michael Montemurro" userId="40c20c913ca7511e" providerId="LiveId" clId="{A2309D37-F185-4AEA-8F43-381F31A1AFC1}" dt="2021-02-22T21:30:11.260" v="4206" actId="20577"/>
        <pc:sldMkLst>
          <pc:docMk/>
          <pc:sldMk cId="3971887757" sldId="853"/>
        </pc:sldMkLst>
        <pc:spChg chg="mod ord">
          <ac:chgData name="Michael Montemurro" userId="40c20c913ca7511e" providerId="LiveId" clId="{A2309D37-F185-4AEA-8F43-381F31A1AFC1}" dt="2021-02-22T21:24:28.875" v="3949" actId="700"/>
          <ac:spMkLst>
            <pc:docMk/>
            <pc:sldMk cId="3971887757" sldId="853"/>
            <ac:spMk id="2" creationId="{F75B0717-CF0A-486C-B708-9D96E8700276}"/>
          </ac:spMkLst>
        </pc:spChg>
        <pc:spChg chg="mod ord">
          <ac:chgData name="Michael Montemurro" userId="40c20c913ca7511e" providerId="LiveId" clId="{A2309D37-F185-4AEA-8F43-381F31A1AFC1}" dt="2021-02-22T21:24:28.875" v="3949" actId="700"/>
          <ac:spMkLst>
            <pc:docMk/>
            <pc:sldMk cId="3971887757" sldId="853"/>
            <ac:spMk id="3" creationId="{A2E3FFF2-5B0B-4181-A47F-FE9D56B01AB8}"/>
          </ac:spMkLst>
        </pc:spChg>
        <pc:spChg chg="add mod ord">
          <ac:chgData name="Michael Montemurro" userId="40c20c913ca7511e" providerId="LiveId" clId="{A2309D37-F185-4AEA-8F43-381F31A1AFC1}" dt="2021-02-22T21:30:11.260" v="4206" actId="20577"/>
          <ac:spMkLst>
            <pc:docMk/>
            <pc:sldMk cId="3971887757" sldId="853"/>
            <ac:spMk id="4" creationId="{57E03B76-EBEA-4DED-BAEC-722D0C672AE5}"/>
          </ac:spMkLst>
        </pc:spChg>
        <pc:spChg chg="add mod ord">
          <ac:chgData name="Michael Montemurro" userId="40c20c913ca7511e" providerId="LiveId" clId="{A2309D37-F185-4AEA-8F43-381F31A1AFC1}" dt="2021-02-22T21:26:40.835" v="4187" actId="20577"/>
          <ac:spMkLst>
            <pc:docMk/>
            <pc:sldMk cId="3971887757" sldId="853"/>
            <ac:spMk id="5" creationId="{1DAD24F5-A556-4662-B5DA-D2EBC9A06A50}"/>
          </ac:spMkLst>
        </pc:spChg>
      </pc:sldChg>
      <pc:sldChg chg="add del">
        <pc:chgData name="Michael Montemurro" userId="40c20c913ca7511e" providerId="LiveId" clId="{A2309D37-F185-4AEA-8F43-381F31A1AFC1}" dt="2021-02-22T21:23:44.774" v="3946" actId="47"/>
        <pc:sldMkLst>
          <pc:docMk/>
          <pc:sldMk cId="2123103197" sldId="854"/>
        </pc:sldMkLst>
      </pc:sldChg>
      <pc:sldChg chg="add del">
        <pc:chgData name="Michael Montemurro" userId="40c20c913ca7511e" providerId="LiveId" clId="{A2309D37-F185-4AEA-8F43-381F31A1AFC1}" dt="2021-02-22T21:23:45.691" v="3947" actId="47"/>
        <pc:sldMkLst>
          <pc:docMk/>
          <pc:sldMk cId="783256714" sldId="855"/>
        </pc:sldMkLst>
      </pc:sldChg>
      <pc:sldChg chg="modSp new del mod">
        <pc:chgData name="Michael Montemurro" userId="40c20c913ca7511e" providerId="LiveId" clId="{A2309D37-F185-4AEA-8F43-381F31A1AFC1}" dt="2021-02-22T21:11:46.523" v="3738" actId="47"/>
        <pc:sldMkLst>
          <pc:docMk/>
          <pc:sldMk cId="1405680700" sldId="856"/>
        </pc:sldMkLst>
        <pc:spChg chg="mod">
          <ac:chgData name="Michael Montemurro" userId="40c20c913ca7511e" providerId="LiveId" clId="{A2309D37-F185-4AEA-8F43-381F31A1AFC1}" dt="2021-02-22T21:10:17.013" v="3736" actId="6549"/>
          <ac:spMkLst>
            <pc:docMk/>
            <pc:sldMk cId="1405680700" sldId="856"/>
            <ac:spMk id="5" creationId="{40FFC313-3A51-4800-ADBE-F18A3F5711E5}"/>
          </ac:spMkLst>
        </pc:spChg>
      </pc:sldChg>
      <pc:sldMasterChg chg="modSp mod addSldLayout delSldLayout modSldLayout">
        <pc:chgData name="Michael Montemurro" userId="40c20c913ca7511e" providerId="LiveId" clId="{A2309D37-F185-4AEA-8F43-381F31A1AFC1}" dt="2021-02-22T21:11:16.482" v="3737" actId="6549"/>
        <pc:sldMasterMkLst>
          <pc:docMk/>
          <pc:sldMasterMk cId="0" sldId="2147483648"/>
        </pc:sldMasterMkLst>
        <pc:spChg chg="mod">
          <ac:chgData name="Michael Montemurro" userId="40c20c913ca7511e" providerId="LiveId" clId="{A2309D37-F185-4AEA-8F43-381F31A1AFC1}" dt="2021-02-18T17:02:17.860" v="307" actId="20577"/>
          <ac:spMkLst>
            <pc:docMk/>
            <pc:sldMasterMk cId="0" sldId="2147483648"/>
            <ac:spMk id="1029" creationId="{00000000-0000-0000-0000-000000000000}"/>
          </ac:spMkLst>
        </pc:spChg>
        <pc:spChg chg="mod">
          <ac:chgData name="Michael Montemurro" userId="40c20c913ca7511e" providerId="LiveId" clId="{A2309D37-F185-4AEA-8F43-381F31A1AFC1}" dt="2021-02-19T22:30:43.374" v="3588" actId="20577"/>
          <ac:spMkLst>
            <pc:docMk/>
            <pc:sldMasterMk cId="0" sldId="2147483648"/>
            <ac:spMk id="1031" creationId="{00000000-0000-0000-0000-000000000000}"/>
          </ac:spMkLst>
        </pc:spChg>
        <pc:sldLayoutChg chg="modSp mod">
          <pc:chgData name="Michael Montemurro" userId="40c20c913ca7511e" providerId="LiveId" clId="{A2309D37-F185-4AEA-8F43-381F31A1AFC1}" dt="2021-02-18T17:02:19.873" v="310" actId="20577"/>
          <pc:sldLayoutMkLst>
            <pc:docMk/>
            <pc:sldMasterMk cId="0" sldId="2147483648"/>
            <pc:sldLayoutMk cId="2614432417" sldId="2147483649"/>
          </pc:sldLayoutMkLst>
          <pc:spChg chg="mod">
            <ac:chgData name="Michael Montemurro" userId="40c20c913ca7511e" providerId="LiveId" clId="{A2309D37-F185-4AEA-8F43-381F31A1AFC1}" dt="2021-02-18T17:02:19.873" v="310" actId="20577"/>
            <ac:spMkLst>
              <pc:docMk/>
              <pc:sldMasterMk cId="0" sldId="2147483648"/>
              <pc:sldLayoutMk cId="2614432417" sldId="2147483649"/>
              <ac:spMk id="4" creationId="{00000000-0000-0000-0000-000000000000}"/>
            </ac:spMkLst>
          </pc:spChg>
        </pc:sldLayoutChg>
        <pc:sldLayoutChg chg="modSp add del mod">
          <pc:chgData name="Michael Montemurro" userId="40c20c913ca7511e" providerId="LiveId" clId="{A2309D37-F185-4AEA-8F43-381F31A1AFC1}" dt="2021-02-22T21:11:16.482" v="3737" actId="6549"/>
          <pc:sldLayoutMkLst>
            <pc:docMk/>
            <pc:sldMasterMk cId="0" sldId="2147483648"/>
            <pc:sldLayoutMk cId="1233973906" sldId="2147483651"/>
          </pc:sldLayoutMkLst>
          <pc:spChg chg="mod">
            <ac:chgData name="Michael Montemurro" userId="40c20c913ca7511e" providerId="LiveId" clId="{A2309D37-F185-4AEA-8F43-381F31A1AFC1}" dt="2021-02-22T21:11:16.482" v="3737" actId="6549"/>
            <ac:spMkLst>
              <pc:docMk/>
              <pc:sldMasterMk cId="0" sldId="2147483648"/>
              <pc:sldLayoutMk cId="1233973906" sldId="2147483651"/>
              <ac:spMk id="5"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79190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204398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509823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8</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658851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9</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781354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15</a:t>
            </a:fld>
            <a:endParaRPr lang="en-US"/>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7928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2339739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0284</a:t>
            </a:r>
            <a:r>
              <a:rPr lang="en-US" altLang="en-US" sz="1800" b="1" dirty="0"/>
              <a:t>r0</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development.standards.ieee.org/myproject-web/app#viewpar/12438/8958"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685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458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2021-02-22</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523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523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4EBAE6-9A7F-4787-BC4C-3D2210A515EC}"/>
              </a:ext>
            </a:extLst>
          </p:cNvPr>
          <p:cNvSpPr>
            <a:spLocks noGrp="1"/>
          </p:cNvSpPr>
          <p:nvPr>
            <p:ph type="title"/>
          </p:nvPr>
        </p:nvSpPr>
        <p:spPr/>
        <p:txBody>
          <a:bodyPr/>
          <a:lstStyle/>
          <a:p>
            <a:r>
              <a:rPr lang="en-CA" dirty="0"/>
              <a:t>Standard and Amendment Ratification</a:t>
            </a:r>
          </a:p>
        </p:txBody>
      </p:sp>
      <p:sp>
        <p:nvSpPr>
          <p:cNvPr id="5" name="Content Placeholder 4">
            <a:extLst>
              <a:ext uri="{FF2B5EF4-FFF2-40B4-BE49-F238E27FC236}">
                <a16:creationId xmlns:a16="http://schemas.microsoft.com/office/drawing/2014/main" id="{0D970A06-200F-4B05-B508-EA897CBFDBA2}"/>
              </a:ext>
            </a:extLst>
          </p:cNvPr>
          <p:cNvSpPr>
            <a:spLocks noGrp="1"/>
          </p:cNvSpPr>
          <p:nvPr>
            <p:ph idx="1"/>
          </p:nvPr>
        </p:nvSpPr>
        <p:spPr>
          <a:xfrm>
            <a:off x="685800" y="1753998"/>
            <a:ext cx="7772400" cy="4114800"/>
          </a:xfrm>
        </p:spPr>
        <p:txBody>
          <a:bodyPr/>
          <a:lstStyle/>
          <a:p>
            <a:pPr>
              <a:lnSpc>
                <a:spcPct val="80000"/>
              </a:lnSpc>
            </a:pPr>
            <a:r>
              <a:rPr lang="en-US" altLang="en-US" sz="1800" dirty="0">
                <a:solidFill>
                  <a:srgbClr val="006600"/>
                </a:solidFill>
              </a:rPr>
              <a:t>IEEE Std 802.11-2020 approved &amp; published Feb/Mar 2021</a:t>
            </a:r>
          </a:p>
          <a:p>
            <a:pPr>
              <a:lnSpc>
                <a:spcPct val="80000"/>
              </a:lnSpc>
            </a:pPr>
            <a:r>
              <a:rPr lang="en-US" altLang="en-US" sz="1800" dirty="0">
                <a:solidFill>
                  <a:srgbClr val="006600"/>
                </a:solidFill>
              </a:rPr>
              <a:t>IEEE Std 802.11ax-2021 approved &amp; published ??</a:t>
            </a:r>
          </a:p>
          <a:p>
            <a:pPr>
              <a:lnSpc>
                <a:spcPct val="80000"/>
              </a:lnSpc>
            </a:pPr>
            <a:r>
              <a:rPr lang="en-US" altLang="en-US" sz="1800" dirty="0">
                <a:solidFill>
                  <a:srgbClr val="006600"/>
                </a:solidFill>
              </a:rPr>
              <a:t>IEEE Std 802.11ay-2021 approved &amp; published ??</a:t>
            </a:r>
          </a:p>
          <a:p>
            <a:pPr>
              <a:lnSpc>
                <a:spcPct val="80000"/>
              </a:lnSpc>
            </a:pPr>
            <a:r>
              <a:rPr lang="en-US" altLang="en-US" sz="1800" dirty="0">
                <a:solidFill>
                  <a:srgbClr val="006600"/>
                </a:solidFill>
              </a:rPr>
              <a:t>IEEE Std 802.11ba-2021 approved &amp; published ??</a:t>
            </a:r>
          </a:p>
          <a:p>
            <a:pPr marL="0" indent="0">
              <a:lnSpc>
                <a:spcPct val="80000"/>
              </a:lnSpc>
              <a:buNone/>
            </a:pPr>
            <a:endParaRPr lang="en-US" altLang="en-US" sz="1800" dirty="0">
              <a:solidFill>
                <a:srgbClr val="006600"/>
              </a:solidFill>
            </a:endParaRPr>
          </a:p>
          <a:p>
            <a:pPr>
              <a:lnSpc>
                <a:spcPct val="80000"/>
              </a:lnSpc>
            </a:pPr>
            <a:r>
              <a:rPr lang="en-US" altLang="en-US" sz="1800" dirty="0">
                <a:solidFill>
                  <a:srgbClr val="006600"/>
                </a:solidFill>
              </a:rPr>
              <a:t>P802.11az – Dec 2022</a:t>
            </a:r>
          </a:p>
          <a:p>
            <a:pPr>
              <a:lnSpc>
                <a:spcPct val="80000"/>
              </a:lnSpc>
            </a:pPr>
            <a:r>
              <a:rPr lang="en-US" altLang="en-US" sz="1800" dirty="0">
                <a:solidFill>
                  <a:srgbClr val="006600"/>
                </a:solidFill>
              </a:rPr>
              <a:t>P802.11bd – Sep 2022 </a:t>
            </a:r>
          </a:p>
          <a:p>
            <a:pPr>
              <a:lnSpc>
                <a:spcPct val="80000"/>
              </a:lnSpc>
            </a:pPr>
            <a:r>
              <a:rPr lang="en-US" altLang="en-US" sz="1800" dirty="0">
                <a:solidFill>
                  <a:srgbClr val="006600"/>
                </a:solidFill>
              </a:rPr>
              <a:t>P802.11bc – Sep 2022</a:t>
            </a:r>
          </a:p>
          <a:p>
            <a:pPr>
              <a:lnSpc>
                <a:spcPct val="80000"/>
              </a:lnSpc>
            </a:pPr>
            <a:endParaRPr lang="en-US" altLang="en-US" sz="1800" dirty="0">
              <a:solidFill>
                <a:srgbClr val="006600"/>
              </a:solidFill>
            </a:endParaRPr>
          </a:p>
          <a:p>
            <a:pPr>
              <a:lnSpc>
                <a:spcPct val="80000"/>
              </a:lnSpc>
            </a:pPr>
            <a:r>
              <a:rPr lang="en-US" altLang="en-US" sz="1800" dirty="0">
                <a:solidFill>
                  <a:srgbClr val="006600"/>
                </a:solidFill>
              </a:rPr>
              <a:t>P802.11bb – July 2022</a:t>
            </a:r>
          </a:p>
          <a:p>
            <a:pPr>
              <a:lnSpc>
                <a:spcPct val="80000"/>
              </a:lnSpc>
            </a:pPr>
            <a:r>
              <a:rPr lang="en-US" altLang="en-US" sz="1800" dirty="0">
                <a:solidFill>
                  <a:srgbClr val="006600"/>
                </a:solidFill>
              </a:rPr>
              <a:t>P802.11bh - ?</a:t>
            </a:r>
          </a:p>
          <a:p>
            <a:pPr>
              <a:lnSpc>
                <a:spcPct val="80000"/>
              </a:lnSpc>
            </a:pPr>
            <a:endParaRPr lang="en-US" altLang="en-US" sz="1800" dirty="0">
              <a:solidFill>
                <a:srgbClr val="006600"/>
              </a:solidFill>
            </a:endParaRPr>
          </a:p>
          <a:p>
            <a:pPr>
              <a:lnSpc>
                <a:spcPct val="80000"/>
              </a:lnSpc>
            </a:pPr>
            <a:r>
              <a:rPr lang="en-US" altLang="en-US" sz="1800" dirty="0">
                <a:solidFill>
                  <a:srgbClr val="006600"/>
                </a:solidFill>
              </a:rPr>
              <a:t>P802.11be – May 2024</a:t>
            </a:r>
          </a:p>
          <a:p>
            <a:pPr>
              <a:lnSpc>
                <a:spcPct val="80000"/>
              </a:lnSpc>
            </a:pPr>
            <a:r>
              <a:rPr lang="en-US" altLang="en-US" sz="1800" dirty="0">
                <a:solidFill>
                  <a:srgbClr val="006600"/>
                </a:solidFill>
              </a:rPr>
              <a:t>P802.11bf – Sep 2024</a:t>
            </a:r>
          </a:p>
          <a:p>
            <a:pPr>
              <a:lnSpc>
                <a:spcPct val="80000"/>
              </a:lnSpc>
            </a:pPr>
            <a:r>
              <a:rPr lang="en-US" altLang="en-US" sz="1800" dirty="0">
                <a:solidFill>
                  <a:srgbClr val="006600"/>
                </a:solidFill>
              </a:rPr>
              <a:t>P802.11bi – ?</a:t>
            </a:r>
          </a:p>
          <a:p>
            <a:pPr>
              <a:lnSpc>
                <a:spcPct val="80000"/>
              </a:lnSpc>
            </a:pPr>
            <a:endParaRPr lang="en-US" altLang="en-US" sz="2000" dirty="0">
              <a:solidFill>
                <a:srgbClr val="006600"/>
              </a:solidFill>
            </a:endParaRPr>
          </a:p>
        </p:txBody>
      </p:sp>
      <p:sp>
        <p:nvSpPr>
          <p:cNvPr id="2" name="Footer Placeholder 1">
            <a:extLst>
              <a:ext uri="{FF2B5EF4-FFF2-40B4-BE49-F238E27FC236}">
                <a16:creationId xmlns:a16="http://schemas.microsoft.com/office/drawing/2014/main" id="{3F223C6F-13A8-4026-9CCA-BBF87F6532D7}"/>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E084B33-5DDD-4337-912B-F39DD8B3CBCB}"/>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2194529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54AA14A-6802-49B3-A8A6-43201565E9E7}"/>
              </a:ext>
            </a:extLst>
          </p:cNvPr>
          <p:cNvSpPr/>
          <p:nvPr/>
        </p:nvSpPr>
        <p:spPr>
          <a:xfrm rot="19411319">
            <a:off x="831547" y="3052305"/>
            <a:ext cx="7321617" cy="923330"/>
          </a:xfrm>
          <a:prstGeom prst="rect">
            <a:avLst/>
          </a:prstGeom>
          <a:noFill/>
        </p:spPr>
        <p:txBody>
          <a:bodyPr wrap="square" lIns="91440" tIns="45720" rIns="91440" bIns="45720">
            <a:spAutoFit/>
          </a:bodyPr>
          <a:lstStyle/>
          <a:p>
            <a:pPr algn="ctr"/>
            <a:r>
              <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rPr>
              <a:t>For Discussion</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In Progress – </a:t>
            </a:r>
            <a:r>
              <a:rPr lang="en-CA" dirty="0" err="1"/>
              <a:t>TGme</a:t>
            </a:r>
            <a:r>
              <a:rPr lang="en-CA" dirty="0"/>
              <a:t> Timeline</a:t>
            </a:r>
          </a:p>
        </p:txBody>
      </p:sp>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1600200"/>
            <a:ext cx="7772400" cy="4114800"/>
          </a:xfrm>
        </p:spPr>
        <p:txBody>
          <a:bodyPr/>
          <a:lstStyle/>
          <a:p>
            <a:pPr>
              <a:lnSpc>
                <a:spcPct val="80000"/>
              </a:lnSpc>
            </a:pPr>
            <a:r>
              <a:rPr lang="en-US" altLang="en-US" sz="2000" dirty="0">
                <a:solidFill>
                  <a:srgbClr val="006600"/>
                </a:solidFill>
              </a:rPr>
              <a:t>Feb 2021 – PAR Approval</a:t>
            </a:r>
          </a:p>
          <a:p>
            <a:pPr>
              <a:lnSpc>
                <a:spcPct val="80000"/>
              </a:lnSpc>
            </a:pPr>
            <a:r>
              <a:rPr lang="en-US" altLang="en-US" sz="2000" dirty="0"/>
              <a:t>March 2021– Initial meeting, issue comment collection on IEEE Std 802.11-2020 (if published)</a:t>
            </a:r>
          </a:p>
          <a:p>
            <a:pPr>
              <a:lnSpc>
                <a:spcPct val="80000"/>
              </a:lnSpc>
            </a:pPr>
            <a:r>
              <a:rPr lang="en-US" altLang="en-US" sz="2000" dirty="0"/>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Nov or Jan 2022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Mar or 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or Sep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or Mar 2024 – D6.0 Recirculation SA Ballot  </a:t>
            </a:r>
          </a:p>
          <a:p>
            <a:pPr>
              <a:lnSpc>
                <a:spcPct val="80000"/>
              </a:lnSpc>
            </a:pPr>
            <a:r>
              <a:rPr lang="en-US" altLang="en-US" sz="2000" dirty="0"/>
              <a:t>May or Jul 2024 – D7.0 Second Recirculation </a:t>
            </a:r>
          </a:p>
          <a:p>
            <a:pPr>
              <a:lnSpc>
                <a:spcPct val="80000"/>
              </a:lnSpc>
            </a:pPr>
            <a:r>
              <a:rPr lang="en-US" altLang="en-US" sz="2000" dirty="0"/>
              <a:t>Sep or Dec  2024 – </a:t>
            </a:r>
            <a:r>
              <a:rPr lang="en-US" altLang="en-US" sz="2000" dirty="0" err="1"/>
              <a:t>RevCom</a:t>
            </a:r>
            <a:r>
              <a:rPr lang="en-US" altLang="en-US" sz="2000" dirty="0"/>
              <a:t>/SASB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1196427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2022663"/>
            <a:ext cx="7772400" cy="4114800"/>
          </a:xfrm>
        </p:spPr>
        <p:txBody>
          <a:bodyPr/>
          <a:lstStyle/>
          <a:p>
            <a:pPr>
              <a:lnSpc>
                <a:spcPct val="80000"/>
              </a:lnSpc>
            </a:pPr>
            <a:r>
              <a:rPr lang="en-US" altLang="en-US" sz="2000" dirty="0"/>
              <a:t>ESS and HESSID – Arch contribution – Mark Hamilton</a:t>
            </a:r>
          </a:p>
          <a:p>
            <a:pPr>
              <a:lnSpc>
                <a:spcPct val="80000"/>
              </a:lnSpc>
            </a:pPr>
            <a:r>
              <a:rPr lang="en-US" altLang="en-US" sz="2000" dirty="0"/>
              <a:t>QoS re-work – Osama</a:t>
            </a:r>
          </a:p>
          <a:p>
            <a:pPr>
              <a:lnSpc>
                <a:spcPct val="80000"/>
              </a:lnSpc>
            </a:pPr>
            <a:r>
              <a:rPr lang="en-US" altLang="en-US" sz="2000" dirty="0"/>
              <a:t>Annex G removal proposal – Graham/</a:t>
            </a:r>
            <a:r>
              <a:rPr lang="en-US" altLang="en-US" sz="2000" dirty="0" err="1"/>
              <a:t>Menzo</a:t>
            </a:r>
            <a:endParaRPr lang="en-US" altLang="en-US" sz="2000" dirty="0"/>
          </a:p>
          <a:p>
            <a:pPr>
              <a:lnSpc>
                <a:spcPct val="80000"/>
              </a:lnSpc>
            </a:pPr>
            <a:r>
              <a:rPr lang="en-US" altLang="en-US" sz="2000" dirty="0"/>
              <a:t>Peer to peer – Payam/Mark Rison (reflector)</a:t>
            </a:r>
          </a:p>
          <a:p>
            <a:pPr>
              <a:lnSpc>
                <a:spcPct val="80000"/>
              </a:lnSpc>
            </a:pPr>
            <a:r>
              <a:rPr lang="en-US" altLang="en-US" sz="2000" dirty="0"/>
              <a:t>?</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514268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Initial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11 of &lt;this 11-20/0284r0&gt; document as the initial timeline for </a:t>
            </a:r>
            <a:r>
              <a:rPr lang="en-CA" dirty="0" err="1"/>
              <a:t>REVme</a:t>
            </a:r>
            <a:r>
              <a:rPr lang="en-CA" dirty="0"/>
              <a:t>.</a:t>
            </a:r>
          </a:p>
          <a:p>
            <a:pPr marL="0" indent="0">
              <a:buNone/>
            </a:pPr>
            <a:r>
              <a:rPr lang="en-CA" dirty="0"/>
              <a:t>Moved:</a:t>
            </a:r>
          </a:p>
          <a:p>
            <a:pPr marL="0" indent="0">
              <a:buNone/>
            </a:pPr>
            <a:r>
              <a:rPr lang="en-CA" dirty="0"/>
              <a:t>Seconded:</a:t>
            </a:r>
          </a:p>
          <a:p>
            <a:pPr marL="0" indent="0">
              <a:buNone/>
            </a:pPr>
            <a:r>
              <a:rPr lang="en-CA" dirty="0"/>
              <a:t>Results: </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13</a:t>
            </a:fld>
            <a:endParaRPr lang="en-US" altLang="en-US"/>
          </a:p>
        </p:txBody>
      </p:sp>
    </p:spTree>
    <p:extLst>
      <p:ext uri="{BB962C8B-B14F-4D97-AF65-F5344CB8AC3E}">
        <p14:creationId xmlns:p14="http://schemas.microsoft.com/office/powerpoint/2010/main" val="3971887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2022663"/>
            <a:ext cx="7772400" cy="4114800"/>
          </a:xfrm>
        </p:spPr>
        <p:txBody>
          <a:bodyPr/>
          <a:lstStyle/>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Presentations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14</a:t>
            </a:fld>
            <a:endParaRPr lang="en-US" altLang="en-US"/>
          </a:p>
        </p:txBody>
      </p:sp>
    </p:spTree>
    <p:extLst>
      <p:ext uri="{BB962C8B-B14F-4D97-AF65-F5344CB8AC3E}">
        <p14:creationId xmlns:p14="http://schemas.microsoft.com/office/powerpoint/2010/main" val="574150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endParaRPr lang="en-US" sz="1800" dirty="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15</a:t>
            </a:fld>
            <a:endParaRPr lang="en-US"/>
          </a:p>
        </p:txBody>
      </p:sp>
      <p:sp>
        <p:nvSpPr>
          <p:cNvPr id="4101" name="Rectangle 2"/>
          <p:cNvSpPr>
            <a:spLocks noGrp="1" noChangeArrowheads="1"/>
          </p:cNvSpPr>
          <p:nvPr>
            <p:ph type="title"/>
          </p:nvPr>
        </p:nvSpPr>
        <p:spPr>
          <a:xfrm>
            <a:off x="686233" y="838200"/>
            <a:ext cx="7772400" cy="457200"/>
          </a:xfrm>
        </p:spPr>
        <p:txBody>
          <a:bodyPr/>
          <a:lstStyle/>
          <a:p>
            <a:r>
              <a:rPr lang="en-US" altLang="en-US" sz="3600" dirty="0"/>
              <a:t>Motion - Comment Collection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Approve a 30 day comment collection on </a:t>
            </a:r>
            <a:r>
              <a:rPr lang="en-US" altLang="en-US" sz="2800" dirty="0" err="1"/>
              <a:t>TGmd</a:t>
            </a:r>
            <a:r>
              <a:rPr lang="en-US" altLang="en-US" sz="2800" dirty="0"/>
              <a:t> D0.xx (IEEE </a:t>
            </a:r>
            <a:r>
              <a:rPr lang="en-US" altLang="en-US" sz="2800" dirty="0" err="1"/>
              <a:t>Std</a:t>
            </a:r>
            <a:r>
              <a:rPr lang="en-US" altLang="en-US" sz="2800" dirty="0"/>
              <a:t> 802.11™-2016)</a:t>
            </a:r>
          </a:p>
          <a:p>
            <a:pPr>
              <a:lnSpc>
                <a:spcPct val="80000"/>
              </a:lnSpc>
            </a:pPr>
            <a:endParaRPr lang="en-US" altLang="en-US" sz="2800" dirty="0"/>
          </a:p>
          <a:p>
            <a:pPr>
              <a:lnSpc>
                <a:spcPct val="80000"/>
              </a:lnSpc>
            </a:pPr>
            <a:r>
              <a:rPr lang="en-US" altLang="en-US" sz="2800" dirty="0"/>
              <a:t>Moved:</a:t>
            </a:r>
          </a:p>
          <a:p>
            <a:pPr>
              <a:lnSpc>
                <a:spcPct val="80000"/>
              </a:lnSpc>
            </a:pPr>
            <a:r>
              <a:rPr lang="en-US" altLang="en-US" sz="2800" dirty="0"/>
              <a:t>Seconded:</a:t>
            </a:r>
          </a:p>
          <a:p>
            <a:pPr>
              <a:lnSpc>
                <a:spcPct val="80000"/>
              </a:lnSpc>
            </a:pPr>
            <a:r>
              <a:rPr lang="en-US" altLang="en-US" sz="2800" dirty="0"/>
              <a:t>Result:</a:t>
            </a:r>
          </a:p>
          <a:p>
            <a:pPr>
              <a:lnSpc>
                <a:spcPct val="80000"/>
              </a:lnSpc>
            </a:pPr>
            <a:endParaRPr lang="en-US" altLang="en-US" sz="1800" dirty="0"/>
          </a:p>
        </p:txBody>
      </p:sp>
    </p:spTree>
    <p:extLst>
      <p:ext uri="{BB962C8B-B14F-4D97-AF65-F5344CB8AC3E}">
        <p14:creationId xmlns:p14="http://schemas.microsoft.com/office/powerpoint/2010/main" val="4216378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685800" y="2022663"/>
            <a:ext cx="7772400" cy="4114800"/>
          </a:xfrm>
        </p:spPr>
        <p:txBody>
          <a:bodyPr/>
          <a:lstStyle/>
          <a:p>
            <a:pPr>
              <a:lnSpc>
                <a:spcPct val="80000"/>
              </a:lnSpc>
            </a:pPr>
            <a:r>
              <a:rPr lang="en-US" altLang="en-US" sz="2000" dirty="0"/>
              <a:t> Mar xx, Apr xx – Fridays 10am ET </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16</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r>
              <a:rPr lang="en-CA" sz="2000" dirty="0"/>
              <a:t>PAR: </a:t>
            </a:r>
            <a:r>
              <a:rPr lang="en-CA" sz="2000" dirty="0">
                <a:hlinkClick r:id="rId2"/>
              </a:rPr>
              <a:t>https://development.standards.ieee.org/myproject-web/app#viewpar/12438/8958</a:t>
            </a:r>
            <a:r>
              <a:rPr lang="en-CA" sz="2000" dirty="0"/>
              <a:t> </a:t>
            </a:r>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p:txBody>
          <a:bodyPr/>
          <a:lstStyle/>
          <a:p>
            <a:pPr>
              <a:defRPr/>
            </a:pPr>
            <a:r>
              <a:rPr lang="en-US"/>
              <a:t>Slide </a:t>
            </a:r>
            <a:fld id="{0E93BDA3-DD93-4E4E-8EDC-3FA158570F5C}" type="slidenum">
              <a:rPr lang="en-US" smtClean="0"/>
              <a:pPr>
                <a:defRPr/>
              </a:pPr>
              <a:t>17</a:t>
            </a:fld>
            <a:endParaRPr lang="en-US"/>
          </a:p>
        </p:txBody>
      </p:sp>
      <p:sp>
        <p:nvSpPr>
          <p:cNvPr id="5" name="Date Placeholder 4">
            <a:extLst>
              <a:ext uri="{FF2B5EF4-FFF2-40B4-BE49-F238E27FC236}">
                <a16:creationId xmlns:a16="http://schemas.microsoft.com/office/drawing/2014/main" id="{DA624E14-A561-4272-918E-197C59E1FFA2}"/>
              </a:ext>
            </a:extLst>
          </p:cNvPr>
          <p:cNvSpPr>
            <a:spLocks noGrp="1"/>
          </p:cNvSpPr>
          <p:nvPr>
            <p:ph type="dt" sz="half" idx="4294967295"/>
          </p:nvPr>
        </p:nvSpPr>
        <p:spPr>
          <a:xfrm>
            <a:off x="0" y="0"/>
            <a:ext cx="0" cy="0"/>
          </a:xfrm>
        </p:spPr>
        <p:txBody>
          <a:bodyPr/>
          <a:lstStyle/>
          <a:p>
            <a:pPr>
              <a:defRPr/>
            </a:pPr>
            <a:r>
              <a:rPr lang="en-US" dirty="0"/>
              <a:t>March 2021</a:t>
            </a:r>
          </a:p>
        </p:txBody>
      </p:sp>
    </p:spTree>
    <p:extLst>
      <p:ext uri="{BB962C8B-B14F-4D97-AF65-F5344CB8AC3E}">
        <p14:creationId xmlns:p14="http://schemas.microsoft.com/office/powerpoint/2010/main" val="2273474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18</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19</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Mar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20</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21</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22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23</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24</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25</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26</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27</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3</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en-US" altLang="en-US" sz="1600" dirty="0"/>
          </a:p>
          <a:p>
            <a:r>
              <a:rPr lang="en-US" altLang="zh-CN" sz="2200" dirty="0"/>
              <a:t>Patent Reminder – See slides 18-27</a:t>
            </a:r>
            <a:endParaRPr lang="zh-CN" altLang="en-US" sz="22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March 2021</a:t>
            </a:r>
            <a:endParaRPr lang="en-US" sz="1800" dirty="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a:t>TGme Agenda</a:t>
            </a:r>
            <a:endParaRPr lang="en-US" altLang="en-US" sz="2400" dirty="0"/>
          </a:p>
        </p:txBody>
      </p:sp>
      <p:sp>
        <p:nvSpPr>
          <p:cNvPr id="4103" name="Rectangle 19"/>
          <p:cNvSpPr>
            <a:spLocks noChangeArrowheads="1"/>
          </p:cNvSpPr>
          <p:nvPr/>
        </p:nvSpPr>
        <p:spPr bwMode="auto">
          <a:xfrm>
            <a:off x="305666"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Mar 9, 4pm ET</a:t>
            </a:r>
          </a:p>
          <a:p>
            <a:pPr lvl="1"/>
            <a:r>
              <a:rPr lang="en-US" altLang="en-US" sz="1600" dirty="0"/>
              <a:t>Chair’s Welcome, Policy &amp; patent reminder</a:t>
            </a:r>
          </a:p>
          <a:p>
            <a:pPr lvl="1"/>
            <a:r>
              <a:rPr lang="en-US" altLang="en-US" sz="1600" dirty="0"/>
              <a:t>Approve agenda</a:t>
            </a:r>
          </a:p>
          <a:p>
            <a:pPr lvl="1"/>
            <a:r>
              <a:rPr lang="en-US" altLang="en-US" sz="1600" dirty="0" err="1"/>
              <a:t>TGm</a:t>
            </a:r>
            <a:r>
              <a:rPr lang="en-US" altLang="en-US" sz="1600" dirty="0"/>
              <a:t> Leadership Confirmation</a:t>
            </a:r>
          </a:p>
          <a:p>
            <a:pPr lvl="1"/>
            <a:r>
              <a:rPr lang="en-GB" sz="1600" dirty="0"/>
              <a:t>Draft workplan &amp; schedule discussion</a:t>
            </a:r>
          </a:p>
          <a:p>
            <a:pPr lvl="1"/>
            <a:r>
              <a:rPr lang="en-GB" sz="1600" dirty="0"/>
              <a:t>Issues List/Presentations</a:t>
            </a:r>
          </a:p>
          <a:p>
            <a:pPr lvl="1"/>
            <a:r>
              <a:rPr lang="en-GB" sz="1600" dirty="0"/>
              <a:t>CC Motion (if applicable)</a:t>
            </a:r>
          </a:p>
          <a:p>
            <a:pPr lvl="1"/>
            <a:r>
              <a:rPr lang="en-GB" sz="1600" dirty="0"/>
              <a:t>Plan for teleconferences</a:t>
            </a:r>
            <a:br>
              <a:rPr lang="en-GB" sz="1400" dirty="0"/>
            </a:br>
            <a:endParaRPr lang="en-GB" sz="14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029200"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Mar 11, 4pm ET</a:t>
            </a:r>
          </a:p>
          <a:p>
            <a:pPr lvl="1"/>
            <a:r>
              <a:rPr lang="en-CA" altLang="en-US" sz="1600" dirty="0"/>
              <a:t>Presentations</a:t>
            </a:r>
            <a:br>
              <a:rPr lang="en-GB" sz="1400" dirty="0"/>
            </a:br>
            <a:endParaRPr lang="en-GB" sz="14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March 2021</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Secretary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Confirm Jon </a:t>
            </a:r>
            <a:r>
              <a:rPr lang="en-US" altLang="en-US" sz="2800" dirty="0" err="1"/>
              <a:t>Rosdahl</a:t>
            </a:r>
            <a:r>
              <a:rPr lang="en-US" altLang="en-US" sz="2800" dirty="0"/>
              <a:t> as </a:t>
            </a:r>
            <a:r>
              <a:rPr lang="en-US" altLang="en-US" sz="2800" dirty="0" err="1"/>
              <a:t>TGme</a:t>
            </a:r>
            <a:r>
              <a:rPr lang="en-US" altLang="en-US" sz="2800" dirty="0"/>
              <a:t> Secretary</a:t>
            </a:r>
          </a:p>
          <a:p>
            <a:pPr>
              <a:lnSpc>
                <a:spcPct val="80000"/>
              </a:lnSpc>
            </a:pPr>
            <a:endParaRPr lang="en-US" altLang="en-US" sz="2800" dirty="0"/>
          </a:p>
          <a:p>
            <a:pPr>
              <a:lnSpc>
                <a:spcPct val="80000"/>
              </a:lnSpc>
            </a:pPr>
            <a:r>
              <a:rPr lang="en-US" altLang="en-US" sz="2800" dirty="0"/>
              <a:t>Moved:</a:t>
            </a:r>
          </a:p>
          <a:p>
            <a:pPr>
              <a:lnSpc>
                <a:spcPct val="80000"/>
              </a:lnSpc>
            </a:pPr>
            <a:r>
              <a:rPr lang="en-US" altLang="en-US" sz="2800" dirty="0"/>
              <a:t>Seconded:</a:t>
            </a:r>
          </a:p>
          <a:p>
            <a:pPr>
              <a:lnSpc>
                <a:spcPct val="80000"/>
              </a:lnSpc>
            </a:pPr>
            <a:r>
              <a:rPr lang="en-US" altLang="en-US" sz="2800" dirty="0"/>
              <a:t>Result:</a:t>
            </a:r>
          </a:p>
          <a:p>
            <a:pPr>
              <a:lnSpc>
                <a:spcPct val="80000"/>
              </a:lnSpc>
            </a:pPr>
            <a:endParaRPr lang="en-US" altLang="en-US" sz="1800" dirty="0"/>
          </a:p>
        </p:txBody>
      </p:sp>
      <p:sp>
        <p:nvSpPr>
          <p:cNvPr id="2" name="Rectangle 1"/>
          <p:cNvSpPr/>
          <p:nvPr/>
        </p:nvSpPr>
        <p:spPr>
          <a:xfrm>
            <a:off x="274780" y="5181600"/>
            <a:ext cx="8488220" cy="535531"/>
          </a:xfrm>
          <a:prstGeom prst="rect">
            <a:avLst/>
          </a:prstGeom>
        </p:spPr>
        <p:txBody>
          <a:bodyPr wrap="square">
            <a:spAutoFit/>
          </a:bodyPr>
          <a:lstStyle/>
          <a:p>
            <a:pPr marL="0" indent="0">
              <a:lnSpc>
                <a:spcPct val="80000"/>
              </a:lnSpc>
              <a:buNone/>
            </a:pPr>
            <a:r>
              <a:rPr lang="en-US" altLang="en-US" i="1" dirty="0"/>
              <a:t>From </a:t>
            </a:r>
            <a:r>
              <a:rPr lang="en-US" altLang="en-US" i="1" dirty="0">
                <a:hlinkClick r:id="rId3"/>
              </a:rPr>
              <a:t>https://mentor.ieee.org/802.11/dcn/14/11-14-0629-22-0000-802-11-operations-manual.docx</a:t>
            </a:r>
            <a:r>
              <a:rPr lang="en-US" altLang="en-US" i="1" dirty="0"/>
              <a:t>  Section 4.4: </a:t>
            </a:r>
            <a:r>
              <a:rPr lang="en-US" i="1" dirty="0"/>
              <a:t>The TG Secretary shall be appointed by the TG Chair and confirmed by a TG motion that is approved with a minimum 50% majority. The TG Secretary is re-affirmed every 2 years; one session after the WG Chair is elected”</a:t>
            </a:r>
            <a:endParaRPr lang="en-GB" i="1" dirty="0"/>
          </a:p>
        </p:txBody>
      </p:sp>
    </p:spTree>
    <p:extLst>
      <p:ext uri="{BB962C8B-B14F-4D97-AF65-F5344CB8AC3E}">
        <p14:creationId xmlns:p14="http://schemas.microsoft.com/office/powerpoint/2010/main" val="1894483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March 2021</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Chair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Confirm Michael Montemurro as </a:t>
            </a:r>
            <a:r>
              <a:rPr lang="en-US" altLang="en-US" sz="2800" dirty="0" err="1"/>
              <a:t>TGme</a:t>
            </a:r>
            <a:r>
              <a:rPr lang="en-US" altLang="en-US" sz="2800" dirty="0"/>
              <a:t> Chair</a:t>
            </a:r>
          </a:p>
          <a:p>
            <a:pPr>
              <a:lnSpc>
                <a:spcPct val="80000"/>
              </a:lnSpc>
            </a:pPr>
            <a:endParaRPr lang="en-US" altLang="en-US" sz="2800" dirty="0"/>
          </a:p>
          <a:p>
            <a:pPr>
              <a:lnSpc>
                <a:spcPct val="80000"/>
              </a:lnSpc>
            </a:pPr>
            <a:r>
              <a:rPr lang="en-US" altLang="en-US" sz="2800" dirty="0"/>
              <a:t>Moved:</a:t>
            </a:r>
          </a:p>
          <a:p>
            <a:pPr>
              <a:lnSpc>
                <a:spcPct val="80000"/>
              </a:lnSpc>
            </a:pPr>
            <a:r>
              <a:rPr lang="en-US" altLang="en-US" sz="2800" dirty="0"/>
              <a:t>Seconded:</a:t>
            </a:r>
          </a:p>
          <a:p>
            <a:pPr>
              <a:lnSpc>
                <a:spcPct val="80000"/>
              </a:lnSpc>
            </a:pPr>
            <a:r>
              <a:rPr lang="en-US" altLang="en-US" sz="2800" dirty="0"/>
              <a:t>Result:</a:t>
            </a:r>
          </a:p>
          <a:p>
            <a:pPr>
              <a:lnSpc>
                <a:spcPct val="80000"/>
              </a:lnSpc>
            </a:pPr>
            <a:endParaRPr lang="en-US" altLang="en-US" sz="1800" dirty="0"/>
          </a:p>
        </p:txBody>
      </p:sp>
      <p:sp>
        <p:nvSpPr>
          <p:cNvPr id="2" name="Rectangle 1"/>
          <p:cNvSpPr/>
          <p:nvPr/>
        </p:nvSpPr>
        <p:spPr>
          <a:xfrm>
            <a:off x="274780" y="5181600"/>
            <a:ext cx="8488220" cy="535531"/>
          </a:xfrm>
          <a:prstGeom prst="rect">
            <a:avLst/>
          </a:prstGeom>
        </p:spPr>
        <p:txBody>
          <a:bodyPr wrap="square">
            <a:spAutoFit/>
          </a:bodyPr>
          <a:lstStyle/>
          <a:p>
            <a:pPr marL="0" indent="0">
              <a:lnSpc>
                <a:spcPct val="80000"/>
              </a:lnSpc>
              <a:buNone/>
            </a:pPr>
            <a:r>
              <a:rPr lang="en-US" altLang="en-US" i="1" dirty="0"/>
              <a:t>From </a:t>
            </a:r>
            <a:r>
              <a:rPr lang="en-US" altLang="en-US" i="1" dirty="0">
                <a:hlinkClick r:id="rId3"/>
              </a:rPr>
              <a:t>https://mentor.ieee.org/802.11/dcn/14/11-14-0629-22-0000-802-11-operations-manual.docx</a:t>
            </a:r>
            <a:r>
              <a:rPr lang="en-US" altLang="en-US" i="1" dirty="0"/>
              <a:t>  Section 4.2: </a:t>
            </a:r>
            <a:r>
              <a:rPr lang="en-US" i="1" dirty="0"/>
              <a:t>The TG Chair shall be appointed by the WG Chair and confirmed by a WG majority approval. The TG Chair is re-affirmed every 2 years: one session after the WG Chair is elected.”</a:t>
            </a:r>
            <a:endParaRPr lang="en-GB" i="1" dirty="0"/>
          </a:p>
        </p:txBody>
      </p:sp>
    </p:spTree>
    <p:extLst>
      <p:ext uri="{BB962C8B-B14F-4D97-AF65-F5344CB8AC3E}">
        <p14:creationId xmlns:p14="http://schemas.microsoft.com/office/powerpoint/2010/main" val="322593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March 2021</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Vice chair confirmation </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Elect &lt;&gt; as </a:t>
            </a:r>
            <a:r>
              <a:rPr lang="en-US" altLang="en-US" sz="2800" dirty="0" err="1"/>
              <a:t>TGme</a:t>
            </a:r>
            <a:r>
              <a:rPr lang="en-US" altLang="en-US" sz="2800" dirty="0"/>
              <a:t> Vice Chair</a:t>
            </a:r>
          </a:p>
          <a:p>
            <a:pPr>
              <a:lnSpc>
                <a:spcPct val="80000"/>
              </a:lnSpc>
            </a:pPr>
            <a:r>
              <a:rPr lang="en-US" altLang="en-US" sz="2800" dirty="0"/>
              <a:t>Elect &lt;&gt; as </a:t>
            </a:r>
            <a:r>
              <a:rPr lang="en-US" altLang="en-US" sz="2800" dirty="0" err="1"/>
              <a:t>TGme</a:t>
            </a:r>
            <a:r>
              <a:rPr lang="en-US" altLang="en-US" sz="2800" dirty="0"/>
              <a:t> Vice Chair</a:t>
            </a:r>
          </a:p>
          <a:p>
            <a:pPr>
              <a:lnSpc>
                <a:spcPct val="80000"/>
              </a:lnSpc>
            </a:pPr>
            <a:endParaRPr lang="en-US" altLang="en-US" sz="2800" dirty="0"/>
          </a:p>
          <a:p>
            <a:pPr>
              <a:lnSpc>
                <a:spcPct val="80000"/>
              </a:lnSpc>
            </a:pPr>
            <a:r>
              <a:rPr lang="en-US" altLang="en-US" sz="2800" dirty="0"/>
              <a:t>Volunteers to date: Mark Hamilton, Mark Rison</a:t>
            </a:r>
          </a:p>
          <a:p>
            <a:pPr>
              <a:lnSpc>
                <a:spcPct val="80000"/>
              </a:lnSpc>
            </a:pPr>
            <a:endParaRPr lang="en-US" altLang="en-US" sz="2800" dirty="0"/>
          </a:p>
          <a:p>
            <a:pPr>
              <a:lnSpc>
                <a:spcPct val="80000"/>
              </a:lnSpc>
            </a:pPr>
            <a:r>
              <a:rPr lang="en-US" altLang="en-US" sz="2800" dirty="0"/>
              <a:t>Moved:</a:t>
            </a:r>
          </a:p>
          <a:p>
            <a:pPr>
              <a:lnSpc>
                <a:spcPct val="80000"/>
              </a:lnSpc>
            </a:pPr>
            <a:r>
              <a:rPr lang="en-US" altLang="en-US" sz="2800" dirty="0"/>
              <a:t>Seconded:</a:t>
            </a:r>
          </a:p>
          <a:p>
            <a:pPr>
              <a:lnSpc>
                <a:spcPct val="80000"/>
              </a:lnSpc>
            </a:pPr>
            <a:r>
              <a:rPr lang="en-US" altLang="en-US" sz="2800" dirty="0"/>
              <a:t>Result:</a:t>
            </a:r>
          </a:p>
          <a:p>
            <a:pPr marL="0" indent="0">
              <a:lnSpc>
                <a:spcPct val="80000"/>
              </a:lnSpc>
              <a:buNone/>
            </a:pPr>
            <a:endParaRPr lang="en-US" altLang="en-US" sz="1400" b="0" dirty="0"/>
          </a:p>
          <a:p>
            <a:pPr marL="0" indent="0">
              <a:lnSpc>
                <a:spcPct val="80000"/>
              </a:lnSpc>
              <a:buNone/>
            </a:pPr>
            <a:endParaRPr lang="en-US" altLang="en-US" sz="1400" b="0" dirty="0"/>
          </a:p>
          <a:p>
            <a:pPr marL="0" indent="0">
              <a:lnSpc>
                <a:spcPct val="80000"/>
              </a:lnSpc>
              <a:buNone/>
            </a:pPr>
            <a:r>
              <a:rPr lang="en-US" altLang="en-US" sz="1400" b="0" i="1" dirty="0"/>
              <a:t>From </a:t>
            </a:r>
            <a:r>
              <a:rPr lang="en-US" altLang="en-US" sz="1400" b="0" i="1" dirty="0">
                <a:hlinkClick r:id="rId3"/>
              </a:rPr>
              <a:t>https://mentor.ieee.org/802.11/dcn/14/11-14-0629-22-0000-802-11-operations-manual.docx</a:t>
            </a:r>
            <a:r>
              <a:rPr lang="en-US" altLang="en-US" sz="1400" b="0" i="1" dirty="0"/>
              <a:t>  Section 4.5: </a:t>
            </a:r>
            <a:r>
              <a:rPr lang="en-US" sz="1400" b="0" i="1" dirty="0"/>
              <a:t>TG Vice-Chair is elected by a TG majority approval and confirmed by a WG majority approval.  The TG Vice-Chair is reaffirmed every 2 years; one session after the WG Chair is elected.</a:t>
            </a:r>
            <a:endParaRPr lang="en-GB" sz="1400" b="0" i="1" dirty="0"/>
          </a:p>
          <a:p>
            <a:pPr>
              <a:lnSpc>
                <a:spcPct val="80000"/>
              </a:lnSpc>
            </a:pPr>
            <a:endParaRPr lang="en-US" altLang="en-US" sz="2800" dirty="0"/>
          </a:p>
          <a:p>
            <a:pPr>
              <a:lnSpc>
                <a:spcPct val="80000"/>
              </a:lnSpc>
            </a:pPr>
            <a:endParaRPr lang="en-US" altLang="en-US" sz="1800" dirty="0"/>
          </a:p>
        </p:txBody>
      </p:sp>
    </p:spTree>
    <p:extLst>
      <p:ext uri="{BB962C8B-B14F-4D97-AF65-F5344CB8AC3E}">
        <p14:creationId xmlns:p14="http://schemas.microsoft.com/office/powerpoint/2010/main" val="4030422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March 2021</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8</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Editor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a:t>Confirm &lt;&gt; as </a:t>
            </a:r>
            <a:r>
              <a:rPr lang="en-US" altLang="en-US" sz="2800" dirty="0" err="1"/>
              <a:t>TGme</a:t>
            </a:r>
            <a:r>
              <a:rPr lang="en-US" altLang="en-US" sz="2800" dirty="0"/>
              <a:t> Technical Editors</a:t>
            </a:r>
          </a:p>
          <a:p>
            <a:pPr>
              <a:lnSpc>
                <a:spcPct val="80000"/>
              </a:lnSpc>
            </a:pPr>
            <a:endParaRPr lang="en-US" altLang="en-US" sz="2800" dirty="0"/>
          </a:p>
          <a:p>
            <a:pPr>
              <a:lnSpc>
                <a:spcPct val="80000"/>
              </a:lnSpc>
            </a:pPr>
            <a:r>
              <a:rPr lang="en-US" altLang="en-US" sz="2800" dirty="0"/>
              <a:t>Volunteers to date: Emily Qi and Edward Au</a:t>
            </a:r>
          </a:p>
          <a:p>
            <a:pPr>
              <a:lnSpc>
                <a:spcPct val="80000"/>
              </a:lnSpc>
            </a:pPr>
            <a:endParaRPr lang="en-US" altLang="en-US" sz="2800" dirty="0"/>
          </a:p>
          <a:p>
            <a:pPr>
              <a:lnSpc>
                <a:spcPct val="80000"/>
              </a:lnSpc>
            </a:pPr>
            <a:r>
              <a:rPr lang="en-US" altLang="en-US" sz="2800" dirty="0"/>
              <a:t>Moved:</a:t>
            </a:r>
          </a:p>
          <a:p>
            <a:pPr>
              <a:lnSpc>
                <a:spcPct val="80000"/>
              </a:lnSpc>
            </a:pPr>
            <a:r>
              <a:rPr lang="en-US" altLang="en-US" sz="2800" dirty="0"/>
              <a:t>Seconded:</a:t>
            </a:r>
          </a:p>
          <a:p>
            <a:pPr>
              <a:lnSpc>
                <a:spcPct val="80000"/>
              </a:lnSpc>
            </a:pPr>
            <a:r>
              <a:rPr lang="en-US" altLang="en-US" sz="2800" dirty="0"/>
              <a:t>Result:</a:t>
            </a:r>
          </a:p>
          <a:p>
            <a:pPr>
              <a:lnSpc>
                <a:spcPct val="80000"/>
              </a:lnSpc>
            </a:pPr>
            <a:endParaRPr lang="en-US" altLang="en-US" sz="2800" dirty="0"/>
          </a:p>
          <a:p>
            <a:pPr>
              <a:lnSpc>
                <a:spcPct val="80000"/>
              </a:lnSpc>
            </a:pPr>
            <a:endParaRPr lang="en-US" altLang="en-US" sz="2800" dirty="0"/>
          </a:p>
          <a:p>
            <a:pPr marL="0" indent="0">
              <a:lnSpc>
                <a:spcPct val="80000"/>
              </a:lnSpc>
              <a:buNone/>
            </a:pPr>
            <a:r>
              <a:rPr lang="en-US" altLang="en-US" sz="1400" b="0" i="1" dirty="0"/>
              <a:t>From </a:t>
            </a:r>
            <a:r>
              <a:rPr lang="en-US" altLang="en-US" sz="1400" b="0" i="1" dirty="0">
                <a:hlinkClick r:id="rId3"/>
              </a:rPr>
              <a:t>https://mentor.ieee.org/802.11/dcn/14/11-14-0629-22-0000-802-11-operations-manual.docx</a:t>
            </a:r>
            <a:r>
              <a:rPr lang="en-US" altLang="en-US" sz="1400" b="0" i="1" dirty="0"/>
              <a:t>  Section 4.5: “</a:t>
            </a:r>
            <a:r>
              <a:rPr lang="en-US" sz="1400" b="0" i="1" dirty="0"/>
              <a:t>The TG Technical Editor shall be appointed by the TG Chair and confirmed by a TG majority approval.”</a:t>
            </a:r>
            <a:endParaRPr lang="en-GB" sz="1400" b="0" i="1" dirty="0"/>
          </a:p>
          <a:p>
            <a:pPr>
              <a:lnSpc>
                <a:spcPct val="80000"/>
              </a:lnSpc>
            </a:pPr>
            <a:endParaRPr lang="en-US" altLang="en-US" sz="2800" dirty="0"/>
          </a:p>
          <a:p>
            <a:pPr>
              <a:lnSpc>
                <a:spcPct val="80000"/>
              </a:lnSpc>
            </a:pPr>
            <a:endParaRPr lang="en-US" altLang="en-US" sz="1800" dirty="0"/>
          </a:p>
        </p:txBody>
      </p:sp>
    </p:spTree>
    <p:extLst>
      <p:ext uri="{BB962C8B-B14F-4D97-AF65-F5344CB8AC3E}">
        <p14:creationId xmlns:p14="http://schemas.microsoft.com/office/powerpoint/2010/main" val="1525496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March 2021</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9</a:t>
            </a:fld>
            <a:endParaRPr lang="en-US"/>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a:t>Historical </a:t>
            </a:r>
            <a:r>
              <a:rPr lang="en-US" altLang="en-US" sz="3600" dirty="0" err="1"/>
              <a:t>REVmc</a:t>
            </a:r>
            <a:r>
              <a:rPr lang="en-US" altLang="en-US" sz="3600" dirty="0"/>
              <a:t>, </a:t>
            </a:r>
            <a:r>
              <a:rPr lang="en-US" altLang="en-US" sz="3600" dirty="0" err="1"/>
              <a:t>REVmd</a:t>
            </a:r>
            <a:endParaRPr lang="en-US" altLang="en-US" sz="3600" dirty="0"/>
          </a:p>
        </p:txBody>
      </p:sp>
      <p:sp>
        <p:nvSpPr>
          <p:cNvPr id="4103" name="Rectangle 19"/>
          <p:cNvSpPr>
            <a:spLocks noChangeArrowheads="1"/>
          </p:cNvSpPr>
          <p:nvPr/>
        </p:nvSpPr>
        <p:spPr bwMode="auto">
          <a:xfrm>
            <a:off x="305666" y="1752600"/>
            <a:ext cx="853353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000" dirty="0" err="1"/>
              <a:t>REVmc</a:t>
            </a:r>
            <a:endParaRPr lang="en-US" altLang="en-US" sz="2000" dirty="0"/>
          </a:p>
          <a:p>
            <a:pPr lvl="1">
              <a:lnSpc>
                <a:spcPct val="80000"/>
              </a:lnSpc>
            </a:pPr>
            <a:r>
              <a:rPr lang="en-US" altLang="en-US" sz="1600" dirty="0"/>
              <a:t>Amendments: 802.11-2012, 11ae, 11aa, 11ad, 11ac, 11af</a:t>
            </a:r>
          </a:p>
          <a:p>
            <a:pPr lvl="1">
              <a:lnSpc>
                <a:spcPct val="80000"/>
              </a:lnSpc>
            </a:pPr>
            <a:r>
              <a:rPr lang="en-US" altLang="en-US" sz="1600" dirty="0"/>
              <a:t>PAR approved: Aug 2012</a:t>
            </a:r>
          </a:p>
          <a:p>
            <a:pPr lvl="1">
              <a:lnSpc>
                <a:spcPct val="80000"/>
              </a:lnSpc>
            </a:pPr>
            <a:r>
              <a:rPr lang="en-US" altLang="en-US" sz="1600" dirty="0"/>
              <a:t>Initial LB: Mar 2013</a:t>
            </a:r>
          </a:p>
          <a:p>
            <a:pPr lvl="1">
              <a:lnSpc>
                <a:spcPct val="80000"/>
              </a:lnSpc>
            </a:pPr>
            <a:r>
              <a:rPr lang="en-US" altLang="en-US" sz="1600" dirty="0"/>
              <a:t>Initial SB: Apr 2015</a:t>
            </a:r>
          </a:p>
          <a:p>
            <a:pPr lvl="1">
              <a:lnSpc>
                <a:spcPct val="80000"/>
              </a:lnSpc>
            </a:pPr>
            <a:r>
              <a:rPr lang="en-US" altLang="en-US" sz="1600" dirty="0"/>
              <a:t>Final WG Approval: Sep 2016 (3 </a:t>
            </a:r>
            <a:r>
              <a:rPr lang="en-US" altLang="en-US" sz="1600" dirty="0" err="1"/>
              <a:t>yrs</a:t>
            </a:r>
            <a:r>
              <a:rPr lang="en-US" altLang="en-US" sz="1600" dirty="0"/>
              <a:t>, 11 months)</a:t>
            </a:r>
          </a:p>
          <a:p>
            <a:pPr>
              <a:lnSpc>
                <a:spcPct val="80000"/>
              </a:lnSpc>
            </a:pPr>
            <a:r>
              <a:rPr lang="en-US" altLang="en-US" sz="2000" dirty="0" err="1"/>
              <a:t>REVmd</a:t>
            </a:r>
            <a:r>
              <a:rPr lang="en-US" altLang="en-US" sz="2000" dirty="0"/>
              <a:t>:</a:t>
            </a:r>
          </a:p>
          <a:p>
            <a:pPr lvl="1">
              <a:lnSpc>
                <a:spcPct val="80000"/>
              </a:lnSpc>
            </a:pPr>
            <a:r>
              <a:rPr lang="en-US" altLang="en-US" sz="1600" dirty="0"/>
              <a:t>Amendments: 802.11-2016, 11ai, 11ah, 11aj, 11ak, 11aq</a:t>
            </a:r>
          </a:p>
          <a:p>
            <a:pPr lvl="1">
              <a:lnSpc>
                <a:spcPct val="80000"/>
              </a:lnSpc>
            </a:pPr>
            <a:r>
              <a:rPr lang="en-US" altLang="en-US" sz="1600" dirty="0"/>
              <a:t>PAR Approved: Mar 2017</a:t>
            </a:r>
          </a:p>
          <a:p>
            <a:pPr lvl="1">
              <a:lnSpc>
                <a:spcPct val="80000"/>
              </a:lnSpc>
            </a:pPr>
            <a:r>
              <a:rPr lang="en-US" altLang="en-US" sz="1600" dirty="0"/>
              <a:t>Initial LB: Mar 2018</a:t>
            </a:r>
          </a:p>
          <a:p>
            <a:pPr lvl="1">
              <a:lnSpc>
                <a:spcPct val="80000"/>
              </a:lnSpc>
            </a:pPr>
            <a:r>
              <a:rPr lang="en-US" altLang="en-US" sz="1600" dirty="0"/>
              <a:t>Initial SB: Dec 2019</a:t>
            </a:r>
          </a:p>
          <a:p>
            <a:pPr lvl="1">
              <a:lnSpc>
                <a:spcPct val="80000"/>
              </a:lnSpc>
            </a:pPr>
            <a:r>
              <a:rPr lang="en-US" altLang="en-US" sz="1600" dirty="0"/>
              <a:t>Final WG Approval: Sep 2020 (3 </a:t>
            </a:r>
            <a:r>
              <a:rPr lang="en-US" altLang="en-US" sz="1600" dirty="0" err="1"/>
              <a:t>yrs</a:t>
            </a:r>
            <a:r>
              <a:rPr lang="en-US" altLang="en-US" sz="1600" dirty="0"/>
              <a:t>, 6 months)</a:t>
            </a:r>
          </a:p>
          <a:p>
            <a:pPr>
              <a:lnSpc>
                <a:spcPct val="80000"/>
              </a:lnSpc>
            </a:pPr>
            <a:endParaRPr lang="en-US" altLang="en-US" sz="1800" dirty="0"/>
          </a:p>
        </p:txBody>
      </p:sp>
    </p:spTree>
    <p:extLst>
      <p:ext uri="{BB962C8B-B14F-4D97-AF65-F5344CB8AC3E}">
        <p14:creationId xmlns:p14="http://schemas.microsoft.com/office/powerpoint/2010/main" val="21086764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104812</TotalTime>
  <Words>2559</Words>
  <Application>Microsoft Office PowerPoint</Application>
  <PresentationFormat>On-screen Show (4:3)</PresentationFormat>
  <Paragraphs>316</Paragraphs>
  <Slides>27</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TGme Agenda</vt:lpstr>
      <vt:lpstr>Secretary confirmation</vt:lpstr>
      <vt:lpstr>Chair confirmation</vt:lpstr>
      <vt:lpstr>Vice chair confirmation </vt:lpstr>
      <vt:lpstr>Editor confirmation</vt:lpstr>
      <vt:lpstr>Historical REVmc, REVmd</vt:lpstr>
      <vt:lpstr>Standard and Amendment Ratification</vt:lpstr>
      <vt:lpstr>In Progress – TGme Timeline</vt:lpstr>
      <vt:lpstr>REVme Issues</vt:lpstr>
      <vt:lpstr>Motion to Approve Initial Timeline </vt:lpstr>
      <vt:lpstr>Presentations</vt:lpstr>
      <vt:lpstr>Motion - Comment Collection</vt:lpstr>
      <vt:lpstr>Teleconference – Meeting plan until May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March 2021</cp:keywords>
  <dc:description/>
  <cp:lastModifiedBy>Michael Montemurro</cp:lastModifiedBy>
  <cp:revision>4583</cp:revision>
  <cp:lastPrinted>2014-11-04T15:04:57Z</cp:lastPrinted>
  <dcterms:created xsi:type="dcterms:W3CDTF">2007-04-17T18:10:23Z</dcterms:created>
  <dcterms:modified xsi:type="dcterms:W3CDTF">2021-02-22T21:34:21Z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