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0" r:id="rId6"/>
    <p:sldId id="261" r:id="rId7"/>
    <p:sldId id="269" r:id="rId8"/>
    <p:sldId id="262" r:id="rId9"/>
    <p:sldId id="271" r:id="rId10"/>
    <p:sldId id="289" r:id="rId11"/>
    <p:sldId id="266" r:id="rId12"/>
    <p:sldId id="290" r:id="rId13"/>
    <p:sldId id="283" r:id="rId14"/>
    <p:sldId id="288" r:id="rId15"/>
    <p:sldId id="265" r:id="rId16"/>
    <p:sldId id="284" r:id="rId17"/>
    <p:sldId id="292" r:id="rId18"/>
    <p:sldId id="272" r:id="rId19"/>
    <p:sldId id="287" r:id="rId20"/>
    <p:sldId id="285" r:id="rId21"/>
    <p:sldId id="291" r:id="rId22"/>
    <p:sldId id="286" r:id="rId23"/>
    <p:sldId id="293" r:id="rId24"/>
    <p:sldId id="267" r:id="rId25"/>
    <p:sldId id="268"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55"/>
    <p:restoredTop sz="94826"/>
  </p:normalViewPr>
  <p:slideViewPr>
    <p:cSldViewPr snapToGrid="0" snapToObjects="1">
      <p:cViewPr varScale="1">
        <p:scale>
          <a:sx n="139" d="100"/>
          <a:sy n="139" d="100"/>
        </p:scale>
        <p:origin x="226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1/11-21-0444-00-00bi-timeline-proposal.ppt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Monday March 1, 12:00EST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First session of </a:t>
            </a:r>
            <a:r>
              <a:rPr lang="en-US" sz="2000" dirty="0" err="1">
                <a:solidFill>
                  <a:schemeClr val="bg1">
                    <a:lumMod val="65000"/>
                  </a:schemeClr>
                </a:solidFill>
              </a:rPr>
              <a:t>TGbi</a:t>
            </a:r>
            <a:r>
              <a:rPr lang="en-US" sz="2000" dirty="0">
                <a:solidFill>
                  <a:schemeClr val="bg1">
                    <a:lumMod val="65000"/>
                  </a:schemeClr>
                </a:solidFill>
              </a:rPr>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three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cs typeface="Times New Roman" panose="02020603050405020304" pitchFamily="18" charset="0"/>
              </a:rPr>
              <a:t>Friday AM2 March 12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56747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Wednesday March 10, 13:30EST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Approve agenda, minutes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Vice Chair – two nominations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Editor – one nomination</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Number of Vice Chairs</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Vice Chair election, if needed</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Cadence for teleconferences: Propose every other week</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solidFill>
                  <a:schemeClr val="bg1">
                    <a:lumMod val="65000"/>
                  </a:schemeClr>
                </a:solidFill>
              </a:rPr>
              <a:t>Day/Time for teleconferences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1600" b="1" dirty="0">
                <a:solidFill>
                  <a:schemeClr val="bg1">
                    <a:lumMod val="65000"/>
                  </a:schemeClr>
                </a:solidFill>
                <a:latin typeface="Times New Roman" panose="02020603050405020304" pitchFamily="18" charset="0"/>
                <a:cs typeface="Times New Roman" panose="02020603050405020304" pitchFamily="18" charset="0"/>
              </a:rPr>
              <a:t>	Friday AM2 March 12 at 11:15ET</a:t>
            </a:r>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241251003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3260" y="1150628"/>
            <a:ext cx="8457480" cy="4295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Friday March 11, 11:15EST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 – no nominations so far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 – one nomination</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Teleconference time scheduling will be discussed in Monday CAC</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Approval of Editor - Po-Kai Huang</a:t>
            </a:r>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Timeline Presentation  </a:t>
            </a:r>
            <a:r>
              <a:rPr lang="en-US" sz="2000" b="1"/>
              <a:t>and discussion – </a:t>
            </a:r>
            <a:r>
              <a:rPr lang="en-US" sz="2000" b="1" dirty="0"/>
              <a:t>Stephen McCann</a:t>
            </a:r>
          </a:p>
          <a:p>
            <a:pPr marL="343619" lvl="4"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rPr>
              <a:t>&lt;</a:t>
            </a:r>
            <a:r>
              <a:rPr lang="en-US" sz="1500" dirty="0">
                <a:sym typeface="Times New Roman"/>
                <a:hlinkClick r:id="rId2" tooltip="https://mentor.ieee.org/802.11/dcn/21/11-21-0444-00-00bi-timeline-proposal.pptx"/>
              </a:rPr>
              <a:t>https://mentor.ieee.org/802.11/dcn/21/11-21-0444-00-00bi-timeline-proposal.pptx</a:t>
            </a:r>
            <a:r>
              <a:rPr lang="en-US" sz="1500" dirty="0">
                <a:sym typeface="Times New Roman"/>
              </a:rPr>
              <a:t>&gt;</a:t>
            </a:r>
            <a:endParaRPr lang="en-US" sz="2000" b="1" dirty="0"/>
          </a:p>
          <a:p>
            <a:pP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RCM teleconference minutes from Jan. 4 teleconference and January Interim Meeting. Links are below.</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endParaRPr lang="en-US"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/21/11-21-0136-00-0rcm-minutes-of-jan4-telecon.doc</a:t>
            </a: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https://</a:t>
            </a:r>
            <a:r>
              <a:rPr lang="en-US" dirty="0" err="1"/>
              <a:t>mentor.ieee.org</a:t>
            </a:r>
            <a:r>
              <a:rPr lang="en-US" dirty="0"/>
              <a:t>/802.11/</a:t>
            </a:r>
            <a:r>
              <a:rPr lang="en-US" dirty="0" err="1"/>
              <a:t>dcn</a:t>
            </a:r>
            <a:r>
              <a:rPr lang="en-US" dirty="0"/>
              <a:t>/21/11-21-0118-01-0rcm-minutes-rcm-interim-meeting-january-2021.docx</a:t>
            </a: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Mark Hamilton</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Stuart Kerry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201085719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Approve </a:t>
            </a:r>
            <a:r>
              <a:rPr lang="en-US" dirty="0" err="1"/>
              <a:t>TGbi</a:t>
            </a:r>
            <a:r>
              <a:rPr lang="en-US" dirty="0"/>
              <a:t> teleconference minutes from March 1, 2021</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21/348r0</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285750" indent="-285750">
              <a:lnSpc>
                <a:spcPct val="81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pc="-1" dirty="0"/>
              <a:t>https://</a:t>
            </a:r>
            <a:r>
              <a:rPr lang="en-US" spc="-1" dirty="0" err="1"/>
              <a:t>mentor.ieee.org</a:t>
            </a:r>
            <a:r>
              <a:rPr lang="en-US" spc="-1" dirty="0"/>
              <a:t>/802.11/</a:t>
            </a:r>
            <a:r>
              <a:rPr lang="en-US" spc="-1" dirty="0" err="1"/>
              <a:t>dcn</a:t>
            </a:r>
            <a:r>
              <a:rPr lang="en-US" spc="-1" dirty="0"/>
              <a:t>/21/11-21-0348-00-00bi-teleconference-minutes-march-01-2021.doc</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Jerome Henry</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Edward Au</a:t>
            </a:r>
            <a:endParaRPr sz="2400" spc="-1" dirty="0"/>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Approved by unanimous consent</a:t>
            </a:r>
            <a:endParaRPr sz="2400" dirty="0"/>
          </a:p>
        </p:txBody>
      </p:sp>
    </p:spTree>
    <p:extLst>
      <p:ext uri="{BB962C8B-B14F-4D97-AF65-F5344CB8AC3E}">
        <p14:creationId xmlns:p14="http://schemas.microsoft.com/office/powerpoint/2010/main" val="36193535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Vice Chair(s) Selection</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Nominations received:</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Jerome Henry</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Steve McCann</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Discussion on whether 2 Vice Chairs would be appropriate</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343330770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Elect the following vice chairs for </a:t>
            </a:r>
            <a:r>
              <a:rPr lang="en-US" dirty="0" err="1"/>
              <a:t>TGbi</a:t>
            </a:r>
            <a:r>
              <a:rPr lang="en-US" dirty="0"/>
              <a:t>:</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Jerome Henry</a:t>
            </a:r>
          </a:p>
          <a:p>
            <a:pPr marL="731520" lvl="1"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pc="-1" dirty="0"/>
              <a:t>Stephen McCann</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400" dirty="0"/>
              <a:t>Moved: </a:t>
            </a:r>
            <a:r>
              <a:rPr lang="en-US" sz="2400" dirty="0"/>
              <a:t>Stuart Kerry</a:t>
            </a:r>
          </a:p>
          <a:p>
            <a:pPr>
              <a:lnSpc>
                <a:spcPct val="81000"/>
              </a:lnSpc>
              <a:spcBef>
                <a:spcPts val="200"/>
              </a:spcBef>
              <a:defRPr sz="1500" b="1" spc="-100">
                <a:latin typeface="Times New Roman"/>
                <a:ea typeface="Times New Roman"/>
                <a:cs typeface="Times New Roman"/>
                <a:sym typeface="Times New Roman"/>
              </a:defRPr>
            </a:pPr>
            <a:r>
              <a:rPr sz="2400" dirty="0"/>
              <a:t>Seconded:</a:t>
            </a:r>
            <a:r>
              <a:rPr lang="en-US" sz="2400" dirty="0"/>
              <a:t> Joseph Levy</a:t>
            </a:r>
          </a:p>
          <a:p>
            <a:pPr>
              <a:lnSpc>
                <a:spcPct val="81000"/>
              </a:lnSpc>
              <a:spcBef>
                <a:spcPts val="200"/>
              </a:spcBef>
              <a:defRPr sz="1500" b="1" spc="-100">
                <a:latin typeface="Times New Roman"/>
                <a:ea typeface="Times New Roman"/>
                <a:cs typeface="Times New Roman"/>
                <a:sym typeface="Times New Roman"/>
              </a:defRPr>
            </a:pPr>
            <a:r>
              <a:rPr sz="2400" dirty="0"/>
              <a:t>Result:</a:t>
            </a:r>
            <a:r>
              <a:rPr lang="en-US" sz="2400" dirty="0"/>
              <a:t> 53 Agree, 0 Disagree, 4 Abstain</a:t>
            </a:r>
          </a:p>
          <a:p>
            <a:pPr>
              <a:lnSpc>
                <a:spcPct val="81000"/>
              </a:lnSpc>
              <a:spcBef>
                <a:spcPts val="200"/>
              </a:spcBef>
              <a:defRPr sz="1500" b="1" spc="-100">
                <a:latin typeface="Times New Roman"/>
                <a:ea typeface="Times New Roman"/>
                <a:cs typeface="Times New Roman"/>
                <a:sym typeface="Times New Roman"/>
              </a:defRPr>
            </a:pPr>
            <a:r>
              <a:rPr lang="en-US" sz="2400" dirty="0"/>
              <a:t> 99 attendees </a:t>
            </a:r>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sz="2400" dirty="0"/>
          </a:p>
        </p:txBody>
      </p:sp>
    </p:spTree>
    <p:extLst>
      <p:ext uri="{BB962C8B-B14F-4D97-AF65-F5344CB8AC3E}">
        <p14:creationId xmlns:p14="http://schemas.microsoft.com/office/powerpoint/2010/main" val="229645108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BDE0-40AC-D348-82FC-B48667FBC08F}"/>
              </a:ext>
            </a:extLst>
          </p:cNvPr>
          <p:cNvSpPr>
            <a:spLocks noGrp="1"/>
          </p:cNvSpPr>
          <p:nvPr>
            <p:ph type="title"/>
          </p:nvPr>
        </p:nvSpPr>
        <p:spPr/>
        <p:txBody>
          <a:bodyPr/>
          <a:lstStyle/>
          <a:p>
            <a:r>
              <a:rPr lang="en-US" dirty="0"/>
              <a:t>Teleconference planning</a:t>
            </a:r>
          </a:p>
        </p:txBody>
      </p:sp>
      <p:sp>
        <p:nvSpPr>
          <p:cNvPr id="6" name="Text Placeholder 5">
            <a:extLst>
              <a:ext uri="{FF2B5EF4-FFF2-40B4-BE49-F238E27FC236}">
                <a16:creationId xmlns:a16="http://schemas.microsoft.com/office/drawing/2014/main" id="{31130DAC-FA48-1044-8E19-D52D31811812}"/>
              </a:ext>
            </a:extLst>
          </p:cNvPr>
          <p:cNvSpPr>
            <a:spLocks noGrp="1"/>
          </p:cNvSpPr>
          <p:nvPr>
            <p:ph type="body" idx="1"/>
          </p:nvPr>
        </p:nvSpPr>
        <p:spPr>
          <a:xfrm>
            <a:off x="816429" y="1751762"/>
            <a:ext cx="7771680" cy="4114080"/>
          </a:xfrm>
        </p:spPr>
        <p:txBody>
          <a:bodyPr/>
          <a:lstStyle/>
          <a:p>
            <a:pPr>
              <a:lnSpc>
                <a:spcPct val="81000"/>
              </a:lnSpc>
              <a:spcBef>
                <a:spcPts val="200"/>
              </a:spcBef>
              <a:defRPr sz="2200" spc="-1">
                <a:latin typeface="Arial"/>
                <a:ea typeface="Arial"/>
                <a:cs typeface="Arial"/>
                <a:sym typeface="Arial"/>
              </a:defRPr>
            </a:pPr>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What cadence?</a:t>
            </a:r>
          </a:p>
          <a:p>
            <a:pPr marL="12149" lvl="2"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 every other week</a:t>
            </a:r>
          </a:p>
          <a:p>
            <a:endParaRPr lang="en-US"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Timing Discussion (day/time)</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Requests to avoid: </a:t>
            </a:r>
            <a:r>
              <a:rPr lang="en-US" sz="2000" dirty="0" err="1"/>
              <a:t>TGbe</a:t>
            </a:r>
            <a:r>
              <a:rPr lang="en-US" sz="2000" dirty="0"/>
              <a:t>, </a:t>
            </a:r>
            <a:r>
              <a:rPr lang="en-US" sz="2000" dirty="0" err="1"/>
              <a:t>TGbc</a:t>
            </a:r>
            <a:r>
              <a:rPr lang="en-US" sz="2000" dirty="0"/>
              <a:t>, afternoon Eastern US </a:t>
            </a:r>
            <a:r>
              <a:rPr lang="en-US" sz="2000" dirty="0" err="1"/>
              <a:t>timezone</a:t>
            </a: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Suggestions: fixed day of week, rotate times</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a:t>
            </a:r>
            <a:r>
              <a:rPr lang="en-US" sz="2000" dirty="0" err="1"/>
              <a:t>TGbe</a:t>
            </a:r>
            <a:r>
              <a:rPr lang="en-US" sz="2000" dirty="0"/>
              <a:t> may leave Monday am </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Action: Carol to bring to CAC for discussion</a:t>
            </a:r>
          </a:p>
          <a:p>
            <a:pPr marL="12149" lvl="8"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b="1" spc="-1" dirty="0">
              <a:latin typeface="Times New Roman"/>
              <a:cs typeface="Times New Roman"/>
            </a:endParaRP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endParaRPr lang="en-US" dirty="0"/>
          </a:p>
          <a:p>
            <a:endParaRPr lang="en-US" dirty="0"/>
          </a:p>
        </p:txBody>
      </p:sp>
    </p:spTree>
    <p:extLst>
      <p:ext uri="{BB962C8B-B14F-4D97-AF65-F5344CB8AC3E}">
        <p14:creationId xmlns:p14="http://schemas.microsoft.com/office/powerpoint/2010/main" val="120106705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a:t>
            </a:r>
            <a:r>
              <a:rPr lang="en-US" dirty="0"/>
              <a:t>–</a:t>
            </a:r>
            <a:r>
              <a:rPr dirty="0"/>
              <a:t> </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sz="2000" dirty="0"/>
              <a:t>Approve Po-Kai Huang as Technical Editor</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sz="2000" dirty="0"/>
              <a:t>Moved: </a:t>
            </a:r>
            <a:endParaRPr lang="en-US" sz="2000" dirty="0"/>
          </a:p>
          <a:p>
            <a:pPr>
              <a:lnSpc>
                <a:spcPct val="81000"/>
              </a:lnSpc>
              <a:spcBef>
                <a:spcPts val="200"/>
              </a:spcBef>
              <a:defRPr sz="1500" b="1" spc="-100">
                <a:latin typeface="Times New Roman"/>
                <a:ea typeface="Times New Roman"/>
                <a:cs typeface="Times New Roman"/>
                <a:sym typeface="Times New Roman"/>
              </a:defRPr>
            </a:pPr>
            <a:r>
              <a:rPr sz="2000" dirty="0"/>
              <a:t>Seconded:</a:t>
            </a:r>
            <a:endParaRPr lang="en-US" sz="2000" dirty="0"/>
          </a:p>
          <a:p>
            <a:pPr>
              <a:lnSpc>
                <a:spcPct val="81000"/>
              </a:lnSpc>
              <a:spcBef>
                <a:spcPts val="200"/>
              </a:spcBef>
              <a:defRPr sz="1500" b="1" spc="-100">
                <a:latin typeface="Times New Roman"/>
                <a:ea typeface="Times New Roman"/>
                <a:cs typeface="Times New Roman"/>
                <a:sym typeface="Times New Roman"/>
              </a:defRPr>
            </a:pPr>
            <a:r>
              <a:rPr sz="2000" dirty="0"/>
              <a:t>Result:</a:t>
            </a:r>
            <a:r>
              <a:rPr lang="en-US" sz="2000" dirty="0"/>
              <a:t>  Agree,  Disagree, Abstain</a:t>
            </a:r>
          </a:p>
          <a:p>
            <a:pPr>
              <a:lnSpc>
                <a:spcPct val="81000"/>
              </a:lnSpc>
              <a:spcBef>
                <a:spcPts val="200"/>
              </a:spcBef>
              <a:defRPr sz="1500" b="1" spc="-100">
                <a:latin typeface="Times New Roman"/>
                <a:ea typeface="Times New Roman"/>
                <a:cs typeface="Times New Roman"/>
                <a:sym typeface="Times New Roman"/>
              </a:defRPr>
            </a:pPr>
            <a:r>
              <a:rPr lang="en-US" sz="2000" dirty="0"/>
              <a:t>  attendees </a:t>
            </a:r>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sz="2400" dirty="0"/>
          </a:p>
        </p:txBody>
      </p:sp>
    </p:spTree>
    <p:extLst>
      <p:ext uri="{BB962C8B-B14F-4D97-AF65-F5344CB8AC3E}">
        <p14:creationId xmlns:p14="http://schemas.microsoft.com/office/powerpoint/2010/main" val="157341189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12 plenary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a:t>
            </a:r>
            <a:r>
              <a:rPr dirty="0"/>
              <a:t>, </a:t>
            </a:r>
            <a:r>
              <a:rPr lang="en-US" dirty="0"/>
              <a:t>March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6781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a:t>
            </a:r>
            <a:r>
              <a:rPr lang="en-US" dirty="0"/>
              <a:t> for this teleconference?</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Stephen McCann volunteered for Monday March 1, 2021</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Still seeking a permanent secretary</a:t>
            </a:r>
          </a:p>
          <a:p>
            <a:pPr marL="343080"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sz="2000" dirty="0"/>
              <a:t>Graham Smith volunteered for Monday, March 10, 2021.</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2782</TotalTime>
  <Words>2279</Words>
  <Application>Microsoft Macintosh PowerPoint</Application>
  <PresentationFormat>On-screen Show (4:3)</PresentationFormat>
  <Paragraphs>245</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Intel Clear</vt:lpstr>
      <vt:lpstr>Arial</vt:lpstr>
      <vt:lpstr>Calibri</vt:lpstr>
      <vt:lpstr>Helvetica</vt:lpstr>
      <vt:lpstr>Helvetica Neue</vt:lpstr>
      <vt:lpstr>Monotype Sorts</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Motion #1 – </vt:lpstr>
      <vt:lpstr>Motion #2 – </vt:lpstr>
      <vt:lpstr>Vice Chair(s) Selection</vt:lpstr>
      <vt:lpstr>Motion #3 – </vt:lpstr>
      <vt:lpstr>Teleconference planning</vt:lpstr>
      <vt:lpstr>Motion #4 –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44</cp:revision>
  <dcterms:modified xsi:type="dcterms:W3CDTF">2021-03-11T20:46:28Z</dcterms:modified>
</cp:coreProperties>
</file>