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0" r:id="rId6"/>
    <p:sldId id="261" r:id="rId7"/>
    <p:sldId id="269" r:id="rId8"/>
    <p:sldId id="262" r:id="rId9"/>
    <p:sldId id="271" r:id="rId10"/>
    <p:sldId id="283" r:id="rId11"/>
    <p:sldId id="265" r:id="rId12"/>
    <p:sldId id="284" r:id="rId13"/>
    <p:sldId id="285" r:id="rId14"/>
    <p:sldId id="286" r:id="rId15"/>
    <p:sldId id="267" r:id="rId16"/>
    <p:sldId id="268"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82"/>
    <p:restoredTop sz="94830"/>
  </p:normalViewPr>
  <p:slideViewPr>
    <p:cSldViewPr snapToGrid="0" snapToObjects="1">
      <p:cViewPr varScale="1">
        <p:scale>
          <a:sx n="117" d="100"/>
          <a:sy n="117" d="100"/>
        </p:scale>
        <p:origin x="195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0271</a:t>
            </a:r>
            <a:r>
              <a:rPr dirty="0"/>
              <a:t>r</a:t>
            </a:r>
            <a:r>
              <a:rPr lang="en-US" dirty="0"/>
              <a:t>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March-2021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1-03-10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4206461093"/>
              </p:ext>
            </p:extLst>
          </p:nvPr>
        </p:nvGraphicFramePr>
        <p:xfrm>
          <a:off x="725400" y="2500558"/>
          <a:ext cx="7387920" cy="225576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dirty="0">
                          <a:hlinkClick r:id="rId2"/>
                        </a:rPr>
                        <a:t>carol@ansley.com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March</a:t>
            </a:r>
            <a:r>
              <a:rPr dirty="0"/>
              <a:t> 202</a:t>
            </a:r>
            <a:r>
              <a:rPr lang="en-US" dirty="0"/>
              <a:t>1</a:t>
            </a:r>
            <a:endParaRPr dirty="0"/>
          </a:p>
        </p:txBody>
      </p:sp>
      <p:sp>
        <p:nvSpPr>
          <p:cNvPr id="82" name="CustomShape 2"/>
          <p:cNvSpPr txBox="1"/>
          <p:nvPr/>
        </p:nvSpPr>
        <p:spPr>
          <a:xfrm>
            <a:off x="342900" y="1198675"/>
            <a:ext cx="8457480" cy="512482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Monday March 1, 12:00EST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First session of </a:t>
            </a:r>
            <a:r>
              <a:rPr lang="en-US" sz="2000" dirty="0" err="1"/>
              <a:t>TGbi</a:t>
            </a:r>
            <a:r>
              <a:rPr lang="en-US" sz="2000" dirty="0"/>
              <a:t> – Enhanced Data Privacy (EDP)</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Notice of a call for nominations for: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Vice Chair – three nominations</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Secretary – no nominations so far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Editor – one nomination</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Any new business?</a:t>
            </a:r>
          </a:p>
          <a:p>
            <a:pPr marL="466725" lvl="3">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	Wednesday PM1 March 10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a:t>
            </a:r>
            <a:r>
              <a:rPr lang="en-US" sz="1600" b="1" dirty="0">
                <a:solidFill>
                  <a:srgbClr val="FF0000"/>
                </a:solidFill>
                <a:latin typeface="Times New Roman" panose="02020603050405020304" pitchFamily="18" charset="0"/>
                <a:cs typeface="Times New Roman" panose="02020603050405020304" pitchFamily="18" charset="0"/>
              </a:rPr>
              <a:t>Friday AM2 March 12 at 11:15ET</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March</a:t>
            </a:r>
            <a:r>
              <a:rPr dirty="0"/>
              <a:t> 202</a:t>
            </a:r>
            <a:r>
              <a:rPr lang="en-US" dirty="0"/>
              <a:t>1</a:t>
            </a:r>
            <a:endParaRPr dirty="0"/>
          </a:p>
        </p:txBody>
      </p:sp>
      <p:sp>
        <p:nvSpPr>
          <p:cNvPr id="82" name="CustomShape 2"/>
          <p:cNvSpPr txBox="1"/>
          <p:nvPr/>
        </p:nvSpPr>
        <p:spPr>
          <a:xfrm>
            <a:off x="343260" y="1150628"/>
            <a:ext cx="8457480" cy="56747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Wednesday March 10, 13:30EST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Approve agenda</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Nominations received:</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Vice Chair – two nominations</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Secretary – no nominations so far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Editor – one nomination</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Number of Vice Chairs</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Vice Chair election, if needed</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Cadence for teleconferences: Propose every other week</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Day/Time for teleconferences</a:t>
            </a:r>
          </a:p>
          <a:p>
            <a:pPr marL="466725" lvl="3">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Friday AM2 March 12 at 11:15ET</a:t>
            </a:r>
          </a:p>
          <a:p>
            <a:pPr>
              <a:defRPr sz="1500" spc="-1">
                <a:latin typeface="Arial"/>
                <a:ea typeface="Arial"/>
                <a:cs typeface="Arial"/>
                <a:sym typeface="Arial"/>
              </a:defRPr>
            </a:pPr>
            <a:endParaRPr lang="en-US"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Recess</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extLst>
      <p:ext uri="{BB962C8B-B14F-4D97-AF65-F5344CB8AC3E}">
        <p14:creationId xmlns:p14="http://schemas.microsoft.com/office/powerpoint/2010/main" val="241251003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DBDE0-40AC-D348-82FC-B48667FBC08F}"/>
              </a:ext>
            </a:extLst>
          </p:cNvPr>
          <p:cNvSpPr>
            <a:spLocks noGrp="1"/>
          </p:cNvSpPr>
          <p:nvPr>
            <p:ph type="title"/>
          </p:nvPr>
        </p:nvSpPr>
        <p:spPr/>
        <p:txBody>
          <a:bodyPr/>
          <a:lstStyle/>
          <a:p>
            <a:r>
              <a:rPr lang="en-US" dirty="0"/>
              <a:t>Vice Chair(s) Selection</a:t>
            </a:r>
          </a:p>
        </p:txBody>
      </p:sp>
      <p:sp>
        <p:nvSpPr>
          <p:cNvPr id="6" name="Text Placeholder 5">
            <a:extLst>
              <a:ext uri="{FF2B5EF4-FFF2-40B4-BE49-F238E27FC236}">
                <a16:creationId xmlns:a16="http://schemas.microsoft.com/office/drawing/2014/main" id="{31130DAC-FA48-1044-8E19-D52D31811812}"/>
              </a:ext>
            </a:extLst>
          </p:cNvPr>
          <p:cNvSpPr>
            <a:spLocks noGrp="1"/>
          </p:cNvSpPr>
          <p:nvPr>
            <p:ph type="body" idx="1"/>
          </p:nvPr>
        </p:nvSpPr>
        <p:spPr>
          <a:xfrm>
            <a:off x="816429" y="1751762"/>
            <a:ext cx="7771680" cy="4114080"/>
          </a:xfrm>
        </p:spPr>
        <p:txBody>
          <a:bodyPr/>
          <a:lstStyle/>
          <a:p>
            <a:pPr>
              <a:lnSpc>
                <a:spcPct val="81000"/>
              </a:lnSpc>
              <a:spcBef>
                <a:spcPts val="200"/>
              </a:spcBef>
              <a:defRPr sz="2200" spc="-1">
                <a:latin typeface="Arial"/>
                <a:ea typeface="Arial"/>
                <a:cs typeface="Arial"/>
                <a:sym typeface="Arial"/>
              </a:defRPr>
            </a:pPr>
            <a:endParaRPr lang="en-US"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Nominations received:</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Jerome Henry</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Steve McCann</a:t>
            </a:r>
          </a:p>
          <a:p>
            <a:endParaRPr lang="en-US"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Discussion on whether 2 Vice Chairs would be appropriate</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p>
          <a:p>
            <a:endParaRPr lang="en-US" dirty="0"/>
          </a:p>
          <a:p>
            <a:endParaRPr lang="en-US" dirty="0"/>
          </a:p>
        </p:txBody>
      </p:sp>
    </p:spTree>
    <p:extLst>
      <p:ext uri="{BB962C8B-B14F-4D97-AF65-F5344CB8AC3E}">
        <p14:creationId xmlns:p14="http://schemas.microsoft.com/office/powerpoint/2010/main" val="343330770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DBDE0-40AC-D348-82FC-B48667FBC08F}"/>
              </a:ext>
            </a:extLst>
          </p:cNvPr>
          <p:cNvSpPr>
            <a:spLocks noGrp="1"/>
          </p:cNvSpPr>
          <p:nvPr>
            <p:ph type="title"/>
          </p:nvPr>
        </p:nvSpPr>
        <p:spPr/>
        <p:txBody>
          <a:bodyPr/>
          <a:lstStyle/>
          <a:p>
            <a:r>
              <a:rPr lang="en-US" dirty="0"/>
              <a:t>Teleconference planning</a:t>
            </a:r>
          </a:p>
        </p:txBody>
      </p:sp>
      <p:sp>
        <p:nvSpPr>
          <p:cNvPr id="6" name="Text Placeholder 5">
            <a:extLst>
              <a:ext uri="{FF2B5EF4-FFF2-40B4-BE49-F238E27FC236}">
                <a16:creationId xmlns:a16="http://schemas.microsoft.com/office/drawing/2014/main" id="{31130DAC-FA48-1044-8E19-D52D31811812}"/>
              </a:ext>
            </a:extLst>
          </p:cNvPr>
          <p:cNvSpPr>
            <a:spLocks noGrp="1"/>
          </p:cNvSpPr>
          <p:nvPr>
            <p:ph type="body" idx="1"/>
          </p:nvPr>
        </p:nvSpPr>
        <p:spPr>
          <a:xfrm>
            <a:off x="816429" y="1751762"/>
            <a:ext cx="7771680" cy="4114080"/>
          </a:xfrm>
        </p:spPr>
        <p:txBody>
          <a:bodyPr/>
          <a:lstStyle/>
          <a:p>
            <a:pPr>
              <a:lnSpc>
                <a:spcPct val="81000"/>
              </a:lnSpc>
              <a:spcBef>
                <a:spcPts val="200"/>
              </a:spcBef>
              <a:defRPr sz="2200" spc="-1">
                <a:latin typeface="Arial"/>
                <a:ea typeface="Arial"/>
                <a:cs typeface="Arial"/>
                <a:sym typeface="Arial"/>
              </a:defRPr>
            </a:pPr>
            <a:endParaRPr lang="en-US"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What cadence?</a:t>
            </a:r>
          </a:p>
          <a:p>
            <a:pPr marL="12149" lvl="2"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Suggest every other week</a:t>
            </a:r>
          </a:p>
          <a:p>
            <a:endParaRPr lang="en-US"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Timing Discussion (day/time)</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Requests to avoid: </a:t>
            </a:r>
            <a:r>
              <a:rPr lang="en-US" sz="2000" dirty="0" err="1"/>
              <a:t>TGbe</a:t>
            </a:r>
            <a:r>
              <a:rPr lang="en-US" sz="2000" dirty="0"/>
              <a:t>, </a:t>
            </a:r>
            <a:r>
              <a:rPr lang="en-US" sz="2000" dirty="0" err="1"/>
              <a:t>TGbc</a:t>
            </a:r>
            <a:r>
              <a:rPr lang="en-US" sz="2000" dirty="0"/>
              <a:t>, afternoon Eastern US </a:t>
            </a:r>
            <a:r>
              <a:rPr lang="en-US" sz="2000" dirty="0" err="1"/>
              <a:t>timezone</a:t>
            </a:r>
            <a:endParaRPr lang="en-US" sz="2000" dirty="0"/>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Suggestions: fixed day of week, </a:t>
            </a:r>
            <a:r>
              <a:rPr lang="en-US" sz="2000"/>
              <a:t>rotate times</a:t>
            </a:r>
            <a:endParaRPr lang="en-US" sz="2000" dirty="0"/>
          </a:p>
          <a:p>
            <a:pPr marL="12149" lvl="8"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b="1" spc="-1" dirty="0">
              <a:latin typeface="Times New Roman"/>
              <a:cs typeface="Times New Roman"/>
            </a:endParaRP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p>
          <a:p>
            <a:endParaRPr lang="en-US" dirty="0"/>
          </a:p>
          <a:p>
            <a:endParaRPr lang="en-US" dirty="0"/>
          </a:p>
        </p:txBody>
      </p:sp>
    </p:spTree>
    <p:extLst>
      <p:ext uri="{BB962C8B-B14F-4D97-AF65-F5344CB8AC3E}">
        <p14:creationId xmlns:p14="http://schemas.microsoft.com/office/powerpoint/2010/main" val="120106705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March</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March 10 plenary session</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a:t>
            </a:r>
            <a:r>
              <a:rPr dirty="0"/>
              <a:t>, </a:t>
            </a:r>
            <a:r>
              <a:rPr lang="en-US" dirty="0"/>
              <a:t>March 10</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12933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a:t>
            </a:r>
            <a:r>
              <a:rPr lang="en-US" dirty="0"/>
              <a:t> for this teleconference?</a:t>
            </a:r>
          </a:p>
          <a:p>
            <a:pPr marL="343080"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sz="2000" dirty="0"/>
              <a:t>Stephen McCann volunteered for Monday March 1, 2021</a:t>
            </a:r>
          </a:p>
          <a:p>
            <a:pPr marL="343080"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sz="2000" dirty="0"/>
              <a:t>Still seeking a permanent secretary</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2568</TotalTime>
  <Words>1360</Words>
  <Application>Microsoft Macintosh PowerPoint</Application>
  <PresentationFormat>On-screen Show (4:3)</PresentationFormat>
  <Paragraphs>141</Paragraphs>
  <Slides>16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Intel Clear</vt:lpstr>
      <vt:lpstr>Arial</vt:lpstr>
      <vt:lpstr>Calibri</vt:lpstr>
      <vt:lpstr>Helvetica</vt:lpstr>
      <vt:lpstr>Helvetica Neue</vt:lpstr>
      <vt:lpstr>Monotype Sorts</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 SA Copyright Policy</vt:lpstr>
      <vt:lpstr>PowerPoint Presentation</vt:lpstr>
      <vt:lpstr>PowerPoint Presentation</vt:lpstr>
      <vt:lpstr>Vice Chair(s) Selection</vt:lpstr>
      <vt:lpstr>Teleconference planning</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33</cp:revision>
  <dcterms:modified xsi:type="dcterms:W3CDTF">2021-03-09T14:28:37Z</dcterms:modified>
</cp:coreProperties>
</file>