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0" r:id="rId6"/>
    <p:sldId id="261" r:id="rId7"/>
    <p:sldId id="269" r:id="rId8"/>
    <p:sldId id="262" r:id="rId9"/>
    <p:sldId id="271" r:id="rId10"/>
    <p:sldId id="283" r:id="rId11"/>
    <p:sldId id="265" r:id="rId12"/>
    <p:sldId id="267" r:id="rId13"/>
    <p:sldId id="268"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68"/>
    <p:restoredTop sz="94872"/>
  </p:normalViewPr>
  <p:slideViewPr>
    <p:cSldViewPr snapToGrid="0" snapToObjects="1">
      <p:cViewPr varScale="1">
        <p:scale>
          <a:sx n="138" d="100"/>
          <a:sy n="138" d="100"/>
        </p:scale>
        <p:origin x="160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0271</a:t>
            </a:r>
            <a:r>
              <a:rPr dirty="0"/>
              <a:t>r</a:t>
            </a:r>
            <a:r>
              <a:rPr lang="en-US" dirty="0"/>
              <a:t>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March-2021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1-03-01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4206461093"/>
              </p:ext>
            </p:extLst>
          </p:nvPr>
        </p:nvGraphicFramePr>
        <p:xfrm>
          <a:off x="725400" y="2500558"/>
          <a:ext cx="7387920" cy="225576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dirty="0">
                          <a:hlinkClick r:id="rId2"/>
                        </a:rPr>
                        <a:t>carol@ansley.com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2900" y="1198675"/>
            <a:ext cx="8457480" cy="51248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Monday March 1, 12:00EST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First session of </a:t>
            </a:r>
            <a:r>
              <a:rPr lang="en-US" sz="2000" dirty="0" err="1"/>
              <a:t>TGbi</a:t>
            </a:r>
            <a:r>
              <a:rPr lang="en-US" sz="2000" dirty="0"/>
              <a:t> – Enhanced Data Privacy (EDP)</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Notice of a call for nominations for: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Vice Chair – three nominations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Secretary – no nominations so far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Editor – one nomination</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Any new business?</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Wednesday PM1 March 10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Thursday AM2 March 11 at 11:15ET</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March</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March 1 Kickoff </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a:t>
            </a:r>
            <a:r>
              <a:rPr dirty="0"/>
              <a:t>, </a:t>
            </a:r>
            <a:r>
              <a:rPr lang="en-US" dirty="0"/>
              <a:t>March 1</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a:t>
            </a:r>
            <a:r>
              <a:rPr lang="en-US" dirty="0"/>
              <a:t> for this teleconference?</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1315</TotalTime>
  <Words>1217</Words>
  <Application>Microsoft Macintosh PowerPoint</Application>
  <PresentationFormat>On-screen Show (4:3)</PresentationFormat>
  <Paragraphs>101</Paragraphs>
  <Slides>13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Intel Clear</vt:lpstr>
      <vt:lpstr>Arial</vt:lpstr>
      <vt:lpstr>Calibri</vt:lpstr>
      <vt:lpstr>Helvetica</vt:lpstr>
      <vt:lpstr>Helvetica Neue</vt:lpstr>
      <vt:lpstr>Monotype Sorts</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 SA Copyright Policy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23</cp:revision>
  <dcterms:modified xsi:type="dcterms:W3CDTF">2021-03-01T14:24:59Z</dcterms:modified>
</cp:coreProperties>
</file>