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5" r:id="rId10"/>
    <p:sldId id="267" r:id="rId11"/>
    <p:sldId id="268" r:id="rId1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47"/>
    <p:restoredTop sz="94872"/>
  </p:normalViewPr>
  <p:slideViewPr>
    <p:cSldViewPr snapToGrid="0" snapToObjects="1">
      <p:cViewPr varScale="1">
        <p:scale>
          <a:sx n="138" d="100"/>
          <a:sy n="138" d="100"/>
        </p:scale>
        <p:origin x="15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0271</a:t>
            </a:r>
            <a:r>
              <a:rPr dirty="0"/>
              <a:t>r</a:t>
            </a:r>
            <a:r>
              <a:rPr lang="en-US" dirty="0"/>
              <a:t>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March-2021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1-03-01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4206461093"/>
              </p:ext>
            </p:extLst>
          </p:nvPr>
        </p:nvGraphicFramePr>
        <p:xfrm>
          <a:off x="725400" y="2500558"/>
          <a:ext cx="7387920" cy="225576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dirty="0">
                          <a:hlinkClick r:id="rId2"/>
                        </a:rPr>
                        <a:t>carol@ansley.com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March</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1 Kickoff </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a:t>
            </a:r>
            <a:r>
              <a:rPr dirty="0"/>
              <a:t>, </a:t>
            </a:r>
            <a:r>
              <a:rPr lang="en-US" dirty="0"/>
              <a:t>March 1</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r>
              <a:rPr lang="en-US" dirty="0"/>
              <a:t> for this teleconference?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March</a:t>
            </a:r>
            <a:r>
              <a:rPr dirty="0"/>
              <a:t> 202</a:t>
            </a:r>
            <a:r>
              <a:rPr lang="en-US" dirty="0"/>
              <a:t>1</a:t>
            </a:r>
            <a:endParaRPr dirty="0"/>
          </a:p>
        </p:txBody>
      </p:sp>
      <p:sp>
        <p:nvSpPr>
          <p:cNvPr id="82" name="CustomShape 2"/>
          <p:cNvSpPr txBox="1"/>
          <p:nvPr/>
        </p:nvSpPr>
        <p:spPr>
          <a:xfrm>
            <a:off x="342900" y="1198675"/>
            <a:ext cx="8457480" cy="51248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Monday March 1, 12:00EST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First session of </a:t>
            </a:r>
            <a:r>
              <a:rPr lang="en-US" sz="2000" dirty="0" err="1"/>
              <a:t>TGbi</a:t>
            </a:r>
            <a:r>
              <a:rPr lang="en-US" sz="2000" dirty="0"/>
              <a:t> – Enhanced Data Privacy (EDP)</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Notice of a call for nominations for: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Vice Chair</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Secretary</a:t>
            </a:r>
          </a:p>
          <a:p>
            <a:pPr marL="919163" lvl="2" indent="-230188">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Editor</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343619" lvl="1" indent="-34290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Any new business?</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Wednesday PM1 March 10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AM2 March 11 at 11:15ET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1303</TotalTime>
  <Words>848</Words>
  <Application>Microsoft Macintosh PowerPoint</Application>
  <PresentationFormat>On-screen Show (4:3)</PresentationFormat>
  <Paragraphs>79</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21</cp:revision>
  <dcterms:modified xsi:type="dcterms:W3CDTF">2021-02-18T21:13:12Z</dcterms:modified>
</cp:coreProperties>
</file>