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43" r:id="rId3"/>
    <p:sldId id="406" r:id="rId4"/>
    <p:sldId id="401" r:id="rId5"/>
    <p:sldId id="400" r:id="rId6"/>
    <p:sldId id="404" r:id="rId7"/>
    <p:sldId id="402" r:id="rId8"/>
    <p:sldId id="405" r:id="rId9"/>
    <p:sldId id="348" r:id="rId10"/>
    <p:sldId id="409" r:id="rId11"/>
    <p:sldId id="408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E7F6EF"/>
    <a:srgbClr val="CBECDE"/>
    <a:srgbClr val="90FA93"/>
    <a:srgbClr val="FAE690"/>
    <a:srgbClr val="FD9491"/>
    <a:srgbClr val="DFB7D9"/>
    <a:srgbClr val="C2C2FE"/>
    <a:srgbClr val="1E1EFA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60"/>
  </p:normalViewPr>
  <p:slideViewPr>
    <p:cSldViewPr>
      <p:cViewPr varScale="1">
        <p:scale>
          <a:sx n="95" d="100"/>
          <a:sy n="95" d="100"/>
        </p:scale>
        <p:origin x="10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802.11-21/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0265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 smtClean="0"/>
              <a:t>Further discussion on BW extension of EHT </a:t>
            </a:r>
            <a:r>
              <a:rPr lang="en-US" altLang="zh-CN" b="0" dirty="0"/>
              <a:t>trigger </a:t>
            </a:r>
            <a:r>
              <a:rPr lang="en-US" altLang="zh-CN" b="0" dirty="0" smtClean="0"/>
              <a:t>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2021-</a:t>
            </a:r>
            <a:r>
              <a:rPr lang="en-US" altLang="zh-CN" sz="2000" b="0" dirty="0" smtClean="0"/>
              <a:t>02</a:t>
            </a:r>
            <a:r>
              <a:rPr lang="en-US" sz="2000" b="0" dirty="0" smtClean="0"/>
              <a:t>-18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69805"/>
              </p:ext>
            </p:extLst>
          </p:nvPr>
        </p:nvGraphicFramePr>
        <p:xfrm>
          <a:off x="1158000" y="2665412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7" name="Document" r:id="rId5" imgW="8377264" imgH="4838877" progId="Word.Document.8">
                  <p:embed/>
                </p:oleObj>
              </mc:Choice>
              <mc:Fallback>
                <p:oleObj name="Document" r:id="rId5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000" y="2665412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Feb</a:t>
            </a:r>
            <a:r>
              <a:rPr lang="en-US" dirty="0" smtClean="0"/>
              <a:t>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R1 STA can participate trigger based A-PPDU transmission with </a:t>
            </a:r>
            <a:r>
              <a:rPr lang="en-US" altLang="zh-CN" smtClean="0"/>
              <a:t>R2 STA</a:t>
            </a:r>
            <a:r>
              <a:rPr lang="en-US" altLang="zh-CN" dirty="0"/>
              <a:t>?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36206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7670" y="173874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agree to modify the UL BW extension field to support A- PPDU transmission for R1 STA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808365"/>
              </p:ext>
            </p:extLst>
          </p:nvPr>
        </p:nvGraphicFramePr>
        <p:xfrm>
          <a:off x="2173289" y="2380789"/>
          <a:ext cx="4343398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399"/>
                <a:gridCol w="1117963"/>
                <a:gridCol w="1016181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1294855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</a:tblGrid>
              <a:tr h="3189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8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905000"/>
            <a:ext cx="6172200" cy="4114800"/>
          </a:xfrm>
        </p:spPr>
        <p:txBody>
          <a:bodyPr/>
          <a:lstStyle/>
          <a:p>
            <a:r>
              <a:rPr lang="en-US" altLang="zh-CN" sz="2000" dirty="0" smtClean="0"/>
              <a:t>We agree that 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/>
              <a:t>UL BW Extension field and the UL BW field together indicate the bandwidth of the EHT TB PPDU solicited by the Trigger </a:t>
            </a:r>
            <a:r>
              <a:rPr lang="en-US" altLang="zh-CN" sz="1400" dirty="0" smtClean="0"/>
              <a:t>frame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/>
              <a:t>UL BW Extension field </a:t>
            </a:r>
            <a:r>
              <a:rPr lang="en-US" altLang="zh-CN" sz="1400" dirty="0" smtClean="0"/>
              <a:t>is defined as the left table</a:t>
            </a:r>
          </a:p>
          <a:p>
            <a:pPr lvl="1"/>
            <a:r>
              <a:rPr lang="en-US" altLang="zh-CN" sz="1400" dirty="0"/>
              <a:t>The EHT STA is not allowed to transmit HE TB PPDU in S</a:t>
            </a:r>
            <a:r>
              <a:rPr lang="en-US" altLang="zh-CN" sz="1400" dirty="0" smtClean="0"/>
              <a:t>econdary 160 MHz </a:t>
            </a:r>
            <a:r>
              <a:rPr lang="en-US" altLang="zh-CN" sz="1400" dirty="0"/>
              <a:t>even if the solicited TB PPDU is A-PPDU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UL BW Extension </a:t>
            </a:r>
            <a:r>
              <a:rPr lang="en-US" altLang="zh-CN" b="1" dirty="0" smtClean="0">
                <a:ea typeface="+mn-ea"/>
                <a:cs typeface="+mn-cs"/>
              </a:rPr>
              <a:t>now only supports pure EHT TB PPDU transmission since A-PPDU is R2 feature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However,  if the extra entries of UL BW extension field are defined in R2, then  R1 STA can not recognize them such that it can not participate A-PPDU transmission with R2 STA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For example, R1 STA could not participate “HE (Primary 160 MHz) + EHT </a:t>
            </a:r>
            <a:r>
              <a:rPr lang="zh-CN" altLang="en-US" sz="1400" dirty="0" smtClean="0"/>
              <a:t>（</a:t>
            </a:r>
            <a:r>
              <a:rPr lang="en-US" altLang="zh-CN" sz="1400" dirty="0"/>
              <a:t>T</a:t>
            </a:r>
            <a:r>
              <a:rPr lang="en-US" altLang="zh-CN" sz="1400" dirty="0" smtClean="0"/>
              <a:t>hird 80 MHz</a:t>
            </a:r>
            <a:r>
              <a:rPr lang="zh-CN" altLang="en-US" sz="1400" dirty="0" smtClean="0"/>
              <a:t>）</a:t>
            </a:r>
            <a:r>
              <a:rPr lang="en-US" altLang="zh-CN" sz="1400" dirty="0" smtClean="0"/>
              <a:t>”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A-PPDU transmission</a:t>
            </a: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zh-CN" alt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936617"/>
              </p:ext>
            </p:extLst>
          </p:nvPr>
        </p:nvGraphicFramePr>
        <p:xfrm>
          <a:off x="6400800" y="1996440"/>
          <a:ext cx="2627311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3118"/>
                <a:gridCol w="676253"/>
                <a:gridCol w="614686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783254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9310" y="1600200"/>
            <a:ext cx="8221579" cy="4114800"/>
          </a:xfrm>
        </p:spPr>
        <p:txBody>
          <a:bodyPr/>
          <a:lstStyle/>
          <a:p>
            <a:r>
              <a:rPr lang="en-US" altLang="zh-CN" dirty="0" smtClean="0"/>
              <a:t>Two cases for A-PPDU transmission </a:t>
            </a:r>
          </a:p>
          <a:p>
            <a:pPr lvl="1"/>
            <a:r>
              <a:rPr lang="en-US" altLang="zh-CN" sz="1400" dirty="0"/>
              <a:t>All the STAs park on </a:t>
            </a:r>
            <a:r>
              <a:rPr lang="en-US" altLang="zh-CN" sz="1400" dirty="0" smtClean="0"/>
              <a:t>primary </a:t>
            </a:r>
            <a:r>
              <a:rPr lang="en-US" altLang="zh-CN" sz="1400" dirty="0"/>
              <a:t>20 MHz channel</a:t>
            </a:r>
          </a:p>
          <a:p>
            <a:pPr lvl="1"/>
            <a:r>
              <a:rPr lang="en-US" altLang="zh-CN" sz="1400" dirty="0" smtClean="0"/>
              <a:t>Some STAs park on primary 20 MHz channel, and the other STAs </a:t>
            </a:r>
            <a:r>
              <a:rPr lang="en-US" altLang="zh-CN" sz="1400" dirty="0"/>
              <a:t>park on non-primary 20 MHz channel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The first case is easily implemented, no extra procedure is </a:t>
            </a:r>
            <a:r>
              <a:rPr lang="en-US" altLang="zh-CN" b="1" dirty="0" smtClean="0">
                <a:ea typeface="+mn-ea"/>
                <a:cs typeface="+mn-cs"/>
              </a:rPr>
              <a:t>needed, like the existing trigger based PPDU transmission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However, for the second case, </a:t>
            </a:r>
          </a:p>
          <a:p>
            <a:pPr lvl="1"/>
            <a:r>
              <a:rPr lang="en-US" altLang="zh-CN" sz="1400" dirty="0" smtClean="0"/>
              <a:t>It </a:t>
            </a:r>
            <a:r>
              <a:rPr lang="en-US" altLang="zh-CN" sz="1400" dirty="0"/>
              <a:t>not only requires extra procedure to allow some STAs to park on non-primary 20 MHz channel, but also needs to make sure that these STA get sync on with the info provided on primary channel</a:t>
            </a:r>
          </a:p>
          <a:p>
            <a:pPr lvl="1"/>
            <a:r>
              <a:rPr lang="en-US" altLang="zh-CN" sz="1400" dirty="0"/>
              <a:t>Moreover, the transmission rule is also needed if some STAs park on non-primary channel 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A-PPDU </a:t>
            </a:r>
            <a:r>
              <a:rPr lang="zh-CN" altLang="en-US" b="1" dirty="0" smtClean="0">
                <a:ea typeface="+mn-ea"/>
                <a:cs typeface="+mn-cs"/>
              </a:rPr>
              <a:t>（</a:t>
            </a:r>
            <a:r>
              <a:rPr lang="en-US" altLang="zh-CN" b="1" dirty="0">
                <a:ea typeface="+mn-ea"/>
                <a:cs typeface="+mn-cs"/>
              </a:rPr>
              <a:t>TB</a:t>
            </a:r>
            <a:r>
              <a:rPr lang="zh-CN" altLang="en-US" b="1" dirty="0" smtClean="0">
                <a:ea typeface="+mn-ea"/>
                <a:cs typeface="+mn-cs"/>
              </a:rPr>
              <a:t>）</a:t>
            </a:r>
            <a:r>
              <a:rPr lang="en-US" altLang="zh-CN" b="1" dirty="0" smtClean="0">
                <a:ea typeface="+mn-ea"/>
                <a:cs typeface="+mn-cs"/>
              </a:rPr>
              <a:t> transmission is transparent to the non-AP STA, but requires extra decoding procedure at the AP side. In this case, we could be open that A-PPDU is R2 feature 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To make A-PPDU transmission useful, it is good to allow R1 STA to participate A-PPDU transmission with R2 STA because of no extra complexity</a:t>
            </a: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61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 extension for A-PPDU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A-PPDU case 1: HE TB ( Primary 160MHz)+EHT TB (Secondary 160 MHz)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0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2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6138" y="5341864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29072" y="5362063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08018" y="533505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08018" y="553443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8018" y="595767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2710" y="533073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2710" y="553010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2710" y="595335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848" y="5757978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7540" y="575365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38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5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5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5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5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40714" y="4495711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33648" y="4515910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5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12594" y="448890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12594" y="468827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6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594" y="511152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62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7286" y="4484579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63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7286" y="4683954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6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7286" y="5107199"/>
            <a:ext cx="450273" cy="21447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6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7424" y="491182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6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92116" y="4903510"/>
            <a:ext cx="445443" cy="204883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68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6136" y="362031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5082" y="403151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2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5082" y="423088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69774" y="402719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69774" y="422656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78712" y="35867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78712" y="37861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8712" y="42093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78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35948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7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8985" y="42093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80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5280" y="37891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8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5811" y="40054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6084" y="40054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5406" y="361258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5406" y="3811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5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0098" y="36082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6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0098" y="380763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0371" y="359716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88" name="文本框 87"/>
          <p:cNvSpPr txBox="1"/>
          <p:nvPr/>
        </p:nvSpPr>
        <p:spPr>
          <a:xfrm>
            <a:off x="2366306" y="620877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9" name="文本框 88"/>
          <p:cNvSpPr txBox="1"/>
          <p:nvPr/>
        </p:nvSpPr>
        <p:spPr>
          <a:xfrm>
            <a:off x="4429829" y="621341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530799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1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97186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168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 extension for A-PPDU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812719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A-PPDU case 2: HE TB ( Primary 160MHz)+EHT TB (80MHz within Secondary 160 MHz) </a:t>
            </a:r>
          </a:p>
          <a:p>
            <a:pPr lvl="1"/>
            <a:r>
              <a:rPr lang="en-US" altLang="zh-CN" sz="1400" dirty="0" smtClean="0"/>
              <a:t>The location of 80 MHz for EHT TB is determined by RU allocation subfield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0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2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38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5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5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5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67" name="Rectangle 6">
            <a:extLst>
              <a:ext uri="{FF2B5EF4-FFF2-40B4-BE49-F238E27FC236}">
                <a16:creationId xmlns:a16="http://schemas.microsoft.com/office/drawing/2014/main" xmlns="" id="{837C5C0D-CA2B-4C9C-921A-29CE0DF54EA2}"/>
              </a:ext>
            </a:extLst>
          </p:cNvPr>
          <p:cNvSpPr/>
          <p:nvPr/>
        </p:nvSpPr>
        <p:spPr bwMode="auto">
          <a:xfrm>
            <a:off x="2075309" y="3660113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68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sp>
        <p:nvSpPr>
          <p:cNvPr id="74" name="文本框 73"/>
          <p:cNvSpPr txBox="1"/>
          <p:nvPr/>
        </p:nvSpPr>
        <p:spPr>
          <a:xfrm>
            <a:off x="2366306" y="620877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75" name="文本框 74"/>
          <p:cNvSpPr txBox="1"/>
          <p:nvPr/>
        </p:nvSpPr>
        <p:spPr>
          <a:xfrm>
            <a:off x="4429829" y="621341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cxnSp>
        <p:nvCxnSpPr>
          <p:cNvPr id="76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530799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7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97186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0820" y="5356819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7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23754" y="5377018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02700" y="535001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02700" y="554938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2700" y="597263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1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77392" y="534568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2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77392" y="554506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77392" y="596830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7530" y="577293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2222" y="576861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5396" y="4510666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28330" y="4530865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8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07276" y="450385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07276" y="470323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9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7276" y="512647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1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1968" y="4499534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92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1968" y="4698909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9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1968" y="5122154"/>
            <a:ext cx="450273" cy="21447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9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106" y="492678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6798" y="4918465"/>
            <a:ext cx="445443" cy="204883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cxnSp>
        <p:nvCxnSpPr>
          <p:cNvPr id="96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91868" y="623769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160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 extension for A-PPDU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A-PPDU case 3: HE </a:t>
            </a:r>
            <a:r>
              <a:rPr lang="en-US" altLang="zh-CN" sz="1800" dirty="0"/>
              <a:t>TB (80MHz within secondary 160 MHz)+</a:t>
            </a:r>
            <a:r>
              <a:rPr lang="en-US" altLang="zh-CN" sz="1800" dirty="0" smtClean="0"/>
              <a:t>EHT TB (secondary 160 MHz)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0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2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38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5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5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5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68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6136" y="362031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5082" y="403151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2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5082" y="423088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69774" y="402719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69774" y="422656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78712" y="35867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78712" y="37861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8712" y="42093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78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35948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7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8985" y="42093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80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5280" y="37891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8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5811" y="40054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6084" y="40054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5406" y="361258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5406" y="3811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5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0098" y="36082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6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0098" y="380763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0371" y="359716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88" name="文本框 87"/>
          <p:cNvSpPr txBox="1"/>
          <p:nvPr/>
        </p:nvSpPr>
        <p:spPr>
          <a:xfrm>
            <a:off x="2366306" y="620877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9" name="文本框 88"/>
          <p:cNvSpPr txBox="1"/>
          <p:nvPr/>
        </p:nvSpPr>
        <p:spPr>
          <a:xfrm>
            <a:off x="4429829" y="621341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530799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1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97186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2" name="Rectangle 6">
            <a:extLst>
              <a:ext uri="{FF2B5EF4-FFF2-40B4-BE49-F238E27FC236}">
                <a16:creationId xmlns:a16="http://schemas.microsoft.com/office/drawing/2014/main" xmlns="" id="{837C5C0D-CA2B-4C9C-921A-29CE0DF54EA2}"/>
              </a:ext>
            </a:extLst>
          </p:cNvPr>
          <p:cNvSpPr/>
          <p:nvPr/>
        </p:nvSpPr>
        <p:spPr bwMode="auto">
          <a:xfrm>
            <a:off x="2075811" y="4500297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9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23202" y="5336012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9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6136" y="5356211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9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295082" y="532920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9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295082" y="5528578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9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295082" y="595182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69774" y="532488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9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69774" y="552425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0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69774" y="594750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0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299912" y="5752126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0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74604" y="574780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cxnSp>
        <p:nvCxnSpPr>
          <p:cNvPr id="113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84250" y="6216884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89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cases for UL BW extension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There are some controversial cases for UL BW extension as follows</a:t>
            </a:r>
          </a:p>
          <a:p>
            <a:pPr lvl="1"/>
            <a:r>
              <a:rPr lang="en-US" altLang="zh-CN" sz="1400" dirty="0"/>
              <a:t>HE 80 + EHT 320</a:t>
            </a:r>
          </a:p>
          <a:p>
            <a:pPr lvl="1"/>
            <a:r>
              <a:rPr lang="en-US" altLang="zh-CN" sz="1400" dirty="0"/>
              <a:t>HE 80 + EHT </a:t>
            </a:r>
            <a:r>
              <a:rPr lang="en-US" altLang="zh-CN" sz="1400" dirty="0" smtClean="0"/>
              <a:t>80 </a:t>
            </a:r>
            <a:r>
              <a:rPr lang="en-US" altLang="zh-CN" sz="1400" dirty="0"/>
              <a:t>(if these two 80 are in primary 80)</a:t>
            </a:r>
            <a:endParaRPr lang="zh-CN" altLang="zh-CN" sz="14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Both of </a:t>
            </a:r>
            <a:r>
              <a:rPr lang="en-US" altLang="zh-CN" sz="2400" b="1" dirty="0" smtClean="0">
                <a:ea typeface="+mn-ea"/>
                <a:cs typeface="+mn-cs"/>
              </a:rPr>
              <a:t>the above </a:t>
            </a:r>
            <a:r>
              <a:rPr lang="en-US" altLang="zh-CN" sz="2400" b="1" dirty="0">
                <a:ea typeface="+mn-ea"/>
                <a:cs typeface="+mn-cs"/>
              </a:rPr>
              <a:t>two </a:t>
            </a:r>
            <a:r>
              <a:rPr lang="en-US" altLang="zh-CN" sz="2400" b="1" dirty="0" smtClean="0">
                <a:ea typeface="+mn-ea"/>
                <a:cs typeface="+mn-cs"/>
              </a:rPr>
              <a:t>cases </a:t>
            </a:r>
            <a:r>
              <a:rPr lang="en-US" altLang="zh-CN" sz="2400" b="1" dirty="0">
                <a:ea typeface="+mn-ea"/>
                <a:cs typeface="+mn-cs"/>
              </a:rPr>
              <a:t>have issue about preamble decoding for 160 capable legacy </a:t>
            </a:r>
            <a:r>
              <a:rPr lang="en-US" altLang="zh-CN" sz="2400" b="1" dirty="0" smtClean="0">
                <a:ea typeface="+mn-ea"/>
                <a:cs typeface="+mn-cs"/>
              </a:rPr>
              <a:t>STAs as mentioned in[1]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For HE 80 + EHT 80 if </a:t>
            </a:r>
            <a:r>
              <a:rPr lang="en-US" altLang="zh-CN" sz="2400" b="1" dirty="0" smtClean="0">
                <a:ea typeface="+mn-ea"/>
                <a:cs typeface="+mn-cs"/>
              </a:rPr>
              <a:t>HE80 is </a:t>
            </a:r>
            <a:r>
              <a:rPr lang="en-US" altLang="zh-CN" sz="2400" b="1" dirty="0">
                <a:ea typeface="+mn-ea"/>
                <a:cs typeface="+mn-cs"/>
              </a:rPr>
              <a:t>in primary 160 MHz and EHT80 </a:t>
            </a:r>
            <a:r>
              <a:rPr lang="en-US" altLang="zh-CN" sz="2400" b="1" dirty="0" smtClean="0">
                <a:ea typeface="+mn-ea"/>
                <a:cs typeface="+mn-cs"/>
              </a:rPr>
              <a:t>is in </a:t>
            </a:r>
            <a:r>
              <a:rPr lang="en-US" altLang="zh-CN" sz="2400" b="1" dirty="0">
                <a:ea typeface="+mn-ea"/>
                <a:cs typeface="+mn-cs"/>
              </a:rPr>
              <a:t>secondary 160 MHz and other two 80 MHz channels are </a:t>
            </a:r>
            <a:r>
              <a:rPr lang="en-US" altLang="zh-CN" sz="2400" b="1" dirty="0" smtClean="0">
                <a:ea typeface="+mn-ea"/>
                <a:cs typeface="+mn-cs"/>
              </a:rPr>
              <a:t>punctured, this case could be TBD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This case </a:t>
            </a:r>
            <a:r>
              <a:rPr lang="en-US" altLang="zh-CN" sz="1400" dirty="0"/>
              <a:t>does not have preamble </a:t>
            </a:r>
            <a:r>
              <a:rPr lang="en-US" altLang="zh-CN" sz="1400" dirty="0" smtClean="0"/>
              <a:t>decoding issue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But the question </a:t>
            </a:r>
            <a:r>
              <a:rPr lang="en-US" altLang="zh-CN" sz="1400" dirty="0"/>
              <a:t>is that only half of 320 MHz is occupied by TB PPDU.</a:t>
            </a:r>
            <a:endParaRPr lang="zh-CN" altLang="zh-CN" sz="1400" dirty="0"/>
          </a:p>
          <a:p>
            <a:pPr marL="342900" lvl="1" indent="-342900">
              <a:buChar char="•"/>
            </a:pP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29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7670" y="173874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this contribution, we propose to modify the UL BW extension field to support A- PPDU for R1 STA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808365"/>
              </p:ext>
            </p:extLst>
          </p:nvPr>
        </p:nvGraphicFramePr>
        <p:xfrm>
          <a:off x="2173289" y="2380789"/>
          <a:ext cx="4343398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399"/>
                <a:gridCol w="1117963"/>
                <a:gridCol w="1016181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1294855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</a:tblGrid>
              <a:tr h="3189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5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[1] 11-20-1808-04-00be-backward-compatible-eht-trigger-frame-follow-up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101965</TotalTime>
  <Words>1205</Words>
  <Application>Microsoft Office PowerPoint</Application>
  <PresentationFormat>全屏显示(4:3)</PresentationFormat>
  <Paragraphs>477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Calibri</vt:lpstr>
      <vt:lpstr>Times New Roman</vt:lpstr>
      <vt:lpstr>802-11-Submission</vt:lpstr>
      <vt:lpstr>Document</vt:lpstr>
      <vt:lpstr>Further discussion on BW extension of EHT trigger frame</vt:lpstr>
      <vt:lpstr>Background</vt:lpstr>
      <vt:lpstr>Discussion</vt:lpstr>
      <vt:lpstr>UL BW extension for A-PPDU </vt:lpstr>
      <vt:lpstr>UL BW extension for A-PPDU</vt:lpstr>
      <vt:lpstr>UL BW extension for A-PPDU </vt:lpstr>
      <vt:lpstr>Other cases for UL BW extension</vt:lpstr>
      <vt:lpstr>Summary</vt:lpstr>
      <vt:lpstr>References</vt:lpstr>
      <vt:lpstr>SP 1</vt:lpstr>
      <vt:lpstr>SP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709</cp:revision>
  <cp:lastPrinted>1998-02-10T13:28:06Z</cp:lastPrinted>
  <dcterms:created xsi:type="dcterms:W3CDTF">2013-11-12T18:41:50Z</dcterms:created>
  <dcterms:modified xsi:type="dcterms:W3CDTF">2021-03-15T13:05:54Z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(3)xrlYS5fHVq9Neco8IkrQA1Y6zBiTkR08nn0XO/u2PnK7/E/GxA+qXgEalShCy5UVlAytX9SR
0I2FZbVUtlUbt4KkYwGhGkhpOcHoHyefiOwSiDG+W8Fj/4pu7kJoh7qaEQ/Oh/znHgFRLfYO
dzT+8Z7gRyOoaZVuUEfm88mFKzS1p6Yclw0mj90Ye6YT6CyY2ZXkbGcj5l7+bjJFlabVedkM
NFci06WKKTQX//l4dw</vt:lpwstr>
  </property>
  <property fmtid="{D5CDD505-2E9C-101B-9397-08002B2CF9AE}" pid="4" name="_2015_ms_pID_7253431">
    <vt:lpwstr>Fp0/oD/QYMWYXSN5u7ejEfNml2fqMHPrhjEEPljH7+CDh2xJe3IBdc
AoZzNmjNhlh+pU11WcfXUVCxM+qHSaSOV/6ID23T8qFSQ77DD1jGCzPIXhvcGFuazHrTzzPz
K4IE0wN2UqVI7fcPQasIptSDL/ai7190zYcB1oObrI8Jnas3w0uljIy/eWOwdIDIiKWlSTnG
LEX+gUwrSbge4bU6xatUrT7GnqHhmTr14idl</vt:lpwstr>
  </property>
  <property fmtid="{D5CDD505-2E9C-101B-9397-08002B2CF9AE}" pid="5" name="_2015_ms_pID_7253432">
    <vt:lpwstr>i4EmO5NCyaNWYLE1WWdE1l0=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1614605092</vt:lpwstr>
  </property>
</Properties>
</file>