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8" r:id="rId4"/>
    <p:sldId id="265" r:id="rId5"/>
    <p:sldId id="294" r:id="rId6"/>
    <p:sldId id="269" r:id="rId7"/>
    <p:sldId id="260" r:id="rId8"/>
    <p:sldId id="261" r:id="rId9"/>
    <p:sldId id="262" r:id="rId10"/>
    <p:sldId id="263" r:id="rId11"/>
    <p:sldId id="283" r:id="rId12"/>
    <p:sldId id="284" r:id="rId13"/>
    <p:sldId id="287" r:id="rId14"/>
    <p:sldId id="288" r:id="rId15"/>
    <p:sldId id="289" r:id="rId16"/>
    <p:sldId id="270" r:id="rId17"/>
    <p:sldId id="296" r:id="rId18"/>
    <p:sldId id="295"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50" d="100"/>
          <a:sy n="150" d="100"/>
        </p:scale>
        <p:origin x="144"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802.11-21/0264r0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1795-01-0rcm-updated-bh-par-for-review.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332-00-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TGbh-agenda-2021-Mar-1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2021-02-19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04"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 Mar 2021</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Organization topics:</a:t>
            </a:r>
          </a:p>
          <a:p>
            <a:pPr marL="857250" lvl="1" indent="-457200">
              <a:lnSpc>
                <a:spcPct val="90000"/>
              </a:lnSpc>
              <a:spcBef>
                <a:spcPts val="300"/>
              </a:spcBef>
              <a:spcAft>
                <a:spcPts val="600"/>
              </a:spcAft>
              <a:buFont typeface="Arial" panose="020B0604020202020204" pitchFamily="34" charset="0"/>
              <a:buChar char="•"/>
              <a:defRPr/>
            </a:pPr>
            <a:r>
              <a:rPr lang="en-US" sz="2400" dirty="0"/>
              <a:t>Leadership positions – Chair; Vice Chair(s); Secretary; Editor</a:t>
            </a:r>
          </a:p>
          <a:p>
            <a:pPr marL="857250" lvl="1" indent="-457200">
              <a:lnSpc>
                <a:spcPct val="90000"/>
              </a:lnSpc>
              <a:spcBef>
                <a:spcPts val="300"/>
              </a:spcBef>
              <a:spcAft>
                <a:spcPts val="600"/>
              </a:spcAft>
              <a:buFont typeface="Arial" panose="020B0604020202020204" pitchFamily="34" charset="0"/>
              <a:buChar char="•"/>
              <a:defRPr/>
            </a:pPr>
            <a:r>
              <a:rPr lang="en-US" altLang="en-US" sz="2400" dirty="0"/>
              <a:t>March Plenary plan: Tuesday, 13:30-15:30; Thursday 13:30-15:30</a:t>
            </a:r>
          </a:p>
          <a:p>
            <a:pPr marL="857250" lvl="1" indent="-457200">
              <a:lnSpc>
                <a:spcPct val="90000"/>
              </a:lnSpc>
              <a:spcBef>
                <a:spcPts val="300"/>
              </a:spcBef>
              <a:spcAft>
                <a:spcPts val="600"/>
              </a:spcAft>
              <a:buFont typeface="Arial" panose="020B0604020202020204" pitchFamily="34" charset="0"/>
              <a:buChar char="•"/>
              <a:defRPr/>
            </a:pPr>
            <a:r>
              <a:rPr lang="en-US" altLang="en-US" sz="2400" dirty="0"/>
              <a:t>Teleconferences – to be discussed during March plenary – suggestions? </a:t>
            </a:r>
          </a:p>
          <a:p>
            <a:pPr marL="857250" lvl="1" indent="-457200">
              <a:lnSpc>
                <a:spcPct val="90000"/>
              </a:lnSpc>
              <a:spcBef>
                <a:spcPts val="300"/>
              </a:spcBef>
              <a:spcAft>
                <a:spcPts val="600"/>
              </a:spcAft>
              <a:buFont typeface="Arial" panose="020B0604020202020204" pitchFamily="34" charset="0"/>
              <a:buChar char="•"/>
              <a:defRPr/>
            </a:pPr>
            <a:r>
              <a:rPr lang="en-US" sz="2400" dirty="0"/>
              <a:t>PAR/CSD: </a:t>
            </a:r>
            <a:r>
              <a:rPr lang="en-US" sz="2400" dirty="0">
                <a:hlinkClick r:id="rId3"/>
              </a:rPr>
              <a:t>11-20/1795r1</a:t>
            </a:r>
            <a:r>
              <a:rPr lang="en-US" sz="2400" dirty="0"/>
              <a:t>; </a:t>
            </a:r>
            <a:r>
              <a:rPr lang="en-US" sz="2400" dirty="0">
                <a:hlinkClick r:id="rId4"/>
              </a:rPr>
              <a:t>11-20/1117r5</a:t>
            </a:r>
            <a:r>
              <a:rPr lang="en-US" sz="2400" dirty="0"/>
              <a:t>  (next slide)</a:t>
            </a:r>
          </a:p>
          <a:p>
            <a:pPr marL="857250" lvl="1" indent="-457200">
              <a:lnSpc>
                <a:spcPct val="90000"/>
              </a:lnSpc>
              <a:spcBef>
                <a:spcPts val="300"/>
              </a:spcBef>
              <a:spcAft>
                <a:spcPts val="600"/>
              </a:spcAft>
              <a:buFont typeface="Arial" panose="020B0604020202020204" pitchFamily="34" charset="0"/>
              <a:buChar char="•"/>
              <a:defRPr/>
            </a:pPr>
            <a:r>
              <a:rPr lang="en-US" sz="2400" dirty="0"/>
              <a:t>Work Plan (following slide)</a:t>
            </a:r>
          </a:p>
          <a:p>
            <a:pPr marL="857250" lvl="1" indent="-457200">
              <a:lnSpc>
                <a:spcPct val="90000"/>
              </a:lnSpc>
              <a:spcBef>
                <a:spcPts val="300"/>
              </a:spcBef>
              <a:spcAft>
                <a:spcPts val="600"/>
              </a:spcAft>
              <a:buFont typeface="Arial" panose="020B0604020202020204" pitchFamily="34" charset="0"/>
              <a:buChar char="•"/>
              <a:defRPr/>
            </a:pPr>
            <a:r>
              <a:rPr lang="en-US" sz="2400" dirty="0"/>
              <a:t>Timeline estimate – develop during March plenary</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(Proposal)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Contribution driven!</a:t>
            </a:r>
          </a:p>
          <a:p>
            <a:pPr marL="0" indent="0">
              <a:lnSpc>
                <a:spcPct val="90000"/>
              </a:lnSpc>
              <a:spcBef>
                <a:spcPts val="300"/>
              </a:spcBef>
              <a:spcAft>
                <a:spcPts val="600"/>
              </a:spcAft>
              <a:defRPr/>
            </a:pPr>
            <a:r>
              <a:rPr lang="en-US" sz="3200" dirty="0"/>
              <a:t>Issues Tracking – document, tracking per-issue:</a:t>
            </a:r>
          </a:p>
          <a:p>
            <a:pPr marL="0" indent="0">
              <a:lnSpc>
                <a:spcPct val="90000"/>
              </a:lnSpc>
              <a:spcBef>
                <a:spcPts val="300"/>
              </a:spcBef>
              <a:spcAft>
                <a:spcPts val="600"/>
              </a:spcAft>
              <a:defRPr/>
            </a:pPr>
            <a:r>
              <a:rPr lang="en-US" dirty="0"/>
              <a:t>(Just for example: </a:t>
            </a:r>
            <a:r>
              <a:rPr lang="en-US" dirty="0">
                <a:hlinkClick r:id="rId3"/>
              </a:rPr>
              <a:t>11-21/0332r0</a:t>
            </a:r>
            <a:r>
              <a:rPr lang="en-US" dirty="0"/>
              <a:t>)</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Identify specific features/operations/services of 802.11 that are impacted by randomized and/or changing MAC addresses</a:t>
            </a:r>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each would be helpful, to understand the impact and what/who is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1 March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2130426"/>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Operation with Randomized and Changing MAC Addresses</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1 March 2021 Teleconference</a:t>
            </a:r>
          </a:p>
          <a:p>
            <a:endParaRPr lang="en-US" altLang="en-US" dirty="0"/>
          </a:p>
          <a:p>
            <a:r>
              <a:rPr lang="en-US" altLang="en-US" dirty="0"/>
              <a:t>Chair (TBC): Mark Hamilton (Ruckus/CommScope)</a:t>
            </a:r>
          </a:p>
          <a:p>
            <a:r>
              <a:rPr lang="en-US" altLang="en-US" dirty="0"/>
              <a:t>Vice Chair &amp; Sec’y: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Secretary</a:t>
            </a:r>
          </a:p>
        </p:txBody>
      </p:sp>
      <p:sp>
        <p:nvSpPr>
          <p:cNvPr id="4098" name="Rectangle 2"/>
          <p:cNvSpPr>
            <a:spLocks noGrp="1" noChangeArrowheads="1"/>
          </p:cNvSpPr>
          <p:nvPr>
            <p:ph idx="1"/>
          </p:nvPr>
        </p:nvSpPr>
        <p:spPr>
          <a:ln/>
        </p:spPr>
        <p:txBody>
          <a:bodyPr/>
          <a:lstStyle/>
          <a:p>
            <a:r>
              <a:rPr lang="en-US" altLang="en-US" sz="2800" dirty="0"/>
              <a:t>Any volunteers?</a:t>
            </a:r>
            <a:endParaRPr lang="en-US" altLang="en-US" sz="2400" dirty="0"/>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141</TotalTime>
  <Words>1929</Words>
  <Application>Microsoft Office PowerPoint</Application>
  <PresentationFormat>Widescreen</PresentationFormat>
  <Paragraphs>177</Paragraphs>
  <Slides>18</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vt:lpstr>
      <vt:lpstr>Calibri</vt:lpstr>
      <vt:lpstr>Helvetica</vt:lpstr>
      <vt:lpstr>Monotype Sorts</vt:lpstr>
      <vt:lpstr>Times New Roman</vt:lpstr>
      <vt:lpstr>Office Theme</vt:lpstr>
      <vt:lpstr>Document</vt:lpstr>
      <vt:lpstr>TGbh-agenda-2021-Mar-1</vt:lpstr>
      <vt:lpstr>Abstract</vt:lpstr>
      <vt:lpstr>IEEE 802.11 TGbh   Operation with Randomized and Changing MAC Addresses</vt:lpstr>
      <vt:lpstr>Secretary</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 Mar 2021</vt:lpstr>
      <vt:lpstr>TGbh PAR Scope (emphasis added)</vt:lpstr>
      <vt:lpstr>TGbh (Proposal) Work organization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24</cp:revision>
  <cp:lastPrinted>1601-01-01T00:00:00Z</cp:lastPrinted>
  <dcterms:created xsi:type="dcterms:W3CDTF">2021-01-26T19:12:38Z</dcterms:created>
  <dcterms:modified xsi:type="dcterms:W3CDTF">2021-02-26T00:44:15Z</dcterms:modified>
</cp:coreProperties>
</file>