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334" r:id="rId8"/>
    <p:sldId id="344" r:id="rId9"/>
    <p:sldId id="345" r:id="rId10"/>
    <p:sldId id="347" r:id="rId11"/>
    <p:sldId id="346" r:id="rId12"/>
    <p:sldId id="323" r:id="rId13"/>
    <p:sldId id="284" r:id="rId14"/>
    <p:sldId id="339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4" name="Hanqing Lou" initials="HL" lastIdx="6" clrIdx="3">
    <p:extLst>
      <p:ext uri="{19B8F6BF-5375-455C-9EA6-DF929625EA0E}">
        <p15:presenceInfo xmlns:p15="http://schemas.microsoft.com/office/powerpoint/2012/main" userId="S::Hanqing.Lou@InterDigital.com::e75e7991-8deb-47e1-b5fe-d3e0bfcf7295" providerId="AD"/>
      </p:ext>
    </p:extLst>
  </p:cmAuthor>
  <p:cmAuthor id="5" name="Joseph Levy" initials="JL" lastIdx="2" clrIdx="4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68" d="100"/>
          <a:sy n="68" d="100"/>
        </p:scale>
        <p:origin x="428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49B262A4-8D78-41D7-86FA-B486869AA3D1}"/>
    <pc:docChg chg="custSel">
      <pc:chgData name="Joseph Levy" userId="3766db8f-7892-44ce-ae9b-8fce39950acf" providerId="ADAL" clId="{49B262A4-8D78-41D7-86FA-B486869AA3D1}" dt="2021-02-22T21:00:10.536" v="3" actId="1592"/>
      <pc:docMkLst>
        <pc:docMk/>
      </pc:docMkLst>
      <pc:sldChg chg="delCm">
        <pc:chgData name="Joseph Levy" userId="3766db8f-7892-44ce-ae9b-8fce39950acf" providerId="ADAL" clId="{49B262A4-8D78-41D7-86FA-B486869AA3D1}" dt="2021-02-22T21:00:04.923" v="2" actId="1592"/>
        <pc:sldMkLst>
          <pc:docMk/>
          <pc:sldMk cId="3228035531" sldId="334"/>
        </pc:sldMkLst>
      </pc:sldChg>
      <pc:sldChg chg="delCm">
        <pc:chgData name="Joseph Levy" userId="3766db8f-7892-44ce-ae9b-8fce39950acf" providerId="ADAL" clId="{49B262A4-8D78-41D7-86FA-B486869AA3D1}" dt="2021-02-22T21:00:10.536" v="3" actId="1592"/>
        <pc:sldMkLst>
          <pc:docMk/>
          <pc:sldMk cId="3040352304" sldId="344"/>
        </pc:sldMkLst>
      </pc:sldChg>
      <pc:sldChg chg="delCm">
        <pc:chgData name="Joseph Levy" userId="3766db8f-7892-44ce-ae9b-8fce39950acf" providerId="ADAL" clId="{49B262A4-8D78-41D7-86FA-B486869AA3D1}" dt="2021-02-22T20:59:53.998" v="0" actId="1592"/>
        <pc:sldMkLst>
          <pc:docMk/>
          <pc:sldMk cId="1936416932" sldId="345"/>
        </pc:sldMkLst>
      </pc:sldChg>
      <pc:sldChg chg="delCm">
        <pc:chgData name="Joseph Levy" userId="3766db8f-7892-44ce-ae9b-8fce39950acf" providerId="ADAL" clId="{49B262A4-8D78-41D7-86FA-B486869AA3D1}" dt="2021-02-22T20:59:59.348" v="1" actId="1592"/>
        <pc:sldMkLst>
          <pc:docMk/>
          <pc:sldMk cId="370849734" sldId="346"/>
        </pc:sldMkLst>
      </pc:sldChg>
    </pc:docChg>
  </pc:docChgLst>
  <pc:docChgLst>
    <pc:chgData name="Xiaofei Wang" userId="6e1836d3-2ed9-4ae5-8700-9029b71c19c7" providerId="ADAL" clId="{7BEBCC3D-945B-40B9-9627-211B664006F3}"/>
    <pc:docChg chg="modSld">
      <pc:chgData name="Xiaofei Wang" userId="6e1836d3-2ed9-4ae5-8700-9029b71c19c7" providerId="ADAL" clId="{7BEBCC3D-945B-40B9-9627-211B664006F3}" dt="2021-02-22T15:27:08.404" v="0" actId="20577"/>
      <pc:docMkLst>
        <pc:docMk/>
      </pc:docMkLst>
      <pc:sldChg chg="modSp mod">
        <pc:chgData name="Xiaofei Wang" userId="6e1836d3-2ed9-4ae5-8700-9029b71c19c7" providerId="ADAL" clId="{7BEBCC3D-945B-40B9-9627-211B664006F3}" dt="2021-02-22T15:27:08.404" v="0" actId="20577"/>
        <pc:sldMkLst>
          <pc:docMk/>
          <pc:sldMk cId="3040352304" sldId="344"/>
        </pc:sldMkLst>
        <pc:spChg chg="mod">
          <ac:chgData name="Xiaofei Wang" userId="6e1836d3-2ed9-4ae5-8700-9029b71c19c7" providerId="ADAL" clId="{7BEBCC3D-945B-40B9-9627-211B664006F3}" dt="2021-02-22T15:27:08.404" v="0" actId="20577"/>
          <ac:spMkLst>
            <pc:docMk/>
            <pc:sldMk cId="3040352304" sldId="34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61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71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6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17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802.11-21/248r0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NSTR Blindness Recovery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10221"/>
              </p:ext>
            </p:extLst>
          </p:nvPr>
        </p:nvGraphicFramePr>
        <p:xfrm>
          <a:off x="2324100" y="3932238"/>
          <a:ext cx="7354888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63824" progId="Word.Document.8">
                  <p:embed/>
                </p:oleObj>
              </mc:Choice>
              <mc:Fallback>
                <p:oleObj name="Document" r:id="rId3" imgW="8267790" imgH="27638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932238"/>
                        <a:ext cx="7354888" cy="2452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11-20/444r1, MLA: Non-STR STA EDCA Rules After Self-Interference, April 2020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11-20/0490r0, Impact of Channel Blindness During ML, March 2020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11-20/1009r10, Blindness Issues for Non-STR Operations-Follow Up, July 2020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Option 4 as shown on slide 5 should be considered as an option to mitigate NSTR blindness?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Y/N/Abs: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57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provide some discussion on blindness recovery for NSTR non-AP MLDs.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has agreed on the following for blindness recovery for NSTR MLDs [Motion 150, #SP373]: </a:t>
            </a:r>
          </a:p>
          <a:p>
            <a:pPr marL="400050" lvl="1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In R1, if during a transmission of a STA (STA-1) of a non-STR non-AP MLD, another STA (STA-2) of the same MLD cannot detect its medium state when required (due to STA-1’s UL transmission interference), STA-2 shall start a </a:t>
            </a:r>
            <a:r>
              <a:rPr lang="en-GB" sz="1800" dirty="0" err="1"/>
              <a:t>MediumSyncDelay</a:t>
            </a:r>
            <a:r>
              <a:rPr lang="en-GB" sz="1800" dirty="0"/>
              <a:t> timer at the end of STA-1’s transmission, unless the STA-2 ended a transmission at the same time.</a:t>
            </a:r>
          </a:p>
          <a:p>
            <a:pPr marL="800100" lvl="2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cs typeface="+mn-cs"/>
              </a:rPr>
              <a:t>The </a:t>
            </a:r>
            <a:r>
              <a:rPr lang="en-GB" sz="1400" dirty="0" err="1">
                <a:latin typeface="Times New Roman" panose="02020603050405020304" pitchFamily="18" charset="0"/>
                <a:cs typeface="+mn-cs"/>
              </a:rPr>
              <a:t>MediumSyncDelay</a:t>
            </a:r>
            <a:r>
              <a:rPr lang="en-GB" sz="1400" dirty="0">
                <a:latin typeface="Times New Roman" panose="02020603050405020304" pitchFamily="18" charset="0"/>
                <a:cs typeface="+mn-cs"/>
              </a:rPr>
              <a:t> timer expires after a duration value that is either assigned by AP or a default value in the specification or if at least either of the following events happens: </a:t>
            </a:r>
            <a:endParaRPr lang="en-US" sz="1400" dirty="0">
              <a:latin typeface="Times New Roman" panose="02020603050405020304" pitchFamily="18" charset="0"/>
              <a:cs typeface="+mn-cs"/>
            </a:endParaRPr>
          </a:p>
          <a:p>
            <a:pPr lvl="2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latin typeface="Times New Roman" panose="02020603050405020304" pitchFamily="18" charset="0"/>
                <a:cs typeface="+mn-cs"/>
              </a:rPr>
              <a:t>any received PPDU with a valid MPDU,</a:t>
            </a:r>
            <a:endParaRPr lang="en-US" sz="1400" dirty="0">
              <a:latin typeface="Times New Roman" panose="02020603050405020304" pitchFamily="18" charset="0"/>
              <a:cs typeface="+mn-cs"/>
            </a:endParaRPr>
          </a:p>
          <a:p>
            <a:pPr lvl="2" indent="-28575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latin typeface="Times New Roman" panose="02020603050405020304" pitchFamily="18" charset="0"/>
                <a:cs typeface="+mn-cs"/>
              </a:rPr>
              <a:t>a received PPDU whose corresponding RXVECTOR parameter TXOP_DURATION is not UNSPECIFIED,</a:t>
            </a:r>
            <a:endParaRPr lang="en-US" sz="1400" dirty="0">
              <a:latin typeface="Times New Roman" panose="02020603050405020304" pitchFamily="18" charset="0"/>
              <a:cs typeface="+mn-cs"/>
            </a:endParaRPr>
          </a:p>
          <a:p>
            <a:pPr marL="1085850" lvl="1"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whichever happens first. </a:t>
            </a:r>
            <a:endParaRPr lang="en-US" sz="1400" dirty="0">
              <a:latin typeface="Times New Roman" panose="02020603050405020304" pitchFamily="18" charset="0"/>
            </a:endParaRPr>
          </a:p>
          <a:p>
            <a:pPr marL="6858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STA-2 shall perform CCA until the </a:t>
            </a:r>
            <a:r>
              <a:rPr lang="en-GB" sz="16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MediumSyncDelay</a:t>
            </a:r>
            <a:r>
              <a:rPr lang="en-GB" sz="16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timer expires. Additional TBD exceptions may be considered.</a:t>
            </a:r>
          </a:p>
          <a:p>
            <a:pPr indent="0" algn="just"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NOTE – It is TBD whether STA-2 is required to start the </a:t>
            </a:r>
            <a:r>
              <a:rPr lang="en-GB" sz="12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MediumSyncDelay</a:t>
            </a:r>
            <a:r>
              <a:rPr lang="en-GB" sz="1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timer if the transmission of STA-1 is shorter than TBD duration.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Frequent self-interference within a NSTR MLD causes the MLD to suffer from decreased medium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a few options to ensure that such loss of efficiency due to NSTR blindness may be reduced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NSTR Blindness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3" y="1412777"/>
            <a:ext cx="950505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NSTR blindness is caused by transmission of a NSTR MLD on one of the NSTR link and causes self-interference on other NSTR links because the other NSTR links cannot receive packets correctly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Frequent self-interference can lead to loss of medium access opportunities, and hence decreased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number of mechanisms have been proposed to try to mitigate this issue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757737-28A1-4511-A2C1-6D1F184EC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624" y="2502588"/>
            <a:ext cx="6384752" cy="236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03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NSTR Blindness Mitigation Options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3" y="1412777"/>
            <a:ext cx="9847305" cy="4113213"/>
          </a:xfrm>
        </p:spPr>
        <p:txBody>
          <a:bodyPr/>
          <a:lstStyle/>
          <a:p>
            <a:pPr marL="0" indent="0"/>
            <a:r>
              <a:rPr lang="en-US" dirty="0"/>
              <a:t>Some of the following options may be used to mitigate NSTR blindness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align the begin and end of the transmissions on NSTR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let STA2 transmit RTS subject to certain medium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AP 2 transmits a trigger frame to STA2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4: AP 2 transmits a short valid PPDU on link 2 to provide sync to STA2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We will explore the pros and cons of each of these options</a:t>
            </a:r>
          </a:p>
          <a:p>
            <a:pPr marL="0" indent="0"/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35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NSTR Blindness Mitigation Options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3" y="1412777"/>
            <a:ext cx="98473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align the begin and end of the transmissions on NSTR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option will prevent the NSTR blindness issue from occurring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Unfortunately, this is not always possible due to WM status on all NSTR links, traffic 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Mandating NSTR STAs to always use aligned transmissions will limit throughput for NSTR MLDs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let STA2 transmit RTS subject to certain medium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Pro: can provide NSTR devices more medium access after NSTR blindness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Con: may interrupt ongoing transmission because the NSTR devices are not aware of any basic NAV and intra-BSS NAV</a:t>
            </a:r>
          </a:p>
          <a:p>
            <a:pPr marL="0" indent="0"/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41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NSTR Blindness Mitigation Options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3" y="1115987"/>
            <a:ext cx="98473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AP 2 transmits a trigger frame to STA2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Pro: may provide additional medium access for NSTR STAs after NSTR blindness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Con: may cause some unfairness to other STAs contention for the medium; in addition, the trigger frame may not take place during the </a:t>
            </a:r>
            <a:r>
              <a:rPr lang="en-US" dirty="0" err="1"/>
              <a:t>MediumSyncDelay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4: AP 2 transmits a short valid PPDU on link 2 to provide sync to STA2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short PPDU is only transmitted when the medium is idle on link 2, or when AP 2 determines that the medium can be considered idle (e.g., subject to regulatory requirements)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Medium being idle on link 2 will likely cause the longest delay for STAs to recover after NSTR blindness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Pro: provides a mechanism for NSTR STAs to sync to medium status after NSTR blindness; will not affect the fairness on NSTR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Con: AP 2 needs to transmit a small packet during the </a:t>
            </a:r>
            <a:r>
              <a:rPr lang="en-US" dirty="0" err="1"/>
              <a:t>MediumSyncDelay</a:t>
            </a:r>
            <a:r>
              <a:rPr lang="en-US" dirty="0"/>
              <a:t> on link 2 when the medium is idle, similar to a trigger frame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30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NSTR Blindness Mitigation Options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3" y="1115987"/>
            <a:ext cx="98473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the evaluation of the pros and cons of these options, we believe that Option 4 should be considered as an option for mitigating NSTR blindness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provide quick medium sync in case the link is idle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interrupt ongoing transmission </a:t>
            </a:r>
            <a:r>
              <a:rPr lang="en-US"/>
              <a:t>on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impact fairness on link 2</a:t>
            </a:r>
          </a:p>
          <a:p>
            <a:pPr marL="0" indent="0"/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few options to reduce impact from NSTR blindness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the pros and cons of a number of approaches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4 (AP 2 transmits a short valid PPDU on link 2 to provide sync to STA2) should be considered as an option to mitigate NSTR blindness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3" ma:contentTypeDescription="Create a new document." ma:contentTypeScope="" ma:versionID="2292ab0696147c444f138c7e473ad8db">
  <xsd:schema xmlns:xsd="http://www.w3.org/2001/XMLSchema" xmlns:xs="http://www.w3.org/2001/XMLSchema" xmlns:p="http://schemas.microsoft.com/office/2006/metadata/properties" xmlns:ns3="2c1f353b-72a6-47f8-b41a-63ac3ee88c5c" xmlns:ns4="c15f9b33-44dc-4e0a-9e09-435387c6f571" targetNamespace="http://schemas.microsoft.com/office/2006/metadata/properties" ma:root="true" ma:fieldsID="d59f987f56e21467d0c98fca7f8cef48" ns3:_="" ns4:_="">
    <xsd:import namespace="2c1f353b-72a6-47f8-b41a-63ac3ee88c5c"/>
    <xsd:import namespace="c15f9b33-44dc-4e0a-9e09-435387c6f5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f9b33-44dc-4e0a-9e09-435387c6f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AA078-4CAF-4E99-BFD6-772C9A95B5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c15f9b33-44dc-4e0a-9e09-435387c6f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schemas.openxmlformats.org/package/2006/metadata/core-properties"/>
    <ds:schemaRef ds:uri="c15f9b33-44dc-4e0a-9e09-435387c6f571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40140</TotalTime>
  <Words>1130</Words>
  <Application>Microsoft Office PowerPoint</Application>
  <PresentationFormat>Widescreen</PresentationFormat>
  <Paragraphs>163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Document</vt:lpstr>
      <vt:lpstr>Discussion on NSTR Blindness Recovery</vt:lpstr>
      <vt:lpstr>PowerPoint Presentation</vt:lpstr>
      <vt:lpstr>Introduction</vt:lpstr>
      <vt:lpstr>NSTR Blindness</vt:lpstr>
      <vt:lpstr>NSTR Blindness Mitigation Options (1)</vt:lpstr>
      <vt:lpstr>NSTR Blindness Mitigation Options (2)</vt:lpstr>
      <vt:lpstr>NSTR Blindness Mitigation Options (3)</vt:lpstr>
      <vt:lpstr>NSTR Blindness Mitigation Options (4)</vt:lpstr>
      <vt:lpstr>Conclusions</vt:lpstr>
      <vt:lpstr>PowerPoint Presentation</vt:lpstr>
      <vt:lpstr>Straw poll 1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Discussion on Multi-link Operations</dc:title>
  <dc:creator>Xiaofei.Wang@InterDigital.com</dc:creator>
  <cp:lastModifiedBy>Joseph Levy</cp:lastModifiedBy>
  <cp:revision>375</cp:revision>
  <cp:lastPrinted>1601-01-01T00:00:00Z</cp:lastPrinted>
  <dcterms:created xsi:type="dcterms:W3CDTF">2014-04-14T10:59:07Z</dcterms:created>
  <dcterms:modified xsi:type="dcterms:W3CDTF">2021-02-22T21:00:22Z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