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802.11-21/0246r2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 Mar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2021-2-15</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review</a:t>
            </a:r>
          </a:p>
          <a:p>
            <a:pPr marL="800100" lvl="1" indent="-342900" algn="just">
              <a:buFontTx/>
              <a:buChar char="-"/>
            </a:pPr>
            <a:r>
              <a:rPr lang="en-GB" altLang="en-US" dirty="0"/>
              <a:t>MAC text proposals</a:t>
            </a:r>
          </a:p>
          <a:p>
            <a:pPr marL="1200150" lvl="2" indent="-342900" algn="just">
              <a:buFontTx/>
              <a:buChar char="-"/>
            </a:pPr>
            <a:r>
              <a:rPr lang="en-GB" altLang="en-US" dirty="0"/>
              <a:t>Doc. 11-20/0571r7</a:t>
            </a:r>
          </a:p>
          <a:p>
            <a:pPr marL="1200150" lvl="2" indent="-342900" algn="just">
              <a:buFontTx/>
              <a:buChar char="-"/>
            </a:pPr>
            <a:r>
              <a:rPr lang="en-GB" altLang="en-US" dirty="0"/>
              <a:t>Doc. 11-20/1740r6</a:t>
            </a:r>
          </a:p>
          <a:p>
            <a:pPr marL="1200150" lvl="2"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 March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1611</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 Mar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37</cp:revision>
  <cp:lastPrinted>1601-01-01T00:00:00Z</cp:lastPrinted>
  <dcterms:created xsi:type="dcterms:W3CDTF">2019-08-08T09:50:31Z</dcterms:created>
  <dcterms:modified xsi:type="dcterms:W3CDTF">2021-03-01T15:17:27Z</dcterms:modified>
</cp:coreProperties>
</file>