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256" r:id="rId5"/>
    <p:sldId id="257" r:id="rId6"/>
    <p:sldId id="258" r:id="rId7"/>
    <p:sldId id="263" r:id="rId8"/>
    <p:sldId id="262" r:id="rId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BC3B1-9342-4A19-B34A-0A8D8BDCCFBB}" v="35" dt="2021-02-14T16:17:53.7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A5EBC3B1-9342-4A19-B34A-0A8D8BDCCFBB}"/>
    <pc:docChg chg="undo custSel addSld delSld modSld sldOrd modMainMaster">
      <pc:chgData name="Steve Shellhammer" userId="0e71f22d-ee3e-49c0-82ff-dbc290af8082" providerId="ADAL" clId="{A5EBC3B1-9342-4A19-B34A-0A8D8BDCCFBB}" dt="2021-02-20T00:09:06.623" v="2692" actId="6549"/>
      <pc:docMkLst>
        <pc:docMk/>
      </pc:docMkLst>
      <pc:sldChg chg="modSp mod">
        <pc:chgData name="Steve Shellhammer" userId="0e71f22d-ee3e-49c0-82ff-dbc290af8082" providerId="ADAL" clId="{A5EBC3B1-9342-4A19-B34A-0A8D8BDCCFBB}" dt="2021-02-20T00:05:53.663" v="2671" actId="20577"/>
        <pc:sldMkLst>
          <pc:docMk/>
          <pc:sldMk cId="0" sldId="256"/>
        </pc:sldMkLst>
        <pc:spChg chg="mod">
          <ac:chgData name="Steve Shellhammer" userId="0e71f22d-ee3e-49c0-82ff-dbc290af8082" providerId="ADAL" clId="{A5EBC3B1-9342-4A19-B34A-0A8D8BDCCFBB}" dt="2021-02-09T22:55:21.599" v="39" actId="20577"/>
          <ac:spMkLst>
            <pc:docMk/>
            <pc:sldMk cId="0" sldId="256"/>
            <ac:spMk id="3073" creationId="{00000000-0000-0000-0000-000000000000}"/>
          </ac:spMkLst>
        </pc:spChg>
        <pc:spChg chg="mod">
          <ac:chgData name="Steve Shellhammer" userId="0e71f22d-ee3e-49c0-82ff-dbc290af8082" providerId="ADAL" clId="{A5EBC3B1-9342-4A19-B34A-0A8D8BDCCFBB}" dt="2021-02-20T00:05:53.663" v="2671" actId="20577"/>
          <ac:spMkLst>
            <pc:docMk/>
            <pc:sldMk cId="0" sldId="256"/>
            <ac:spMk id="3074" creationId="{00000000-0000-0000-0000-000000000000}"/>
          </ac:spMkLst>
        </pc:spChg>
      </pc:sldChg>
      <pc:sldChg chg="modSp new mod">
        <pc:chgData name="Steve Shellhammer" userId="0e71f22d-ee3e-49c0-82ff-dbc290af8082" providerId="ADAL" clId="{A5EBC3B1-9342-4A19-B34A-0A8D8BDCCFBB}" dt="2021-02-20T00:09:06.623" v="2692" actId="6549"/>
        <pc:sldMkLst>
          <pc:docMk/>
          <pc:sldMk cId="2052456152" sldId="257"/>
        </pc:sldMkLst>
        <pc:spChg chg="mod">
          <ac:chgData name="Steve Shellhammer" userId="0e71f22d-ee3e-49c0-82ff-dbc290af8082" providerId="ADAL" clId="{A5EBC3B1-9342-4A19-B34A-0A8D8BDCCFBB}" dt="2021-02-09T22:55:49.836" v="55" actId="20577"/>
          <ac:spMkLst>
            <pc:docMk/>
            <pc:sldMk cId="2052456152" sldId="257"/>
            <ac:spMk id="2" creationId="{D4818F49-6B1E-4BB2-B2C3-87F71B524FEB}"/>
          </ac:spMkLst>
        </pc:spChg>
        <pc:spChg chg="mod">
          <ac:chgData name="Steve Shellhammer" userId="0e71f22d-ee3e-49c0-82ff-dbc290af8082" providerId="ADAL" clId="{A5EBC3B1-9342-4A19-B34A-0A8D8BDCCFBB}" dt="2021-02-20T00:09:06.623" v="2692" actId="6549"/>
          <ac:spMkLst>
            <pc:docMk/>
            <pc:sldMk cId="2052456152" sldId="257"/>
            <ac:spMk id="3" creationId="{17277EE1-5031-4E5C-A708-93886440972B}"/>
          </ac:spMkLst>
        </pc:spChg>
      </pc:sldChg>
      <pc:sldChg chg="del">
        <pc:chgData name="Steve Shellhammer" userId="0e71f22d-ee3e-49c0-82ff-dbc290af8082" providerId="ADAL" clId="{A5EBC3B1-9342-4A19-B34A-0A8D8BDCCFBB}" dt="2021-02-09T22:55:43.047" v="44" actId="47"/>
        <pc:sldMkLst>
          <pc:docMk/>
          <pc:sldMk cId="3416484593" sldId="257"/>
        </pc:sldMkLst>
      </pc:sldChg>
      <pc:sldChg chg="del">
        <pc:chgData name="Steve Shellhammer" userId="0e71f22d-ee3e-49c0-82ff-dbc290af8082" providerId="ADAL" clId="{A5EBC3B1-9342-4A19-B34A-0A8D8BDCCFBB}" dt="2021-02-09T22:55:43.047" v="44" actId="47"/>
        <pc:sldMkLst>
          <pc:docMk/>
          <pc:sldMk cId="2011023064" sldId="258"/>
        </pc:sldMkLst>
      </pc:sldChg>
      <pc:sldChg chg="modSp new mod">
        <pc:chgData name="Steve Shellhammer" userId="0e71f22d-ee3e-49c0-82ff-dbc290af8082" providerId="ADAL" clId="{A5EBC3B1-9342-4A19-B34A-0A8D8BDCCFBB}" dt="2021-02-14T16:11:27.814" v="2553" actId="5793"/>
        <pc:sldMkLst>
          <pc:docMk/>
          <pc:sldMk cId="3117558597" sldId="258"/>
        </pc:sldMkLst>
        <pc:spChg chg="mod">
          <ac:chgData name="Steve Shellhammer" userId="0e71f22d-ee3e-49c0-82ff-dbc290af8082" providerId="ADAL" clId="{A5EBC3B1-9342-4A19-B34A-0A8D8BDCCFBB}" dt="2021-02-12T20:46:18.583" v="1605" actId="20577"/>
          <ac:spMkLst>
            <pc:docMk/>
            <pc:sldMk cId="3117558597" sldId="258"/>
            <ac:spMk id="2" creationId="{47918087-341F-4734-AC50-80DE0581DA4D}"/>
          </ac:spMkLst>
        </pc:spChg>
        <pc:spChg chg="mod">
          <ac:chgData name="Steve Shellhammer" userId="0e71f22d-ee3e-49c0-82ff-dbc290af8082" providerId="ADAL" clId="{A5EBC3B1-9342-4A19-B34A-0A8D8BDCCFBB}" dt="2021-02-14T16:11:27.814" v="2553" actId="5793"/>
          <ac:spMkLst>
            <pc:docMk/>
            <pc:sldMk cId="3117558597" sldId="258"/>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363200609" sldId="259"/>
        </pc:sldMkLst>
      </pc:sldChg>
      <pc:sldChg chg="modSp add del mod">
        <pc:chgData name="Steve Shellhammer" userId="0e71f22d-ee3e-49c0-82ff-dbc290af8082" providerId="ADAL" clId="{A5EBC3B1-9342-4A19-B34A-0A8D8BDCCFBB}" dt="2021-02-12T20:46:27.918" v="1606" actId="47"/>
        <pc:sldMkLst>
          <pc:docMk/>
          <pc:sldMk cId="3384805148" sldId="259"/>
        </pc:sldMkLst>
        <pc:spChg chg="mod">
          <ac:chgData name="Steve Shellhammer" userId="0e71f22d-ee3e-49c0-82ff-dbc290af8082" providerId="ADAL" clId="{A5EBC3B1-9342-4A19-B34A-0A8D8BDCCFBB}" dt="2021-02-10T00:27:21.413" v="1509" actId="1038"/>
          <ac:spMkLst>
            <pc:docMk/>
            <pc:sldMk cId="3384805148" sldId="259"/>
            <ac:spMk id="2" creationId="{47918087-341F-4734-AC50-80DE0581DA4D}"/>
          </ac:spMkLst>
        </pc:spChg>
        <pc:spChg chg="mod">
          <ac:chgData name="Steve Shellhammer" userId="0e71f22d-ee3e-49c0-82ff-dbc290af8082" providerId="ADAL" clId="{A5EBC3B1-9342-4A19-B34A-0A8D8BDCCFBB}" dt="2021-02-09T23:17:34.971" v="1054" actId="20577"/>
          <ac:spMkLst>
            <pc:docMk/>
            <pc:sldMk cId="3384805148" sldId="259"/>
            <ac:spMk id="3" creationId="{13215CAF-0E26-4E43-AA99-7608DD61B634}"/>
          </ac:spMkLst>
        </pc:spChg>
      </pc:sldChg>
      <pc:sldChg chg="modSp add del mod">
        <pc:chgData name="Steve Shellhammer" userId="0e71f22d-ee3e-49c0-82ff-dbc290af8082" providerId="ADAL" clId="{A5EBC3B1-9342-4A19-B34A-0A8D8BDCCFBB}" dt="2021-02-12T20:46:27.918" v="1606" actId="47"/>
        <pc:sldMkLst>
          <pc:docMk/>
          <pc:sldMk cId="507745162" sldId="260"/>
        </pc:sldMkLst>
        <pc:spChg chg="mod">
          <ac:chgData name="Steve Shellhammer" userId="0e71f22d-ee3e-49c0-82ff-dbc290af8082" providerId="ADAL" clId="{A5EBC3B1-9342-4A19-B34A-0A8D8BDCCFBB}" dt="2021-02-10T00:27:30.533" v="1514" actId="20577"/>
          <ac:spMkLst>
            <pc:docMk/>
            <pc:sldMk cId="507745162" sldId="260"/>
            <ac:spMk id="2" creationId="{47918087-341F-4734-AC50-80DE0581DA4D}"/>
          </ac:spMkLst>
        </pc:spChg>
        <pc:spChg chg="mod">
          <ac:chgData name="Steve Shellhammer" userId="0e71f22d-ee3e-49c0-82ff-dbc290af8082" providerId="ADAL" clId="{A5EBC3B1-9342-4A19-B34A-0A8D8BDCCFBB}" dt="2021-02-09T23:20:10.200" v="1066" actId="20577"/>
          <ac:spMkLst>
            <pc:docMk/>
            <pc:sldMk cId="507745162" sldId="260"/>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4012903552" sldId="260"/>
        </pc:sldMkLst>
      </pc:sldChg>
      <pc:sldChg chg="addSp delSp modSp add del mod">
        <pc:chgData name="Steve Shellhammer" userId="0e71f22d-ee3e-49c0-82ff-dbc290af8082" providerId="ADAL" clId="{A5EBC3B1-9342-4A19-B34A-0A8D8BDCCFBB}" dt="2021-02-14T16:15:21.664" v="2556" actId="47"/>
        <pc:sldMkLst>
          <pc:docMk/>
          <pc:sldMk cId="109489325" sldId="261"/>
        </pc:sldMkLst>
        <pc:spChg chg="mod">
          <ac:chgData name="Steve Shellhammer" userId="0e71f22d-ee3e-49c0-82ff-dbc290af8082" providerId="ADAL" clId="{A5EBC3B1-9342-4A19-B34A-0A8D8BDCCFBB}" dt="2021-02-12T20:47:17.019" v="1621" actId="20577"/>
          <ac:spMkLst>
            <pc:docMk/>
            <pc:sldMk cId="109489325" sldId="261"/>
            <ac:spMk id="2" creationId="{47918087-341F-4734-AC50-80DE0581DA4D}"/>
          </ac:spMkLst>
        </pc:spChg>
        <pc:spChg chg="mod">
          <ac:chgData name="Steve Shellhammer" userId="0e71f22d-ee3e-49c0-82ff-dbc290af8082" providerId="ADAL" clId="{A5EBC3B1-9342-4A19-B34A-0A8D8BDCCFBB}" dt="2021-02-12T23:04:15.127" v="2333" actId="14100"/>
          <ac:spMkLst>
            <pc:docMk/>
            <pc:sldMk cId="109489325" sldId="261"/>
            <ac:spMk id="3" creationId="{13215CAF-0E26-4E43-AA99-7608DD61B634}"/>
          </ac:spMkLst>
        </pc:spChg>
        <pc:spChg chg="add del mod">
          <ac:chgData name="Steve Shellhammer" userId="0e71f22d-ee3e-49c0-82ff-dbc290af8082" providerId="ADAL" clId="{A5EBC3B1-9342-4A19-B34A-0A8D8BDCCFBB}" dt="2021-02-09T23:20:42.566" v="1095" actId="478"/>
          <ac:spMkLst>
            <pc:docMk/>
            <pc:sldMk cId="109489325" sldId="261"/>
            <ac:spMk id="7" creationId="{A1513EAC-08BE-442B-AA84-8707236ECD4B}"/>
          </ac:spMkLst>
        </pc:spChg>
      </pc:sldChg>
      <pc:sldChg chg="del">
        <pc:chgData name="Steve Shellhammer" userId="0e71f22d-ee3e-49c0-82ff-dbc290af8082" providerId="ADAL" clId="{A5EBC3B1-9342-4A19-B34A-0A8D8BDCCFBB}" dt="2021-02-09T22:55:43.047" v="44" actId="47"/>
        <pc:sldMkLst>
          <pc:docMk/>
          <pc:sldMk cId="3908104288" sldId="261"/>
        </pc:sldMkLst>
      </pc:sldChg>
      <pc:sldChg chg="modSp add mod">
        <pc:chgData name="Steve Shellhammer" userId="0e71f22d-ee3e-49c0-82ff-dbc290af8082" providerId="ADAL" clId="{A5EBC3B1-9342-4A19-B34A-0A8D8BDCCFBB}" dt="2021-02-14T16:17:06.602" v="2574" actId="1037"/>
        <pc:sldMkLst>
          <pc:docMk/>
          <pc:sldMk cId="1553919814" sldId="262"/>
        </pc:sldMkLst>
        <pc:spChg chg="mod">
          <ac:chgData name="Steve Shellhammer" userId="0e71f22d-ee3e-49c0-82ff-dbc290af8082" providerId="ADAL" clId="{A5EBC3B1-9342-4A19-B34A-0A8D8BDCCFBB}" dt="2021-02-14T16:15:32.073" v="2560" actId="20577"/>
          <ac:spMkLst>
            <pc:docMk/>
            <pc:sldMk cId="1553919814" sldId="262"/>
            <ac:spMk id="2" creationId="{47918087-341F-4734-AC50-80DE0581DA4D}"/>
          </ac:spMkLst>
        </pc:spChg>
        <pc:spChg chg="mod">
          <ac:chgData name="Steve Shellhammer" userId="0e71f22d-ee3e-49c0-82ff-dbc290af8082" providerId="ADAL" clId="{A5EBC3B1-9342-4A19-B34A-0A8D8BDCCFBB}" dt="2021-02-14T16:17:06.602" v="2574" actId="1037"/>
          <ac:spMkLst>
            <pc:docMk/>
            <pc:sldMk cId="1553919814" sldId="262"/>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2894843422" sldId="262"/>
        </pc:sldMkLst>
      </pc:sldChg>
      <pc:sldChg chg="modSp add mod ord">
        <pc:chgData name="Steve Shellhammer" userId="0e71f22d-ee3e-49c0-82ff-dbc290af8082" providerId="ADAL" clId="{A5EBC3B1-9342-4A19-B34A-0A8D8BDCCFBB}" dt="2021-02-14T16:15:25.369" v="2558" actId="20577"/>
        <pc:sldMkLst>
          <pc:docMk/>
          <pc:sldMk cId="3494250499" sldId="263"/>
        </pc:sldMkLst>
        <pc:spChg chg="mod">
          <ac:chgData name="Steve Shellhammer" userId="0e71f22d-ee3e-49c0-82ff-dbc290af8082" providerId="ADAL" clId="{A5EBC3B1-9342-4A19-B34A-0A8D8BDCCFBB}" dt="2021-02-14T16:15:25.369" v="2558" actId="20577"/>
          <ac:spMkLst>
            <pc:docMk/>
            <pc:sldMk cId="3494250499" sldId="263"/>
            <ac:spMk id="2" creationId="{47918087-341F-4734-AC50-80DE0581DA4D}"/>
          </ac:spMkLst>
        </pc:spChg>
        <pc:spChg chg="mod">
          <ac:chgData name="Steve Shellhammer" userId="0e71f22d-ee3e-49c0-82ff-dbc290af8082" providerId="ADAL" clId="{A5EBC3B1-9342-4A19-B34A-0A8D8BDCCFBB}" dt="2021-02-14T16:15:06.747" v="2555" actId="14100"/>
          <ac:spMkLst>
            <pc:docMk/>
            <pc:sldMk cId="3494250499" sldId="263"/>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3889958180" sldId="263"/>
        </pc:sldMkLst>
      </pc:sldChg>
      <pc:sldChg chg="modSp add del mod">
        <pc:chgData name="Steve Shellhammer" userId="0e71f22d-ee3e-49c0-82ff-dbc290af8082" providerId="ADAL" clId="{A5EBC3B1-9342-4A19-B34A-0A8D8BDCCFBB}" dt="2021-02-14T16:17:24.357" v="2575" actId="47"/>
        <pc:sldMkLst>
          <pc:docMk/>
          <pc:sldMk cId="859829806" sldId="264"/>
        </pc:sldMkLst>
        <pc:spChg chg="mod">
          <ac:chgData name="Steve Shellhammer" userId="0e71f22d-ee3e-49c0-82ff-dbc290af8082" providerId="ADAL" clId="{A5EBC3B1-9342-4A19-B34A-0A8D8BDCCFBB}" dt="2021-02-12T20:57:38.395" v="1833" actId="20577"/>
          <ac:spMkLst>
            <pc:docMk/>
            <pc:sldMk cId="859829806" sldId="264"/>
            <ac:spMk id="2" creationId="{47918087-341F-4734-AC50-80DE0581DA4D}"/>
          </ac:spMkLst>
        </pc:spChg>
        <pc:spChg chg="mod">
          <ac:chgData name="Steve Shellhammer" userId="0e71f22d-ee3e-49c0-82ff-dbc290af8082" providerId="ADAL" clId="{A5EBC3B1-9342-4A19-B34A-0A8D8BDCCFBB}" dt="2021-02-12T23:05:31.170" v="2473" actId="6549"/>
          <ac:spMkLst>
            <pc:docMk/>
            <pc:sldMk cId="859829806" sldId="264"/>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3645025336" sldId="265"/>
        </pc:sldMkLst>
        <pc:spChg chg="mod">
          <ac:chgData name="Steve Shellhammer" userId="0e71f22d-ee3e-49c0-82ff-dbc290af8082" providerId="ADAL" clId="{A5EBC3B1-9342-4A19-B34A-0A8D8BDCCFBB}" dt="2021-02-10T00:28:15.734" v="1539" actId="20577"/>
          <ac:spMkLst>
            <pc:docMk/>
            <pc:sldMk cId="3645025336" sldId="265"/>
            <ac:spMk id="2" creationId="{47918087-341F-4734-AC50-80DE0581DA4D}"/>
          </ac:spMkLst>
        </pc:spChg>
        <pc:spChg chg="mod">
          <ac:chgData name="Steve Shellhammer" userId="0e71f22d-ee3e-49c0-82ff-dbc290af8082" providerId="ADAL" clId="{A5EBC3B1-9342-4A19-B34A-0A8D8BDCCFBB}" dt="2021-02-09T23:32:59.889" v="1374" actId="20577"/>
          <ac:spMkLst>
            <pc:docMk/>
            <pc:sldMk cId="3645025336" sldId="265"/>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620291850" sldId="266"/>
        </pc:sldMkLst>
        <pc:spChg chg="mod">
          <ac:chgData name="Steve Shellhammer" userId="0e71f22d-ee3e-49c0-82ff-dbc290af8082" providerId="ADAL" clId="{A5EBC3B1-9342-4A19-B34A-0A8D8BDCCFBB}" dt="2021-02-10T00:28:21.494" v="1544" actId="20577"/>
          <ac:spMkLst>
            <pc:docMk/>
            <pc:sldMk cId="620291850" sldId="266"/>
            <ac:spMk id="2" creationId="{47918087-341F-4734-AC50-80DE0581DA4D}"/>
          </ac:spMkLst>
        </pc:spChg>
        <pc:spChg chg="mod">
          <ac:chgData name="Steve Shellhammer" userId="0e71f22d-ee3e-49c0-82ff-dbc290af8082" providerId="ADAL" clId="{A5EBC3B1-9342-4A19-B34A-0A8D8BDCCFBB}" dt="2021-02-09T23:40:49.792" v="1434" actId="20577"/>
          <ac:spMkLst>
            <pc:docMk/>
            <pc:sldMk cId="620291850" sldId="266"/>
            <ac:spMk id="3" creationId="{13215CAF-0E26-4E43-AA99-7608DD61B634}"/>
          </ac:spMkLst>
        </pc:spChg>
      </pc:sldChg>
      <pc:sldChg chg="modSp add del mod">
        <pc:chgData name="Steve Shellhammer" userId="0e71f22d-ee3e-49c0-82ff-dbc290af8082" providerId="ADAL" clId="{A5EBC3B1-9342-4A19-B34A-0A8D8BDCCFBB}" dt="2021-02-09T23:40:25.587" v="1432" actId="47"/>
        <pc:sldMkLst>
          <pc:docMk/>
          <pc:sldMk cId="99030447" sldId="267"/>
        </pc:sldMkLst>
        <pc:spChg chg="mod">
          <ac:chgData name="Steve Shellhammer" userId="0e71f22d-ee3e-49c0-82ff-dbc290af8082" providerId="ADAL" clId="{A5EBC3B1-9342-4A19-B34A-0A8D8BDCCFBB}" dt="2021-02-09T23:38:43.486" v="1406" actId="20577"/>
          <ac:spMkLst>
            <pc:docMk/>
            <pc:sldMk cId="99030447" sldId="267"/>
            <ac:spMk id="2" creationId="{47918087-341F-4734-AC50-80DE0581DA4D}"/>
          </ac:spMkLst>
        </pc:spChg>
        <pc:spChg chg="mod">
          <ac:chgData name="Steve Shellhammer" userId="0e71f22d-ee3e-49c0-82ff-dbc290af8082" providerId="ADAL" clId="{A5EBC3B1-9342-4A19-B34A-0A8D8BDCCFBB}" dt="2021-02-09T23:38:57.759" v="1409" actId="6549"/>
          <ac:spMkLst>
            <pc:docMk/>
            <pc:sldMk cId="99030447" sldId="267"/>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2083923406" sldId="267"/>
        </pc:sldMkLst>
        <pc:spChg chg="mod">
          <ac:chgData name="Steve Shellhammer" userId="0e71f22d-ee3e-49c0-82ff-dbc290af8082" providerId="ADAL" clId="{A5EBC3B1-9342-4A19-B34A-0A8D8BDCCFBB}" dt="2021-02-10T00:28:27.545" v="1550" actId="20577"/>
          <ac:spMkLst>
            <pc:docMk/>
            <pc:sldMk cId="2083923406" sldId="267"/>
            <ac:spMk id="2" creationId="{47918087-341F-4734-AC50-80DE0581DA4D}"/>
          </ac:spMkLst>
        </pc:spChg>
        <pc:spChg chg="mod">
          <ac:chgData name="Steve Shellhammer" userId="0e71f22d-ee3e-49c0-82ff-dbc290af8082" providerId="ADAL" clId="{A5EBC3B1-9342-4A19-B34A-0A8D8BDCCFBB}" dt="2021-02-09T23:41:12.046" v="1441" actId="20577"/>
          <ac:spMkLst>
            <pc:docMk/>
            <pc:sldMk cId="2083923406" sldId="267"/>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4236025984" sldId="268"/>
        </pc:sldMkLst>
        <pc:spChg chg="mod">
          <ac:chgData name="Steve Shellhammer" userId="0e71f22d-ee3e-49c0-82ff-dbc290af8082" providerId="ADAL" clId="{A5EBC3B1-9342-4A19-B34A-0A8D8BDCCFBB}" dt="2021-02-10T00:28:36.806" v="1557" actId="14100"/>
          <ac:spMkLst>
            <pc:docMk/>
            <pc:sldMk cId="4236025984" sldId="268"/>
            <ac:spMk id="2" creationId="{47918087-341F-4734-AC50-80DE0581DA4D}"/>
          </ac:spMkLst>
        </pc:spChg>
        <pc:spChg chg="mod">
          <ac:chgData name="Steve Shellhammer" userId="0e71f22d-ee3e-49c0-82ff-dbc290af8082" providerId="ADAL" clId="{A5EBC3B1-9342-4A19-B34A-0A8D8BDCCFBB}" dt="2021-02-09T23:44:42.590" v="1470" actId="20577"/>
          <ac:spMkLst>
            <pc:docMk/>
            <pc:sldMk cId="4236025984" sldId="268"/>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2722205905" sldId="269"/>
        </pc:sldMkLst>
        <pc:spChg chg="mod">
          <ac:chgData name="Steve Shellhammer" userId="0e71f22d-ee3e-49c0-82ff-dbc290af8082" providerId="ADAL" clId="{A5EBC3B1-9342-4A19-B34A-0A8D8BDCCFBB}" dt="2021-02-10T00:28:52.970" v="1565" actId="14100"/>
          <ac:spMkLst>
            <pc:docMk/>
            <pc:sldMk cId="2722205905" sldId="269"/>
            <ac:spMk id="2" creationId="{47918087-341F-4734-AC50-80DE0581DA4D}"/>
          </ac:spMkLst>
        </pc:spChg>
        <pc:spChg chg="mod">
          <ac:chgData name="Steve Shellhammer" userId="0e71f22d-ee3e-49c0-82ff-dbc290af8082" providerId="ADAL" clId="{A5EBC3B1-9342-4A19-B34A-0A8D8BDCCFBB}" dt="2021-02-09T23:48:43.405" v="1489" actId="20577"/>
          <ac:spMkLst>
            <pc:docMk/>
            <pc:sldMk cId="2722205905" sldId="269"/>
            <ac:spMk id="3" creationId="{13215CAF-0E26-4E43-AA99-7608DD61B634}"/>
          </ac:spMkLst>
        </pc:spChg>
      </pc:sldChg>
      <pc:sldChg chg="addSp modSp add del mod">
        <pc:chgData name="Steve Shellhammer" userId="0e71f22d-ee3e-49c0-82ff-dbc290af8082" providerId="ADAL" clId="{A5EBC3B1-9342-4A19-B34A-0A8D8BDCCFBB}" dt="2021-02-17T16:50:16.977" v="2667" actId="47"/>
        <pc:sldMkLst>
          <pc:docMk/>
          <pc:sldMk cId="60072663" sldId="270"/>
        </pc:sldMkLst>
        <pc:spChg chg="mod">
          <ac:chgData name="Steve Shellhammer" userId="0e71f22d-ee3e-49c0-82ff-dbc290af8082" providerId="ADAL" clId="{A5EBC3B1-9342-4A19-B34A-0A8D8BDCCFBB}" dt="2021-02-14T16:17:37.273" v="2577" actId="20577"/>
          <ac:spMkLst>
            <pc:docMk/>
            <pc:sldMk cId="60072663" sldId="270"/>
            <ac:spMk id="2" creationId="{47918087-341F-4734-AC50-80DE0581DA4D}"/>
          </ac:spMkLst>
        </pc:spChg>
        <pc:spChg chg="mod">
          <ac:chgData name="Steve Shellhammer" userId="0e71f22d-ee3e-49c0-82ff-dbc290af8082" providerId="ADAL" clId="{A5EBC3B1-9342-4A19-B34A-0A8D8BDCCFBB}" dt="2021-02-14T16:18:35.970" v="2664" actId="1076"/>
          <ac:spMkLst>
            <pc:docMk/>
            <pc:sldMk cId="60072663" sldId="270"/>
            <ac:spMk id="3" creationId="{13215CAF-0E26-4E43-AA99-7608DD61B634}"/>
          </ac:spMkLst>
        </pc:spChg>
        <pc:spChg chg="add mod">
          <ac:chgData name="Steve Shellhammer" userId="0e71f22d-ee3e-49c0-82ff-dbc290af8082" providerId="ADAL" clId="{A5EBC3B1-9342-4A19-B34A-0A8D8BDCCFBB}" dt="2021-02-14T16:18:40.825" v="2666" actId="1036"/>
          <ac:spMkLst>
            <pc:docMk/>
            <pc:sldMk cId="60072663" sldId="270"/>
            <ac:spMk id="7" creationId="{0F202FE7-06DF-44DF-98F9-1AD10AFA06C6}"/>
          </ac:spMkLst>
        </pc:spChg>
      </pc:sldChg>
      <pc:sldMasterChg chg="modSldLayout">
        <pc:chgData name="Steve Shellhammer" userId="0e71f22d-ee3e-49c0-82ff-dbc290af8082" providerId="ADAL" clId="{A5EBC3B1-9342-4A19-B34A-0A8D8BDCCFBB}" dt="2021-02-20T00:08:32.078" v="2687" actId="20577"/>
        <pc:sldMasterMkLst>
          <pc:docMk/>
          <pc:sldMasterMk cId="0" sldId="2147483648"/>
        </pc:sldMasterMkLst>
        <pc:sldLayoutChg chg="modSp mod">
          <pc:chgData name="Steve Shellhammer" userId="0e71f22d-ee3e-49c0-82ff-dbc290af8082" providerId="ADAL" clId="{A5EBC3B1-9342-4A19-B34A-0A8D8BDCCFBB}" dt="2021-02-20T00:08:32.078" v="2687" actId="20577"/>
          <pc:sldLayoutMkLst>
            <pc:docMk/>
            <pc:sldMasterMk cId="0" sldId="2147483648"/>
            <pc:sldLayoutMk cId="0" sldId="2147483650"/>
          </pc:sldLayoutMkLst>
          <pc:spChg chg="mod">
            <ac:chgData name="Steve Shellhammer" userId="0e71f22d-ee3e-49c0-82ff-dbc290af8082" providerId="ADAL" clId="{A5EBC3B1-9342-4A19-B34A-0A8D8BDCCFBB}" dt="2021-02-20T00:08:32.078" v="268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2/19/2021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802.11-21/0241r0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HE and EHT PHY Capability Dependencies</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2021-02-19</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February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5971603"/>
              </p:ext>
            </p:extLst>
          </p:nvPr>
        </p:nvGraphicFramePr>
        <p:xfrm>
          <a:off x="497524" y="2590800"/>
          <a:ext cx="8856153" cy="13716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8F49-6B1E-4BB2-B2C3-87F71B524FE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17277EE1-5031-4E5C-A708-93886440972B}"/>
              </a:ext>
            </a:extLst>
          </p:cNvPr>
          <p:cNvSpPr>
            <a:spLocks noGrp="1"/>
          </p:cNvSpPr>
          <p:nvPr>
            <p:ph idx="1"/>
          </p:nvPr>
        </p:nvSpPr>
        <p:spPr/>
        <p:txBody>
          <a:bodyPr/>
          <a:lstStyle/>
          <a:p>
            <a:r>
              <a:rPr lang="en-US" dirty="0"/>
              <a:t>During the PHY Ad Hoc review of R0 of </a:t>
            </a:r>
            <a:r>
              <a:rPr lang="en-US"/>
              <a:t>the PHY </a:t>
            </a:r>
            <a:r>
              <a:rPr lang="en-US" dirty="0"/>
              <a:t>Capabilities PDT it was pointed out that if we agree on some dependencies between a STA’s HE and EHT PHY Capabilities the EHT PHY Capabilities Table can be significantly simplified</a:t>
            </a:r>
          </a:p>
          <a:p>
            <a:r>
              <a:rPr lang="en-US" dirty="0"/>
              <a:t>Here we provide straw polls on those dependencies</a:t>
            </a:r>
          </a:p>
          <a:p>
            <a:r>
              <a:rPr lang="en-US" dirty="0"/>
              <a:t>For any straw poll that receives strong support the PDT will be simplified accordingly</a:t>
            </a:r>
          </a:p>
          <a:p>
            <a:endParaRPr lang="en-US" dirty="0"/>
          </a:p>
        </p:txBody>
      </p:sp>
      <p:sp>
        <p:nvSpPr>
          <p:cNvPr id="4" name="Slide Number Placeholder 3">
            <a:extLst>
              <a:ext uri="{FF2B5EF4-FFF2-40B4-BE49-F238E27FC236}">
                <a16:creationId xmlns:a16="http://schemas.microsoft.com/office/drawing/2014/main"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61B29E9-E527-4B56-9B80-949138FEC0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205245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87-341F-4734-AC50-80DE0581DA4D}"/>
              </a:ext>
            </a:extLst>
          </p:cNvPr>
          <p:cNvSpPr>
            <a:spLocks noGrp="1"/>
          </p:cNvSpPr>
          <p:nvPr>
            <p:ph type="title"/>
          </p:nvPr>
        </p:nvSpPr>
        <p:spPr/>
        <p:txBody>
          <a:bodyPr/>
          <a:lstStyle/>
          <a:p>
            <a:r>
              <a:rPr lang="en-US" dirty="0"/>
              <a:t>SP1: Bandwidth Support</a:t>
            </a:r>
          </a:p>
        </p:txBody>
      </p:sp>
      <p:sp>
        <p:nvSpPr>
          <p:cNvPr id="3" name="Content Placeholder 2">
            <a:extLst>
              <a:ext uri="{FF2B5EF4-FFF2-40B4-BE49-F238E27FC236}">
                <a16:creationId xmlns:a16="http://schemas.microsoft.com/office/drawing/2014/main" id="{13215CAF-0E26-4E43-AA99-7608DD61B634}"/>
              </a:ext>
            </a:extLst>
          </p:cNvPr>
          <p:cNvSpPr>
            <a:spLocks noGrp="1"/>
          </p:cNvSpPr>
          <p:nvPr>
            <p:ph idx="1"/>
          </p:nvPr>
        </p:nvSpPr>
        <p:spPr>
          <a:xfrm>
            <a:off x="731519" y="2113282"/>
            <a:ext cx="8380307" cy="4387427"/>
          </a:xfrm>
        </p:spPr>
        <p:txBody>
          <a:bodyPr/>
          <a:lstStyle/>
          <a:p>
            <a:r>
              <a:rPr lang="en-US" dirty="0"/>
              <a:t>Do you agree that,</a:t>
            </a:r>
          </a:p>
          <a:p>
            <a:pPr lvl="1"/>
            <a:r>
              <a:rPr lang="en-US" dirty="0"/>
              <a:t>There are no capability bits in the EHT Capabilities Information field to indicate support for 40, 80 or 160 MHz channel width</a:t>
            </a:r>
          </a:p>
          <a:p>
            <a:pPr lvl="1"/>
            <a:r>
              <a:rPr lang="en-US" dirty="0"/>
              <a:t>Support for 40, 80 or 160 MHz channel width is the same for HE PPDUs and EHT PPDU in an EHT STA, and is indicated by the HE Capabilities Information field</a:t>
            </a:r>
          </a:p>
          <a:p>
            <a:pPr lvl="1"/>
            <a:r>
              <a:rPr lang="en-US" dirty="0"/>
              <a:t>An EHT STA supporting 320 MHz channel width in the 6 GHz shall support 160 MHz channel width for HE and EHT PPDUs</a:t>
            </a:r>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43D8C7BA-974D-4ADF-BB6B-621413102FC7}"/>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2D26992-2E09-4580-A147-C11F431486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BA287A-1F0D-409E-AB78-12FD39B6E2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1755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87-341F-4734-AC50-80DE0581DA4D}"/>
              </a:ext>
            </a:extLst>
          </p:cNvPr>
          <p:cNvSpPr>
            <a:spLocks noGrp="1"/>
          </p:cNvSpPr>
          <p:nvPr>
            <p:ph type="title"/>
          </p:nvPr>
        </p:nvSpPr>
        <p:spPr/>
        <p:txBody>
          <a:bodyPr/>
          <a:lstStyle/>
          <a:p>
            <a:r>
              <a:rPr lang="en-US" dirty="0"/>
              <a:t>SP2: Device Class</a:t>
            </a:r>
          </a:p>
        </p:txBody>
      </p:sp>
      <p:sp>
        <p:nvSpPr>
          <p:cNvPr id="3" name="Content Placeholder 2">
            <a:extLst>
              <a:ext uri="{FF2B5EF4-FFF2-40B4-BE49-F238E27FC236}">
                <a16:creationId xmlns:a16="http://schemas.microsoft.com/office/drawing/2014/main" id="{13215CAF-0E26-4E43-AA99-7608DD61B634}"/>
              </a:ext>
            </a:extLst>
          </p:cNvPr>
          <p:cNvSpPr>
            <a:spLocks noGrp="1"/>
          </p:cNvSpPr>
          <p:nvPr>
            <p:ph idx="1"/>
          </p:nvPr>
        </p:nvSpPr>
        <p:spPr>
          <a:xfrm>
            <a:off x="822958" y="2113282"/>
            <a:ext cx="8288868" cy="4387427"/>
          </a:xfrm>
        </p:spPr>
        <p:txBody>
          <a:bodyPr/>
          <a:lstStyle/>
          <a:p>
            <a:r>
              <a:rPr lang="en-US" dirty="0"/>
              <a:t>Do you agree that,</a:t>
            </a:r>
          </a:p>
          <a:p>
            <a:pPr lvl="1"/>
            <a:r>
              <a:rPr lang="en-US" dirty="0"/>
              <a:t>There is no capability bit in the EHT PHY Capabilities Information field to indicate Device Class</a:t>
            </a:r>
          </a:p>
          <a:p>
            <a:pPr lvl="1"/>
            <a:r>
              <a:rPr lang="en-US" dirty="0"/>
              <a:t>An EHT STA supports the same Device class in HE and EHT TB PPDUs?</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3D8C7BA-974D-4ADF-BB6B-621413102F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2D26992-2E09-4580-A147-C11F431486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BA287A-1F0D-409E-AB78-12FD39B6E2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494250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87-341F-4734-AC50-80DE0581DA4D}"/>
              </a:ext>
            </a:extLst>
          </p:cNvPr>
          <p:cNvSpPr>
            <a:spLocks noGrp="1"/>
          </p:cNvSpPr>
          <p:nvPr>
            <p:ph type="title"/>
          </p:nvPr>
        </p:nvSpPr>
        <p:spPr/>
        <p:txBody>
          <a:bodyPr/>
          <a:lstStyle/>
          <a:p>
            <a:r>
              <a:rPr lang="en-US" dirty="0"/>
              <a:t>SP3: LDPC Support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3215CAF-0E26-4E43-AA99-7608DD61B634}"/>
                  </a:ext>
                </a:extLst>
              </p:cNvPr>
              <p:cNvSpPr>
                <a:spLocks noGrp="1"/>
              </p:cNvSpPr>
              <p:nvPr>
                <p:ph idx="1"/>
              </p:nvPr>
            </p:nvSpPr>
            <p:spPr>
              <a:xfrm>
                <a:off x="685800" y="2057400"/>
                <a:ext cx="8641081" cy="4387427"/>
              </a:xfrm>
            </p:spPr>
            <p:txBody>
              <a:bodyPr/>
              <a:lstStyle/>
              <a:p>
                <a:r>
                  <a:rPr lang="en-US" dirty="0"/>
                  <a:t>Do you agree that,</a:t>
                </a:r>
              </a:p>
              <a:p>
                <a:pPr lvl="1"/>
                <a:r>
                  <a:rPr lang="en-US" dirty="0"/>
                  <a:t>There is no capability bit in the EHT PHY Capabilities Information field to indicate support for LDPC</a:t>
                </a:r>
              </a:p>
              <a:p>
                <a:pPr lvl="1"/>
                <a:r>
                  <a:rPr lang="en-US" dirty="0"/>
                  <a:t>The LDPC capability bit in the HE PHY Capabilities Information field indicates LDPC support in both HE and EHT PPDUs</a:t>
                </a:r>
              </a:p>
              <a:p>
                <a:r>
                  <a:rPr lang="en-US" sz="2000" dirty="0"/>
                  <a:t>Note: In EHT this only applies to 20 MHz-only STAs, since LDPC is mandatory for BW </a:t>
                </a:r>
                <a14:m>
                  <m:oMath xmlns:m="http://schemas.openxmlformats.org/officeDocument/2006/math">
                    <m:r>
                      <a:rPr lang="en-US" sz="2000" b="1" i="1" smtClean="0">
                        <a:latin typeface="Cambria Math" panose="02040503050406030204" pitchFamily="18" charset="0"/>
                      </a:rPr>
                      <m:t>≥</m:t>
                    </m:r>
                  </m:oMath>
                </a14:m>
                <a:r>
                  <a:rPr lang="en-US" sz="2000" dirty="0"/>
                  <a:t> 40 MHz</a:t>
                </a:r>
              </a:p>
              <a:p>
                <a:endParaRPr lang="en-US" dirty="0"/>
              </a:p>
              <a:p>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13215CAF-0E26-4E43-AA99-7608DD61B634}"/>
                  </a:ext>
                </a:extLst>
              </p:cNvPr>
              <p:cNvSpPr>
                <a:spLocks noGrp="1" noRot="1" noChangeAspect="1" noMove="1" noResize="1" noEditPoints="1" noAdjustHandles="1" noChangeArrowheads="1" noChangeShapeType="1" noTextEdit="1"/>
              </p:cNvSpPr>
              <p:nvPr>
                <p:ph idx="1"/>
              </p:nvPr>
            </p:nvSpPr>
            <p:spPr>
              <a:xfrm>
                <a:off x="685800" y="2057400"/>
                <a:ext cx="8641081" cy="4387427"/>
              </a:xfrm>
              <a:blipFill>
                <a:blip r:embed="rId2"/>
                <a:stretch>
                  <a:fillRect l="-988" t="-1113" r="-42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3D8C7BA-974D-4ADF-BB6B-621413102F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2D26992-2E09-4580-A147-C11F431486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BA287A-1F0D-409E-AB78-12FD39B6E2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5539198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7726</TotalTime>
  <Words>363</Words>
  <Application>Microsoft Office PowerPoint</Application>
  <PresentationFormat>Custom</PresentationFormat>
  <Paragraphs>57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 Math</vt:lpstr>
      <vt:lpstr>Courier New</vt:lpstr>
      <vt:lpstr>Times New Roman</vt:lpstr>
      <vt:lpstr>Office Theme</vt:lpstr>
      <vt:lpstr>HE and EHT PHY Capability Dependencies</vt:lpstr>
      <vt:lpstr>Background</vt:lpstr>
      <vt:lpstr>SP1: Bandwidth Support</vt:lpstr>
      <vt:lpstr>SP2: Device Class</vt:lpstr>
      <vt:lpstr>SP3: LDPC Support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2021-02-20T00:09:24Z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