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331" r:id="rId5"/>
    <p:sldId id="394" r:id="rId6"/>
    <p:sldId id="395" r:id="rId7"/>
    <p:sldId id="399" r:id="rId8"/>
    <p:sldId id="287" r:id="rId9"/>
    <p:sldId id="288" r:id="rId10"/>
    <p:sldId id="289" r:id="rId11"/>
    <p:sldId id="380" r:id="rId12"/>
    <p:sldId id="381" r:id="rId13"/>
    <p:sldId id="398" r:id="rId14"/>
    <p:sldId id="403" r:id="rId15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m Lansford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62" autoAdjust="0"/>
    <p:restoredTop sz="93775" autoAdjust="0"/>
  </p:normalViewPr>
  <p:slideViewPr>
    <p:cSldViewPr showGuides="1">
      <p:cViewPr varScale="1">
        <p:scale>
          <a:sx n="91" d="100"/>
          <a:sy n="91" d="100"/>
        </p:scale>
        <p:origin x="438" y="90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BD7D76F0-4A41-48F8-91B1-30B2D446F2FF}"/>
    <pc:docChg chg="custSel modSld modMainMaster">
      <pc:chgData name="Jim Lansford" userId="a4fe446c-a46d-4105-b32e-f064615612ff" providerId="ADAL" clId="{BD7D76F0-4A41-48F8-91B1-30B2D446F2FF}" dt="2021-02-23T02:57:51.237" v="654" actId="20577"/>
      <pc:docMkLst>
        <pc:docMk/>
      </pc:docMkLst>
      <pc:sldChg chg="modSp">
        <pc:chgData name="Jim Lansford" userId="a4fe446c-a46d-4105-b32e-f064615612ff" providerId="ADAL" clId="{BD7D76F0-4A41-48F8-91B1-30B2D446F2FF}" dt="2021-02-08T16:01:59.324" v="228"/>
        <pc:sldMkLst>
          <pc:docMk/>
          <pc:sldMk cId="0" sldId="287"/>
        </pc:sldMkLst>
        <pc:spChg chg="mod">
          <ac:chgData name="Jim Lansford" userId="a4fe446c-a46d-4105-b32e-f064615612ff" providerId="ADAL" clId="{BD7D76F0-4A41-48F8-91B1-30B2D446F2FF}" dt="2021-02-08T16:01:59.324" v="228"/>
          <ac:spMkLst>
            <pc:docMk/>
            <pc:sldMk cId="0" sldId="287"/>
            <ac:spMk id="23558" creationId="{AC85EADC-97E6-4293-806A-F094E6216527}"/>
          </ac:spMkLst>
        </pc:spChg>
      </pc:sldChg>
      <pc:sldChg chg="modSp">
        <pc:chgData name="Jim Lansford" userId="a4fe446c-a46d-4105-b32e-f064615612ff" providerId="ADAL" clId="{BD7D76F0-4A41-48F8-91B1-30B2D446F2FF}" dt="2021-02-08T16:02:04.150" v="229"/>
        <pc:sldMkLst>
          <pc:docMk/>
          <pc:sldMk cId="0" sldId="288"/>
        </pc:sldMkLst>
        <pc:spChg chg="mod">
          <ac:chgData name="Jim Lansford" userId="a4fe446c-a46d-4105-b32e-f064615612ff" providerId="ADAL" clId="{BD7D76F0-4A41-48F8-91B1-30B2D446F2FF}" dt="2021-02-08T16:02:04.150" v="229"/>
          <ac:spMkLst>
            <pc:docMk/>
            <pc:sldMk cId="0" sldId="288"/>
            <ac:spMk id="24582" creationId="{25CF7BA2-7620-4EF4-9B14-3FA082AF956E}"/>
          </ac:spMkLst>
        </pc:spChg>
      </pc:sldChg>
      <pc:sldChg chg="modSp">
        <pc:chgData name="Jim Lansford" userId="a4fe446c-a46d-4105-b32e-f064615612ff" providerId="ADAL" clId="{BD7D76F0-4A41-48F8-91B1-30B2D446F2FF}" dt="2021-02-08T16:02:12.984" v="231" actId="14100"/>
        <pc:sldMkLst>
          <pc:docMk/>
          <pc:sldMk cId="0" sldId="289"/>
        </pc:sldMkLst>
        <pc:spChg chg="mod">
          <ac:chgData name="Jim Lansford" userId="a4fe446c-a46d-4105-b32e-f064615612ff" providerId="ADAL" clId="{BD7D76F0-4A41-48F8-91B1-30B2D446F2FF}" dt="2021-02-08T16:02:12.984" v="231" actId="14100"/>
          <ac:spMkLst>
            <pc:docMk/>
            <pc:sldMk cId="0" sldId="289"/>
            <ac:spMk id="25606" creationId="{47345D02-EFFB-4127-A9BF-122EA00051D0}"/>
          </ac:spMkLst>
        </pc:spChg>
      </pc:sldChg>
      <pc:sldChg chg="modSp mod">
        <pc:chgData name="Jim Lansford" userId="a4fe446c-a46d-4105-b32e-f064615612ff" providerId="ADAL" clId="{BD7D76F0-4A41-48F8-91B1-30B2D446F2FF}" dt="2021-02-08T15:58:52.596" v="35" actId="20577"/>
        <pc:sldMkLst>
          <pc:docMk/>
          <pc:sldMk cId="0" sldId="331"/>
        </pc:sldMkLst>
        <pc:spChg chg="mod">
          <ac:chgData name="Jim Lansford" userId="a4fe446c-a46d-4105-b32e-f064615612ff" providerId="ADAL" clId="{BD7D76F0-4A41-48F8-91B1-30B2D446F2FF}" dt="2021-02-08T15:58:52.596" v="35" actId="20577"/>
          <ac:spMkLst>
            <pc:docMk/>
            <pc:sldMk cId="0" sldId="331"/>
            <ac:spMk id="15365" creationId="{3466BA2A-8613-4051-B457-B39178A6B2CB}"/>
          </ac:spMkLst>
        </pc:spChg>
      </pc:sldChg>
      <pc:sldChg chg="modSp">
        <pc:chgData name="Jim Lansford" userId="a4fe446c-a46d-4105-b32e-f064615612ff" providerId="ADAL" clId="{BD7D76F0-4A41-48F8-91B1-30B2D446F2FF}" dt="2021-02-08T16:02:17.680" v="232"/>
        <pc:sldMkLst>
          <pc:docMk/>
          <pc:sldMk cId="0" sldId="380"/>
        </pc:sldMkLst>
        <pc:spChg chg="mod">
          <ac:chgData name="Jim Lansford" userId="a4fe446c-a46d-4105-b32e-f064615612ff" providerId="ADAL" clId="{BD7D76F0-4A41-48F8-91B1-30B2D446F2FF}" dt="2021-02-08T16:02:17.680" v="232"/>
          <ac:spMkLst>
            <pc:docMk/>
            <pc:sldMk cId="0" sldId="380"/>
            <ac:spMk id="26630" creationId="{637FAB1C-A7BF-4C3A-B4CB-D93C33C290CE}"/>
          </ac:spMkLst>
        </pc:spChg>
      </pc:sldChg>
      <pc:sldChg chg="modSp">
        <pc:chgData name="Jim Lansford" userId="a4fe446c-a46d-4105-b32e-f064615612ff" providerId="ADAL" clId="{BD7D76F0-4A41-48F8-91B1-30B2D446F2FF}" dt="2021-02-08T16:02:26.630" v="233"/>
        <pc:sldMkLst>
          <pc:docMk/>
          <pc:sldMk cId="0" sldId="381"/>
        </pc:sldMkLst>
        <pc:spChg chg="mod">
          <ac:chgData name="Jim Lansford" userId="a4fe446c-a46d-4105-b32e-f064615612ff" providerId="ADAL" clId="{BD7D76F0-4A41-48F8-91B1-30B2D446F2FF}" dt="2021-02-08T16:02:26.630" v="233"/>
          <ac:spMkLst>
            <pc:docMk/>
            <pc:sldMk cId="0" sldId="381"/>
            <ac:spMk id="28678" creationId="{17BBD8C2-305C-4418-AC65-C73B0B848329}"/>
          </ac:spMkLst>
        </pc:spChg>
      </pc:sldChg>
      <pc:sldChg chg="modSp mod">
        <pc:chgData name="Jim Lansford" userId="a4fe446c-a46d-4105-b32e-f064615612ff" providerId="ADAL" clId="{BD7D76F0-4A41-48F8-91B1-30B2D446F2FF}" dt="2021-02-08T16:01:35.223" v="225" actId="20577"/>
        <pc:sldMkLst>
          <pc:docMk/>
          <pc:sldMk cId="0" sldId="394"/>
        </pc:sldMkLst>
        <pc:spChg chg="mod">
          <ac:chgData name="Jim Lansford" userId="a4fe446c-a46d-4105-b32e-f064615612ff" providerId="ADAL" clId="{BD7D76F0-4A41-48F8-91B1-30B2D446F2FF}" dt="2021-02-08T16:00:04.179" v="58" actId="20577"/>
          <ac:spMkLst>
            <pc:docMk/>
            <pc:sldMk cId="0" sldId="394"/>
            <ac:spMk id="17412" creationId="{296EDD78-84C3-4E11-A20D-1A09A5B2EE44}"/>
          </ac:spMkLst>
        </pc:spChg>
        <pc:spChg chg="mod">
          <ac:chgData name="Jim Lansford" userId="a4fe446c-a46d-4105-b32e-f064615612ff" providerId="ADAL" clId="{BD7D76F0-4A41-48F8-91B1-30B2D446F2FF}" dt="2021-02-08T16:01:35.223" v="225" actId="20577"/>
          <ac:spMkLst>
            <pc:docMk/>
            <pc:sldMk cId="0" sldId="394"/>
            <ac:spMk id="17413" creationId="{3099FF58-2261-466B-BBEC-6E2B3CE6A0FA}"/>
          </ac:spMkLst>
        </pc:spChg>
      </pc:sldChg>
      <pc:sldChg chg="modSp mod">
        <pc:chgData name="Jim Lansford" userId="a4fe446c-a46d-4105-b32e-f064615612ff" providerId="ADAL" clId="{BD7D76F0-4A41-48F8-91B1-30B2D446F2FF}" dt="2021-02-08T16:01:43.191" v="226"/>
        <pc:sldMkLst>
          <pc:docMk/>
          <pc:sldMk cId="0" sldId="395"/>
        </pc:sldMkLst>
        <pc:spChg chg="mod">
          <ac:chgData name="Jim Lansford" userId="a4fe446c-a46d-4105-b32e-f064615612ff" providerId="ADAL" clId="{BD7D76F0-4A41-48F8-91B1-30B2D446F2FF}" dt="2021-02-08T16:01:43.191" v="226"/>
          <ac:spMkLst>
            <pc:docMk/>
            <pc:sldMk cId="0" sldId="395"/>
            <ac:spMk id="19462" creationId="{B8004815-DEEF-4991-9863-C4D400CADE6E}"/>
          </ac:spMkLst>
        </pc:spChg>
        <pc:spChg chg="mod">
          <ac:chgData name="Jim Lansford" userId="a4fe446c-a46d-4105-b32e-f064615612ff" providerId="ADAL" clId="{BD7D76F0-4A41-48F8-91B1-30B2D446F2FF}" dt="2021-02-08T16:01:23.581" v="215" actId="20577"/>
          <ac:spMkLst>
            <pc:docMk/>
            <pc:sldMk cId="0" sldId="395"/>
            <ac:spMk id="19463" creationId="{014A845C-CDC6-4811-8948-EAB07A9434A5}"/>
          </ac:spMkLst>
        </pc:spChg>
      </pc:sldChg>
      <pc:sldChg chg="modSp">
        <pc:chgData name="Jim Lansford" userId="a4fe446c-a46d-4105-b32e-f064615612ff" providerId="ADAL" clId="{BD7D76F0-4A41-48F8-91B1-30B2D446F2FF}" dt="2021-02-08T16:02:32.174" v="234"/>
        <pc:sldMkLst>
          <pc:docMk/>
          <pc:sldMk cId="0" sldId="398"/>
        </pc:sldMkLst>
        <pc:spChg chg="mod">
          <ac:chgData name="Jim Lansford" userId="a4fe446c-a46d-4105-b32e-f064615612ff" providerId="ADAL" clId="{BD7D76F0-4A41-48F8-91B1-30B2D446F2FF}" dt="2021-02-08T16:02:32.174" v="234"/>
          <ac:spMkLst>
            <pc:docMk/>
            <pc:sldMk cId="0" sldId="398"/>
            <ac:spMk id="30726" creationId="{3178B0FC-1D22-4D90-ACE3-91AE38FDEC74}"/>
          </ac:spMkLst>
        </pc:spChg>
      </pc:sldChg>
      <pc:sldChg chg="modSp">
        <pc:chgData name="Jim Lansford" userId="a4fe446c-a46d-4105-b32e-f064615612ff" providerId="ADAL" clId="{BD7D76F0-4A41-48F8-91B1-30B2D446F2FF}" dt="2021-02-08T16:01:51.754" v="227"/>
        <pc:sldMkLst>
          <pc:docMk/>
          <pc:sldMk cId="0" sldId="399"/>
        </pc:sldMkLst>
        <pc:spChg chg="mod">
          <ac:chgData name="Jim Lansford" userId="a4fe446c-a46d-4105-b32e-f064615612ff" providerId="ADAL" clId="{BD7D76F0-4A41-48F8-91B1-30B2D446F2FF}" dt="2021-02-08T16:01:51.754" v="227"/>
          <ac:spMkLst>
            <pc:docMk/>
            <pc:sldMk cId="0" sldId="399"/>
            <ac:spMk id="21509" creationId="{66ABEAA8-6102-42F1-B2B5-D041D51BC3B5}"/>
          </ac:spMkLst>
        </pc:spChg>
      </pc:sldChg>
      <pc:sldChg chg="modSp mod">
        <pc:chgData name="Jim Lansford" userId="a4fe446c-a46d-4105-b32e-f064615612ff" providerId="ADAL" clId="{BD7D76F0-4A41-48F8-91B1-30B2D446F2FF}" dt="2021-02-23T02:57:51.237" v="654" actId="20577"/>
        <pc:sldMkLst>
          <pc:docMk/>
          <pc:sldMk cId="0" sldId="403"/>
        </pc:sldMkLst>
        <pc:spChg chg="mod">
          <ac:chgData name="Jim Lansford" userId="a4fe446c-a46d-4105-b32e-f064615612ff" providerId="ADAL" clId="{BD7D76F0-4A41-48F8-91B1-30B2D446F2FF}" dt="2021-02-23T02:57:51.237" v="654" actId="20577"/>
          <ac:spMkLst>
            <pc:docMk/>
            <pc:sldMk cId="0" sldId="403"/>
            <ac:spMk id="31750" creationId="{EA520893-4A80-489E-B0A3-8A8E60F21D8C}"/>
          </ac:spMkLst>
        </pc:spChg>
        <pc:spChg chg="mod">
          <ac:chgData name="Jim Lansford" userId="a4fe446c-a46d-4105-b32e-f064615612ff" providerId="ADAL" clId="{BD7D76F0-4A41-48F8-91B1-30B2D446F2FF}" dt="2021-02-08T16:02:37.617" v="235"/>
          <ac:spMkLst>
            <pc:docMk/>
            <pc:sldMk cId="0" sldId="403"/>
            <ac:spMk id="32770" creationId="{DA6ECDF6-F963-4A14-B6AD-3DB13CD0B8AE}"/>
          </ac:spMkLst>
        </pc:spChg>
        <pc:spChg chg="mod">
          <ac:chgData name="Jim Lansford" userId="a4fe446c-a46d-4105-b32e-f064615612ff" providerId="ADAL" clId="{BD7D76F0-4A41-48F8-91B1-30B2D446F2FF}" dt="2021-02-08T16:02:47.403" v="263" actId="20577"/>
          <ac:spMkLst>
            <pc:docMk/>
            <pc:sldMk cId="0" sldId="403"/>
            <ac:spMk id="32772" creationId="{623820E4-BDF1-4FCB-89A7-E3729B2C70DD}"/>
          </ac:spMkLst>
        </pc:spChg>
      </pc:sldChg>
      <pc:sldMasterChg chg="modSp mod">
        <pc:chgData name="Jim Lansford" userId="a4fe446c-a46d-4105-b32e-f064615612ff" providerId="ADAL" clId="{BD7D76F0-4A41-48F8-91B1-30B2D446F2FF}" dt="2021-02-08T15:07:18.747" v="21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BD7D76F0-4A41-48F8-91B1-30B2D446F2FF}" dt="2021-02-08T14:29:06.091" v="9" actId="20577"/>
          <ac:spMkLst>
            <pc:docMk/>
            <pc:sldMasterMk cId="0" sldId="2147483648"/>
            <ac:spMk id="1028" creationId="{1CADB04A-8BC5-4077-AD64-B68ADEED3033}"/>
          </ac:spMkLst>
        </pc:spChg>
        <pc:spChg chg="mod">
          <ac:chgData name="Jim Lansford" userId="a4fe446c-a46d-4105-b32e-f064615612ff" providerId="ADAL" clId="{BD7D76F0-4A41-48F8-91B1-30B2D446F2FF}" dt="2021-02-08T15:07:18.747" v="21" actId="20577"/>
          <ac:spMkLst>
            <pc:docMk/>
            <pc:sldMasterMk cId="0" sldId="2147483648"/>
            <ac:spMk id="1031" creationId="{F47EBAF5-52AC-49CF-A3FD-31E596F2D8C6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57FCF0B3-7731-4F1D-B8C3-11FBCE2C46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641CFDED-7E2E-4575-8988-82AD3DFF59E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1F70B89B-C42B-4632-971C-B4FBC7A790DD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187CA89A-6CFC-4CD6-A115-29A0939E37F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DF0BDB8A-338A-47B7-8BD3-8ABAE343A78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1FBD192C-DBBB-44D7-9ACD-C05E8D1BDA64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84C20D1D-C99C-4F5B-8BB7-121273774E7A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3A05B6FB-C83E-4290-9970-C5E70BA5C1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5A63EC56-B4BE-426E-9AA5-2517DE11263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0F9F363-1290-4AD6-BB78-89D441B371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8A193706-B9F7-4644-BCC3-000DE246E82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539D40C-219E-401C-9904-DCD51F7C74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466E0592-371B-4CCA-A858-E28D61E119F1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F2EC43D5-7B9C-453D-81A9-6D0A9256F0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31A5E591-9660-44DA-A906-BDC20E1457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>
            <a:extLst>
              <a:ext uri="{FF2B5EF4-FFF2-40B4-BE49-F238E27FC236}">
                <a16:creationId xmlns:a16="http://schemas.microsoft.com/office/drawing/2014/main" id="{9C9E238A-B3DA-4A2A-9843-8D43208A7A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2535F0A0-4AE1-4E15-86B9-4156DDD21D0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090917A8-CEE8-419E-8AE3-3086C246233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8437" name="Rectangle 6">
            <a:extLst>
              <a:ext uri="{FF2B5EF4-FFF2-40B4-BE49-F238E27FC236}">
                <a16:creationId xmlns:a16="http://schemas.microsoft.com/office/drawing/2014/main" id="{08F4C553-FCA7-48D1-A136-2E9D4A7C23E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8" name="Rectangle 7">
            <a:extLst>
              <a:ext uri="{FF2B5EF4-FFF2-40B4-BE49-F238E27FC236}">
                <a16:creationId xmlns:a16="http://schemas.microsoft.com/office/drawing/2014/main" id="{02FD81E7-6F16-44DD-9AA5-A7CBE57243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9510DE34-0704-4661-A137-F78C4757F757}" type="slidenum">
              <a:rPr lang="en-GB" altLang="en-US" smtClean="0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9" name="Rectangle 2">
            <a:extLst>
              <a:ext uri="{FF2B5EF4-FFF2-40B4-BE49-F238E27FC236}">
                <a16:creationId xmlns:a16="http://schemas.microsoft.com/office/drawing/2014/main" id="{2B944605-9154-4809-BF43-66E58962A41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18440" name="Rectangle 3">
            <a:extLst>
              <a:ext uri="{FF2B5EF4-FFF2-40B4-BE49-F238E27FC236}">
                <a16:creationId xmlns:a16="http://schemas.microsoft.com/office/drawing/2014/main" id="{CBA38F2A-4A38-42A4-BB63-7C7E454833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18441" name="Rectangle 6">
            <a:extLst>
              <a:ext uri="{FF2B5EF4-FFF2-40B4-BE49-F238E27FC236}">
                <a16:creationId xmlns:a16="http://schemas.microsoft.com/office/drawing/2014/main" id="{1512C1E9-6E8C-47FA-9E61-22F42DD9532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18442" name="Rectangle 7">
            <a:extLst>
              <a:ext uri="{FF2B5EF4-FFF2-40B4-BE49-F238E27FC236}">
                <a16:creationId xmlns:a16="http://schemas.microsoft.com/office/drawing/2014/main" id="{2678206F-1437-4BED-8E8E-88F1E0FFF81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574C64DB-5872-4201-BE5B-D93072CDD5A5}" type="slidenum">
              <a:rPr lang="en-GB" altLang="en-US"/>
              <a:pPr algn="r"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43" name="Rectangle 2">
            <a:extLst>
              <a:ext uri="{FF2B5EF4-FFF2-40B4-BE49-F238E27FC236}">
                <a16:creationId xmlns:a16="http://schemas.microsoft.com/office/drawing/2014/main" id="{8F559DA4-1F23-4203-A3EC-F3D02A1ED76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44" name="Rectangle 3">
            <a:extLst>
              <a:ext uri="{FF2B5EF4-FFF2-40B4-BE49-F238E27FC236}">
                <a16:creationId xmlns:a16="http://schemas.microsoft.com/office/drawing/2014/main" id="{3A8B036A-7B55-44BD-A8B1-EBA404A885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7CB72F44-00C1-4E25-B26A-6772EC19C0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8AC6AB72-61B6-4B1F-82D0-35C63352745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1660E80E-883F-4AFB-9CDA-6164AB493E0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0485" name="Rectangle 6">
            <a:extLst>
              <a:ext uri="{FF2B5EF4-FFF2-40B4-BE49-F238E27FC236}">
                <a16:creationId xmlns:a16="http://schemas.microsoft.com/office/drawing/2014/main" id="{E8D816B1-A4E9-4C74-870A-2DB6B116BDD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0486" name="Rectangle 7">
            <a:extLst>
              <a:ext uri="{FF2B5EF4-FFF2-40B4-BE49-F238E27FC236}">
                <a16:creationId xmlns:a16="http://schemas.microsoft.com/office/drawing/2014/main" id="{6C5E7611-5CCB-4BB4-B856-BDDC383E25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7FCD13B8-A1BA-460B-BB56-EA89603A3D9E}" type="slidenum">
              <a:rPr lang="en-GB" altLang="en-US" smtClean="0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87" name="Rectangle 2">
            <a:extLst>
              <a:ext uri="{FF2B5EF4-FFF2-40B4-BE49-F238E27FC236}">
                <a16:creationId xmlns:a16="http://schemas.microsoft.com/office/drawing/2014/main" id="{B41E5215-A19C-4CA9-8CF0-CA5D288E258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20488" name="Rectangle 3">
            <a:extLst>
              <a:ext uri="{FF2B5EF4-FFF2-40B4-BE49-F238E27FC236}">
                <a16:creationId xmlns:a16="http://schemas.microsoft.com/office/drawing/2014/main" id="{F9DE55AA-67E0-41BB-AF6E-D8631DCE1C2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20489" name="Rectangle 6">
            <a:extLst>
              <a:ext uri="{FF2B5EF4-FFF2-40B4-BE49-F238E27FC236}">
                <a16:creationId xmlns:a16="http://schemas.microsoft.com/office/drawing/2014/main" id="{81805FF7-300F-4A2D-B5CB-D71563399AE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20490" name="Rectangle 7">
            <a:extLst>
              <a:ext uri="{FF2B5EF4-FFF2-40B4-BE49-F238E27FC236}">
                <a16:creationId xmlns:a16="http://schemas.microsoft.com/office/drawing/2014/main" id="{BA754C3F-E057-44F7-9713-C7FDE2F1E90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1D8054D7-4AA5-4FAB-AAD3-4ADCFA88B29A}" type="slidenum">
              <a:rPr lang="en-GB" altLang="en-US"/>
              <a:pPr algn="r"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0491" name="Rectangle 2">
            <a:extLst>
              <a:ext uri="{FF2B5EF4-FFF2-40B4-BE49-F238E27FC236}">
                <a16:creationId xmlns:a16="http://schemas.microsoft.com/office/drawing/2014/main" id="{F2F59700-CBFB-4605-A97E-D6BAE201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20492" name="Rectangle 3">
            <a:extLst>
              <a:ext uri="{FF2B5EF4-FFF2-40B4-BE49-F238E27FC236}">
                <a16:creationId xmlns:a16="http://schemas.microsoft.com/office/drawing/2014/main" id="{595CFF97-17C1-48BC-BB74-E280654DC8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>
            <a:extLst>
              <a:ext uri="{FF2B5EF4-FFF2-40B4-BE49-F238E27FC236}">
                <a16:creationId xmlns:a16="http://schemas.microsoft.com/office/drawing/2014/main" id="{1F7998E4-A71A-40D0-A44B-715BC02BDDF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73C44942-86CC-40F3-92E9-517E49F684A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59745B98-B8FD-4DB1-BDA2-ED525BCD4CD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2533" name="Rectangle 6">
            <a:extLst>
              <a:ext uri="{FF2B5EF4-FFF2-40B4-BE49-F238E27FC236}">
                <a16:creationId xmlns:a16="http://schemas.microsoft.com/office/drawing/2014/main" id="{1DDD0FF2-BA31-41C7-AD71-0E9F141C13E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2534" name="Rectangle 7">
            <a:extLst>
              <a:ext uri="{FF2B5EF4-FFF2-40B4-BE49-F238E27FC236}">
                <a16:creationId xmlns:a16="http://schemas.microsoft.com/office/drawing/2014/main" id="{A30D1BD6-C4BE-44A3-88A7-713B239969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010EBC39-CD80-4A0C-9767-78E8C2082F10}" type="slidenum">
              <a:rPr lang="en-GB" altLang="en-US" smtClean="0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26AA1D8C-631A-4907-82B5-1BA428966EB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 anchor="b"/>
          <a:lstStyle>
            <a:lvl1pPr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/>
            <a:fld id="{8B8C621E-1DDC-46B9-A3A8-6CCEEFE16370}" type="slidenum">
              <a:rPr lang="en-US" altLang="en-US" sz="1300"/>
              <a:pPr algn="r"/>
              <a:t>4</a:t>
            </a:fld>
            <a:endParaRPr lang="en-US" altLang="en-US" sz="1300"/>
          </a:p>
        </p:txBody>
      </p:sp>
      <p:sp>
        <p:nvSpPr>
          <p:cNvPr id="22536" name="Rectangle 2">
            <a:extLst>
              <a:ext uri="{FF2B5EF4-FFF2-40B4-BE49-F238E27FC236}">
                <a16:creationId xmlns:a16="http://schemas.microsoft.com/office/drawing/2014/main" id="{5CD475A8-1F4F-48E6-BF52-F66682A2B80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2688"/>
          </a:xfrm>
          <a:ln/>
        </p:spPr>
      </p:sp>
      <p:sp>
        <p:nvSpPr>
          <p:cNvPr id="22537" name="Rectangle 3">
            <a:extLst>
              <a:ext uri="{FF2B5EF4-FFF2-40B4-BE49-F238E27FC236}">
                <a16:creationId xmlns:a16="http://schemas.microsoft.com/office/drawing/2014/main" id="{34978373-0851-4CBC-AB4A-4691BA4BB7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6654" tIns="48327" rIns="96654" bIns="48327"/>
          <a:lstStyle/>
          <a:p>
            <a:pPr defTabSz="914400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>
            <a:extLst>
              <a:ext uri="{FF2B5EF4-FFF2-40B4-BE49-F238E27FC236}">
                <a16:creationId xmlns:a16="http://schemas.microsoft.com/office/drawing/2014/main" id="{2ACAF913-0B71-41F6-84CB-C3DCDCF7A82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F0327423-2FF2-4B71-9472-6FBC5F8B1FF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367D826F-2784-41A6-9E71-408B23DBF39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7653" name="Rectangle 6">
            <a:extLst>
              <a:ext uri="{FF2B5EF4-FFF2-40B4-BE49-F238E27FC236}">
                <a16:creationId xmlns:a16="http://schemas.microsoft.com/office/drawing/2014/main" id="{1FF86ECF-6AF1-4D0D-B908-18A4BE6BFCD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7654" name="Rectangle 7">
            <a:extLst>
              <a:ext uri="{FF2B5EF4-FFF2-40B4-BE49-F238E27FC236}">
                <a16:creationId xmlns:a16="http://schemas.microsoft.com/office/drawing/2014/main" id="{758F3444-443E-4183-B03F-B836643B99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A5C63185-B20E-46E4-BC5F-4B5F6E0CDD27}" type="slidenum">
              <a:rPr lang="en-GB" altLang="en-US" smtClean="0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7655" name="Rectangle 2">
            <a:extLst>
              <a:ext uri="{FF2B5EF4-FFF2-40B4-BE49-F238E27FC236}">
                <a16:creationId xmlns:a16="http://schemas.microsoft.com/office/drawing/2014/main" id="{9F0EF757-610F-4FDB-9C3D-FF5F9501069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/>
        </p:spPr>
      </p:sp>
      <p:sp>
        <p:nvSpPr>
          <p:cNvPr id="27656" name="Rectangle 3">
            <a:extLst>
              <a:ext uri="{FF2B5EF4-FFF2-40B4-BE49-F238E27FC236}">
                <a16:creationId xmlns:a16="http://schemas.microsoft.com/office/drawing/2014/main" id="{F9F381A2-257A-45D3-92F3-EC97024D09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79450" y="4718050"/>
            <a:ext cx="543560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>
            <a:extLst>
              <a:ext uri="{FF2B5EF4-FFF2-40B4-BE49-F238E27FC236}">
                <a16:creationId xmlns:a16="http://schemas.microsoft.com/office/drawing/2014/main" id="{ACAF7723-01E0-4C07-998C-1C3F316F7DC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0BF8379B-06FB-41EB-A56C-787FCF91FA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3D875D6-39A0-4DD9-9D0E-09D8ADE689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29701" name="Rectangle 6">
            <a:extLst>
              <a:ext uri="{FF2B5EF4-FFF2-40B4-BE49-F238E27FC236}">
                <a16:creationId xmlns:a16="http://schemas.microsoft.com/office/drawing/2014/main" id="{C291EB73-D78B-41DB-A9EA-5E94267FF70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29702" name="Rectangle 7">
            <a:extLst>
              <a:ext uri="{FF2B5EF4-FFF2-40B4-BE49-F238E27FC236}">
                <a16:creationId xmlns:a16="http://schemas.microsoft.com/office/drawing/2014/main" id="{6775D389-C09A-48EB-BDA9-86288B222C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B55D8ED-B4F4-4E56-874F-261FB4D6A45E}" type="slidenum">
              <a:rPr lang="en-GB" altLang="en-US" smtClean="0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9703" name="Rectangle 2">
            <a:extLst>
              <a:ext uri="{FF2B5EF4-FFF2-40B4-BE49-F238E27FC236}">
                <a16:creationId xmlns:a16="http://schemas.microsoft.com/office/drawing/2014/main" id="{EF40EC95-895B-4BF3-9BCA-09A10F7B8D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552950"/>
            <a:ext cx="4984750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158" tIns="44779" rIns="91158" bIns="44779"/>
          <a:lstStyle/>
          <a:p>
            <a:pPr defTabSz="914400"/>
            <a:endParaRPr lang="en-US" altLang="en-US"/>
          </a:p>
        </p:txBody>
      </p:sp>
      <p:sp>
        <p:nvSpPr>
          <p:cNvPr id="29704" name="Rectangle 3">
            <a:extLst>
              <a:ext uri="{FF2B5EF4-FFF2-40B4-BE49-F238E27FC236}">
                <a16:creationId xmlns:a16="http://schemas.microsoft.com/office/drawing/2014/main" id="{D6E56804-8296-400E-9988-14068D6DC0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7313" y="744538"/>
            <a:ext cx="6621462" cy="3725862"/>
          </a:xfrm>
          <a:ln cap="flat"/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>
            <a:extLst>
              <a:ext uri="{FF2B5EF4-FFF2-40B4-BE49-F238E27FC236}">
                <a16:creationId xmlns:a16="http://schemas.microsoft.com/office/drawing/2014/main" id="{36BC9F21-F38E-4AC9-AB96-81695C8E8508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70CD6838-C089-4CA9-BD6C-9A49AAB056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3EFC514E-4C10-43C5-912B-D73C86895DB1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1749" name="Rectangle 6">
            <a:extLst>
              <a:ext uri="{FF2B5EF4-FFF2-40B4-BE49-F238E27FC236}">
                <a16:creationId xmlns:a16="http://schemas.microsoft.com/office/drawing/2014/main" id="{6C032373-5867-43B1-AF7A-430FCB9A990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1750" name="Rectangle 7">
            <a:extLst>
              <a:ext uri="{FF2B5EF4-FFF2-40B4-BE49-F238E27FC236}">
                <a16:creationId xmlns:a16="http://schemas.microsoft.com/office/drawing/2014/main" id="{6F4BEDA6-99E6-42CA-B43A-87BC221C58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A6E4ADE-5AD8-4B6A-90AC-7CA7FA3C5D2C}" type="slidenum">
              <a:rPr lang="en-GB" altLang="en-US" smtClean="0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31751" name="Rectangle 2">
            <a:extLst>
              <a:ext uri="{FF2B5EF4-FFF2-40B4-BE49-F238E27FC236}">
                <a16:creationId xmlns:a16="http://schemas.microsoft.com/office/drawing/2014/main" id="{D663D212-3C02-4627-9E95-947700B0E0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2" name="Rectangle 3">
            <a:extLst>
              <a:ext uri="{FF2B5EF4-FFF2-40B4-BE49-F238E27FC236}">
                <a16:creationId xmlns:a16="http://schemas.microsoft.com/office/drawing/2014/main" id="{D464239C-BDA1-4A34-A567-153E58CA74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>
            <a:extLst>
              <a:ext uri="{FF2B5EF4-FFF2-40B4-BE49-F238E27FC236}">
                <a16:creationId xmlns:a16="http://schemas.microsoft.com/office/drawing/2014/main" id="{848CDBC6-C57B-4133-924D-B0335E2467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3E4D4730-A01E-406B-B7F7-19404796D1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DE2A329D-C34C-482F-8195-99E387F371E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33797" name="Rectangle 6">
            <a:extLst>
              <a:ext uri="{FF2B5EF4-FFF2-40B4-BE49-F238E27FC236}">
                <a16:creationId xmlns:a16="http://schemas.microsoft.com/office/drawing/2014/main" id="{1E857E6B-7B0C-4097-9D9F-4C2B69E2EE9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33798" name="Rectangle 7">
            <a:extLst>
              <a:ext uri="{FF2B5EF4-FFF2-40B4-BE49-F238E27FC236}">
                <a16:creationId xmlns:a16="http://schemas.microsoft.com/office/drawing/2014/main" id="{561F1234-61F5-4DD1-9057-C0506DF6C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E60CAC54-8C61-4BF4-94E7-2ED0173552F9}" type="slidenum">
              <a:rPr lang="en-GB" altLang="en-US" smtClean="0"/>
              <a:pPr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799" name="Rectangle 2">
            <a:extLst>
              <a:ext uri="{FF2B5EF4-FFF2-40B4-BE49-F238E27FC236}">
                <a16:creationId xmlns:a16="http://schemas.microsoft.com/office/drawing/2014/main" id="{8026E54A-D58B-448C-BFF7-032D9E1BF818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 sz="1400" b="1"/>
              <a:t>doc.: IEEE 802.11-09/0301r1</a:t>
            </a:r>
          </a:p>
        </p:txBody>
      </p:sp>
      <p:sp>
        <p:nvSpPr>
          <p:cNvPr id="33800" name="Rectangle 3">
            <a:extLst>
              <a:ext uri="{FF2B5EF4-FFF2-40B4-BE49-F238E27FC236}">
                <a16:creationId xmlns:a16="http://schemas.microsoft.com/office/drawing/2014/main" id="{62582B19-EC6B-4080-8952-74717073426D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March 2009</a:t>
            </a:r>
          </a:p>
        </p:txBody>
      </p:sp>
      <p:sp>
        <p:nvSpPr>
          <p:cNvPr id="33801" name="Rectangle 6">
            <a:extLst>
              <a:ext uri="{FF2B5EF4-FFF2-40B4-BE49-F238E27FC236}">
                <a16:creationId xmlns:a16="http://schemas.microsoft.com/office/drawing/2014/main" id="{AC44CBBF-5CE8-410E-A76D-CA1B41E16E3A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GB" altLang="en-US"/>
              <a:t>Stephen McCann, RIM</a:t>
            </a:r>
          </a:p>
        </p:txBody>
      </p:sp>
      <p:sp>
        <p:nvSpPr>
          <p:cNvPr id="33802" name="Rectangle 7">
            <a:extLst>
              <a:ext uri="{FF2B5EF4-FFF2-40B4-BE49-F238E27FC236}">
                <a16:creationId xmlns:a16="http://schemas.microsoft.com/office/drawing/2014/main" id="{AB3D7052-81F3-40ED-A4E2-32270E8F20C2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GB" altLang="en-US"/>
              <a:t>Page </a:t>
            </a:r>
            <a:fld id="{2F4C8F2E-87A9-4008-8A0E-BDC1AD4F6134}" type="slidenum">
              <a:rPr lang="en-GB" altLang="en-US"/>
              <a:pPr algn="r">
                <a:spcBef>
                  <a:spcPct val="0"/>
                </a:spcBef>
              </a:pPr>
              <a:t>11</a:t>
            </a:fld>
            <a:endParaRPr lang="en-GB" altLang="en-US"/>
          </a:p>
        </p:txBody>
      </p:sp>
      <p:sp>
        <p:nvSpPr>
          <p:cNvPr id="33803" name="Rectangle 2">
            <a:extLst>
              <a:ext uri="{FF2B5EF4-FFF2-40B4-BE49-F238E27FC236}">
                <a16:creationId xmlns:a16="http://schemas.microsoft.com/office/drawing/2014/main" id="{405E02C6-5386-4092-8EA0-F6A5BF7B0F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US" altLang="en-US"/>
          </a:p>
        </p:txBody>
      </p:sp>
      <p:sp>
        <p:nvSpPr>
          <p:cNvPr id="33804" name="Rectangle 3">
            <a:extLst>
              <a:ext uri="{FF2B5EF4-FFF2-40B4-BE49-F238E27FC236}">
                <a16:creationId xmlns:a16="http://schemas.microsoft.com/office/drawing/2014/main" id="{0873F83F-5962-4BDF-9196-3255299B04E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15112" cy="37211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162BB5-2F43-4C93-A65F-DE6CD46E77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C5295A9-EA8A-498A-BD6F-FB29FDF0A4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91E083-D178-43A6-B7CC-C07C3A9389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0FC3A3-301E-4F8D-8839-43598ECC5F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18393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14D9B2-19E2-4D39-B902-C7695CA5DA6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795563E-A754-441A-B624-E05B0D0CBD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3993DB-068F-48A7-ACFE-E922D57F09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A45D35EB-F145-4DCE-B653-E0E78232D04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79512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55944A-7797-439F-86E7-EE09F6FC949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615415-EB2D-4B72-A5C2-33558C2B2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4D87681-822D-4A90-AB45-BEB1A3401C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9234C9D-468D-4AD0-9264-55B85884479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4639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529014E-E29C-478D-8CDE-9A88027343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/>
            </a:lvl1pPr>
          </a:lstStyle>
          <a:p>
            <a:pPr>
              <a:defRPr/>
            </a:pPr>
            <a:r>
              <a:rPr lang="en-US" altLang="en-US"/>
              <a:t>March 2019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EC967E2-6E9B-4605-BBEA-7F2E8AD12B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Jim Lansford, Chair (Qualcomm)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179BE3-BB4B-42FD-BB33-650F5C57BAB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70BDA19C-3406-4C3B-948D-B5367C004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97714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326DC-8A0D-407E-94EB-FA2128590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F3188F-38BE-4A83-A7D3-192944DBE9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60F9A85-4476-48DE-AC4B-C30C4CCDA0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3D88D79-446B-4CF6-8697-1DE1636A63D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2152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DD650-2424-47E3-98F1-A149E38BB6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3F1FFB-4951-41EA-8164-B5F446A4B4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E7CA41-1F38-4130-8B42-CCD72E7B15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E2B3D2A-5CCD-4B5E-83C7-76A5672704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0653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42AB8B3-1849-4863-89AE-FD02F24DAE6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F52CA75-157C-44C6-A594-8F14F5B25EA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D40E0BD-BC0C-432B-9EFD-E2D02D4717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52BE4A7-3B50-4AF2-A21C-B57AF6278B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7534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9D44B1E-F24B-4165-96E9-8985EC077C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8EF126-47DF-4016-BC2A-3310AC418F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433F7D-B59D-46B5-B18E-26666A009B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0BD6BA7-8125-4068-88D7-758CD770821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6675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ED9B33B-6031-41A7-9206-1D975EAE2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28688" y="333375"/>
            <a:ext cx="1579562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September 2013</a:t>
            </a: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76C83DC-7CE0-4364-9DE9-2BAF8FCA415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6DC9481-B806-4833-83F4-BD4F87177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F441D77-599F-438E-93D4-2ABF912CE1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16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4671EC-64E2-4AFD-B525-CD2CF1FB5B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ECCDC-152A-4934-97B0-AC6ED6A933B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EFFC2-9D69-4191-AF36-168A39127C7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2F840D7-024E-4653-AFA7-60ED552D82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47135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83C996-666C-4CDA-8E28-8FE98F6364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8BFBCF-4A28-436E-B4E2-9F8A24B2A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429750" y="6475413"/>
            <a:ext cx="19621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E9A10-9122-4DF6-934F-FE27C8E9DD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C2BF721C-17A9-4506-8341-59AC093A71F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41512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4648E16-6CD0-443C-9B3E-841C31006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7176AA4-0BA9-4071-AD64-5207EBAFCE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89138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868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sz="1800" b="1"/>
            </a:lvl1pPr>
          </a:lstStyle>
          <a:p>
            <a:pPr>
              <a:defRPr/>
            </a:pPr>
            <a:r>
              <a:rPr lang="en-US" altLang="en-US" dirty="0"/>
              <a:t>March 2021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747250" y="6475413"/>
            <a:ext cx="1644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Jim Lansford (Qualcomm)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8513" y="6475413"/>
            <a:ext cx="5365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47C7220-C02C-4A77-A190-914EADC7398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32673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802.11-21/0226r0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6E8180E1-2FE1-479A-8675-C118557E3971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6475413"/>
            <a:ext cx="4794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Agenda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2E39F446-D11E-4C4C-AF64-BB43D4FD025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014" r:id="rId1"/>
    <p:sldLayoutId id="2147487015" r:id="rId2"/>
    <p:sldLayoutId id="2147487016" r:id="rId3"/>
    <p:sldLayoutId id="2147487017" r:id="rId4"/>
    <p:sldLayoutId id="2147487018" r:id="rId5"/>
    <p:sldLayoutId id="2147487019" r:id="rId6"/>
    <p:sldLayoutId id="2147487020" r:id="rId7"/>
    <p:sldLayoutId id="2147487021" r:id="rId8"/>
    <p:sldLayoutId id="2147487022" r:id="rId9"/>
    <p:sldLayoutId id="2147487023" r:id="rId10"/>
    <p:sldLayoutId id="2147487024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62-00-0wng-wng-sc-meeting-minutes-2020-november-virtual-meeting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762-00-0wng-wng-sc-meeting-minutes-2020-november-virtual-meeting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://www.ieee.org/about/corporate/governance/p7-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standards.ieee.org/develop/policies/bylaws/sb_bylaws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Footer Placeholder 4">
            <a:extLst>
              <a:ext uri="{FF2B5EF4-FFF2-40B4-BE49-F238E27FC236}">
                <a16:creationId xmlns:a16="http://schemas.microsoft.com/office/drawing/2014/main" id="{EB8D47FA-9379-4FE3-9170-9C2567C95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15363" name="Slide Number Placeholder 5">
            <a:extLst>
              <a:ext uri="{FF2B5EF4-FFF2-40B4-BE49-F238E27FC236}">
                <a16:creationId xmlns:a16="http://schemas.microsoft.com/office/drawing/2014/main" id="{8E8CFAA6-1FA0-463F-B9B8-9821C8210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78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4E0BD71-6E2E-4B2B-8E7F-C2B4CAD0412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4" name="Rectangle 2">
            <a:extLst>
              <a:ext uri="{FF2B5EF4-FFF2-40B4-BE49-F238E27FC236}">
                <a16:creationId xmlns:a16="http://schemas.microsoft.com/office/drawing/2014/main" id="{4E8B2BB7-4429-43CC-96FE-B4AF112A97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Agenda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3466BA2A-8613-4051-B457-B39178A6B2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8213" y="155733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2021-03-08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C9C6A8D3-4ECD-4F1E-9815-52E4EF192C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sp>
        <p:nvSpPr>
          <p:cNvPr id="15367" name="Rectangle 4">
            <a:extLst>
              <a:ext uri="{FF2B5EF4-FFF2-40B4-BE49-F238E27FC236}">
                <a16:creationId xmlns:a16="http://schemas.microsoft.com/office/drawing/2014/main" id="{C95B6FFA-AC58-49EE-B36F-6371D7698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graphicFrame>
        <p:nvGraphicFramePr>
          <p:cNvPr id="15368" name="Object 5">
            <a:extLst>
              <a:ext uri="{FF2B5EF4-FFF2-40B4-BE49-F238E27FC236}">
                <a16:creationId xmlns:a16="http://schemas.microsoft.com/office/drawing/2014/main" id="{F5163E98-425C-4593-9D48-97ED102A4E3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919288" y="2608263"/>
          <a:ext cx="8507412" cy="2419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121798" imgH="2316316" progId="Word.Document.8">
                  <p:embed/>
                </p:oleObj>
              </mc:Choice>
              <mc:Fallback>
                <p:oleObj name="Document" r:id="rId4" imgW="8121798" imgH="2316316" progId="Word.Document.8">
                  <p:embed/>
                  <p:pic>
                    <p:nvPicPr>
                      <p:cNvPr id="15368" name="Object 5">
                        <a:extLst>
                          <a:ext uri="{FF2B5EF4-FFF2-40B4-BE49-F238E27FC236}">
                            <a16:creationId xmlns:a16="http://schemas.microsoft.com/office/drawing/2014/main" id="{F5163E98-425C-4593-9D48-97ED102A4E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9288" y="2608263"/>
                        <a:ext cx="8507412" cy="2419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4">
            <a:extLst>
              <a:ext uri="{FF2B5EF4-FFF2-40B4-BE49-F238E27FC236}">
                <a16:creationId xmlns:a16="http://schemas.microsoft.com/office/drawing/2014/main" id="{FFF4883A-356D-4EF9-AC41-BDBF12F35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30723" name="Slide Number Placeholder 5">
            <a:extLst>
              <a:ext uri="{FF2B5EF4-FFF2-40B4-BE49-F238E27FC236}">
                <a16:creationId xmlns:a16="http://schemas.microsoft.com/office/drawing/2014/main" id="{0ECF3B78-522A-4051-91C9-DF97E40C4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F259A5D4-DFDA-4CBF-AF8B-F685FC2FC70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GB" altLang="en-US" sz="1200" b="0"/>
          </a:p>
        </p:txBody>
      </p:sp>
      <p:sp>
        <p:nvSpPr>
          <p:cNvPr id="30724" name="Rectangle 2">
            <a:extLst>
              <a:ext uri="{FF2B5EF4-FFF2-40B4-BE49-F238E27FC236}">
                <a16:creationId xmlns:a16="http://schemas.microsoft.com/office/drawing/2014/main" id="{5C582B8D-1627-4040-8FE2-4703C83F7C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/>
              <a:t>SC Operating Rules</a:t>
            </a:r>
          </a:p>
        </p:txBody>
      </p:sp>
      <p:sp>
        <p:nvSpPr>
          <p:cNvPr id="30725" name="Rectangle 3">
            <a:extLst>
              <a:ext uri="{FF2B5EF4-FFF2-40B4-BE49-F238E27FC236}">
                <a16:creationId xmlns:a16="http://schemas.microsoft.com/office/drawing/2014/main" id="{2B03A47D-2643-42C2-B9CB-F2EF4E43B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100"/>
              <a:t>Anybody can vote, present, and make motions</a:t>
            </a:r>
          </a:p>
          <a:p>
            <a:r>
              <a:rPr lang="en-US" altLang="en-US" sz="2100"/>
              <a:t>Participation in SC during 802.11 WG Plenary or Interim counts towards 802.11 voting rights</a:t>
            </a:r>
          </a:p>
          <a:p>
            <a:r>
              <a:rPr lang="en-US" altLang="en-US" sz="2100"/>
              <a:t>All motions must pass by a 75% majority</a:t>
            </a:r>
          </a:p>
        </p:txBody>
      </p:sp>
      <p:sp>
        <p:nvSpPr>
          <p:cNvPr id="30726" name="Rectangle 4">
            <a:extLst>
              <a:ext uri="{FF2B5EF4-FFF2-40B4-BE49-F238E27FC236}">
                <a16:creationId xmlns:a16="http://schemas.microsoft.com/office/drawing/2014/main" id="{3178B0FC-1D22-4D90-ACE3-91AE38FDEC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>
            <a:extLst>
              <a:ext uri="{FF2B5EF4-FFF2-40B4-BE49-F238E27FC236}">
                <a16:creationId xmlns:a16="http://schemas.microsoft.com/office/drawing/2014/main" id="{DA6ECDF6-F963-4A14-B6AD-3DB13CD0B8A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32771" name="Slide Number Placeholder 3">
            <a:extLst>
              <a:ext uri="{FF2B5EF4-FFF2-40B4-BE49-F238E27FC236}">
                <a16:creationId xmlns:a16="http://schemas.microsoft.com/office/drawing/2014/main" id="{46504D24-D993-4075-9A6F-7C79B3726C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5153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AFB726E3-AE3D-40FA-B175-95F4982DE5B5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GB" altLang="en-US" sz="1200" b="0"/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623820E4-BDF1-4FCB-89A7-E3729B2C70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41338"/>
            <a:ext cx="7772400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Monday - detailed agenda</a:t>
            </a:r>
            <a:br>
              <a:rPr lang="en-US" altLang="en-US" sz="2800" dirty="0">
                <a:solidFill>
                  <a:schemeClr val="tx2"/>
                </a:solidFill>
              </a:rPr>
            </a:br>
            <a:r>
              <a:rPr lang="en-US" altLang="en-US" sz="1800" dirty="0">
                <a:solidFill>
                  <a:schemeClr val="tx2"/>
                </a:solidFill>
              </a:rPr>
              <a:t>8 March 2021, 1115 – 1315 EDT</a:t>
            </a:r>
          </a:p>
        </p:txBody>
      </p:sp>
      <p:sp>
        <p:nvSpPr>
          <p:cNvPr id="31750" name="Rectangle 5">
            <a:extLst>
              <a:ext uri="{FF2B5EF4-FFF2-40B4-BE49-F238E27FC236}">
                <a16:creationId xmlns:a16="http://schemas.microsoft.com/office/drawing/2014/main" id="{EA520893-4A80-489E-B0A3-8A8E60F21D8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47850" y="1412875"/>
            <a:ext cx="8640763" cy="504031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Announcements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Approval of Previous meeting minutes </a:t>
            </a:r>
          </a:p>
          <a:p>
            <a:pPr marL="838200" lvl="1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1800" dirty="0"/>
              <a:t>Minutes from November</a:t>
            </a:r>
          </a:p>
          <a:p>
            <a:pPr marL="1181100" lvl="2" indent="-3810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dirty="0"/>
              <a:t>  </a:t>
            </a:r>
            <a:r>
              <a:rPr lang="en-GB" altLang="en-US" dirty="0">
                <a:hlinkClick r:id="rId3"/>
              </a:rPr>
              <a:t>https://mentor.ieee.org/802.11/dcn/20/11-20-1762-00-0wng-wng-sc-meeting-minutes-2020-november-virtual-meeting.docx</a:t>
            </a:r>
            <a:r>
              <a:rPr lang="en-GB" altLang="en-US" dirty="0"/>
              <a:t> 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GB" altLang="en-US" sz="2300" dirty="0"/>
              <a:t>Presentations</a:t>
            </a:r>
            <a:endParaRPr lang="en-US" dirty="0"/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“OCB Communications in unlicensed bands” - Stephen McCann (Huawei)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sz="1600" dirty="0"/>
              <a:t>“Wi-Fi and 5G RAN Convergence: Fine Grain and QoS differentiation in WLAN” – </a:t>
            </a:r>
            <a:r>
              <a:rPr lang="en-US" sz="1600" dirty="0" err="1"/>
              <a:t>Binita</a:t>
            </a:r>
            <a:r>
              <a:rPr lang="en-US" sz="1600" dirty="0"/>
              <a:t> Gupta (Intel), with Nigel Bird (Orange) and others from WBA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Plans for May 2021</a:t>
            </a:r>
          </a:p>
          <a:p>
            <a:pPr marL="857250" lvl="1" indent="-4572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Chair will make a call for presentations in advance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altLang="en-US" sz="2300" dirty="0"/>
              <a:t>Adjourn</a:t>
            </a:r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  <a:p>
            <a:pPr marL="457200" indent="-457200">
              <a:lnSpc>
                <a:spcPct val="110000"/>
              </a:lnSpc>
              <a:spcBef>
                <a:spcPts val="600"/>
              </a:spcBef>
              <a:defRPr/>
            </a:pPr>
            <a:endParaRPr lang="en-US" altLang="en-US" sz="2300" dirty="0"/>
          </a:p>
        </p:txBody>
      </p:sp>
      <p:sp>
        <p:nvSpPr>
          <p:cNvPr id="32774" name="Footer Placeholder 4">
            <a:extLst>
              <a:ext uri="{FF2B5EF4-FFF2-40B4-BE49-F238E27FC236}">
                <a16:creationId xmlns:a16="http://schemas.microsoft.com/office/drawing/2014/main" id="{4CC36C46-04A6-4574-AB85-3FC98DF0D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>
            <a:extLst>
              <a:ext uri="{FF2B5EF4-FFF2-40B4-BE49-F238E27FC236}">
                <a16:creationId xmlns:a16="http://schemas.microsoft.com/office/drawing/2014/main" id="{0853FF92-6C03-4C01-8EBB-91B1DBBC8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FFDFC3D-7886-42A4-9FD0-C44B470DE9E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/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5302AC22-707D-476E-AF8B-149A2820167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GB" altLang="en-US"/>
              <a:t>Abstract</a:t>
            </a:r>
          </a:p>
        </p:txBody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296EDD78-84C3-4E11-A20D-1A09A5B2EE4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  Agenda for Wireless Next Generation Standing Committee meeting for March 2021</a:t>
            </a:r>
          </a:p>
        </p:txBody>
      </p:sp>
      <p:sp>
        <p:nvSpPr>
          <p:cNvPr id="17413" name="Rectangle 4">
            <a:extLst>
              <a:ext uri="{FF2B5EF4-FFF2-40B4-BE49-F238E27FC236}">
                <a16:creationId xmlns:a16="http://schemas.microsoft.com/office/drawing/2014/main" id="{3099FF58-2261-466B-BBEC-6E2B3CE6A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17414" name="Footer Placeholder 4">
            <a:extLst>
              <a:ext uri="{FF2B5EF4-FFF2-40B4-BE49-F238E27FC236}">
                <a16:creationId xmlns:a16="http://schemas.microsoft.com/office/drawing/2014/main" id="{9677A13B-8CCE-49A1-A327-551272E15F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E309793C-E8BA-4980-9624-237F8BFB9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18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8F7DD85E-4C0D-43C8-8134-37E2C443F8A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2D4EB130-BD7B-48CC-97ED-9BF932A3E4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3363" indent="-180975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 sz="1400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7239DE7F-BC9C-4C2B-B596-0E3F1E55A8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685800"/>
            <a:ext cx="7772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Agenda</a:t>
            </a:r>
            <a:endParaRPr lang="en-US" altLang="en-US" sz="1800">
              <a:solidFill>
                <a:schemeClr val="tx2"/>
              </a:solidFill>
            </a:endParaRPr>
          </a:p>
        </p:txBody>
      </p:sp>
      <p:sp>
        <p:nvSpPr>
          <p:cNvPr id="19463" name="Rectangle 5">
            <a:extLst>
              <a:ext uri="{FF2B5EF4-FFF2-40B4-BE49-F238E27FC236}">
                <a16:creationId xmlns:a16="http://schemas.microsoft.com/office/drawing/2014/main" id="{014A845C-CDC6-4811-8948-EAB07A9434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95513" y="1412875"/>
            <a:ext cx="7772400" cy="4895850"/>
          </a:xfrm>
        </p:spPr>
        <p:txBody>
          <a:bodyPr/>
          <a:lstStyle/>
          <a:p>
            <a:pPr marL="457200" indent="-457200">
              <a:defRPr/>
            </a:pPr>
            <a:r>
              <a:rPr lang="en-GB" altLang="en-US" sz="2000" dirty="0"/>
              <a:t>Call Meeting to Order</a:t>
            </a:r>
          </a:p>
          <a:p>
            <a:pPr marL="457200" indent="-457200">
              <a:defRPr/>
            </a:pPr>
            <a:r>
              <a:rPr lang="en-US" altLang="en-US" sz="2000" dirty="0"/>
              <a:t>Agenda approval</a:t>
            </a:r>
          </a:p>
          <a:p>
            <a:pPr marL="457200" indent="-457200">
              <a:defRPr/>
            </a:pPr>
            <a:r>
              <a:rPr lang="en-US" altLang="en-US" sz="2000" dirty="0"/>
              <a:t>Attendance reminder</a:t>
            </a:r>
          </a:p>
          <a:p>
            <a:pPr marL="457200" indent="-457200">
              <a:defRPr/>
            </a:pPr>
            <a:r>
              <a:rPr lang="en-US" altLang="en-US" sz="2000" dirty="0"/>
              <a:t>Documentation reminder</a:t>
            </a:r>
          </a:p>
          <a:p>
            <a:pPr marL="457200" indent="-457200">
              <a:defRPr/>
            </a:pPr>
            <a:r>
              <a:rPr lang="en-GB" altLang="en-US" sz="2000" dirty="0"/>
              <a:t>Announcements</a:t>
            </a:r>
          </a:p>
          <a:p>
            <a:pPr marL="457200" indent="-457200">
              <a:defRPr/>
            </a:pPr>
            <a:r>
              <a:rPr lang="en-GB" altLang="en-US" sz="2000" dirty="0"/>
              <a:t>Approval of Previous meeting minutes</a:t>
            </a:r>
            <a:r>
              <a:rPr lang="en-GB" altLang="en-US" sz="1800" dirty="0"/>
              <a:t> </a:t>
            </a:r>
          </a:p>
          <a:p>
            <a:pPr marL="838200" lvl="1" indent="-381000">
              <a:defRPr/>
            </a:pPr>
            <a:r>
              <a:rPr lang="en-GB" altLang="en-US" sz="1800" dirty="0"/>
              <a:t>Minutes from November 2020 WNG Meeting</a:t>
            </a:r>
          </a:p>
          <a:p>
            <a:pPr marL="1181100" lvl="2" indent="-381000">
              <a:defRPr/>
            </a:pPr>
            <a:r>
              <a:rPr lang="en-GB" altLang="en-US" sz="1600" dirty="0">
                <a:hlinkClick r:id="rId3"/>
              </a:rPr>
              <a:t>https://mentor.ieee.org/802.11/dcn/20/11-20-1762-00-0wng-wng-sc-meeting-minutes-2020-november-virtual-meeting.docx</a:t>
            </a:r>
            <a:r>
              <a:rPr lang="en-GB" altLang="en-US" sz="1600" dirty="0"/>
              <a:t> </a:t>
            </a:r>
          </a:p>
          <a:p>
            <a:pPr marL="457200" indent="-457200">
              <a:defRPr/>
            </a:pPr>
            <a:r>
              <a:rPr lang="en-GB" altLang="en-US" sz="2000" dirty="0"/>
              <a:t>Presentations</a:t>
            </a:r>
          </a:p>
          <a:p>
            <a:pPr marL="857250" lvl="1" indent="-457200">
              <a:defRPr/>
            </a:pPr>
            <a:r>
              <a:rPr lang="en-US" altLang="en-US" sz="1600" dirty="0"/>
              <a:t>Monday 8 March 2021, 11:15 – 13:15 EDT</a:t>
            </a:r>
          </a:p>
          <a:p>
            <a:pPr marL="457200" indent="-457200" eaLnBrk="1" hangingPunct="1">
              <a:lnSpc>
                <a:spcPct val="90000"/>
              </a:lnSpc>
              <a:defRPr/>
            </a:pPr>
            <a:r>
              <a:rPr lang="en-US" altLang="en-US" sz="2000" dirty="0"/>
              <a:t>Plans for May 2021</a:t>
            </a:r>
          </a:p>
          <a:p>
            <a:pPr marL="457200" indent="-457200">
              <a:lnSpc>
                <a:spcPct val="90000"/>
              </a:lnSpc>
              <a:defRPr/>
            </a:pPr>
            <a:r>
              <a:rPr lang="en-US" altLang="en-US" sz="2000" dirty="0"/>
              <a:t>Adjournment</a:t>
            </a:r>
          </a:p>
        </p:txBody>
      </p:sp>
      <p:sp>
        <p:nvSpPr>
          <p:cNvPr id="19462" name="Rectangle 4">
            <a:extLst>
              <a:ext uri="{FF2B5EF4-FFF2-40B4-BE49-F238E27FC236}">
                <a16:creationId xmlns:a16="http://schemas.microsoft.com/office/drawing/2014/main" id="{B8004815-DEEF-4991-9863-C4D400CAD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AACC27E7-4042-4093-9C3F-004EC99F5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>
            <a:extLst>
              <a:ext uri="{FF2B5EF4-FFF2-40B4-BE49-F238E27FC236}">
                <a16:creationId xmlns:a16="http://schemas.microsoft.com/office/drawing/2014/main" id="{7F0D2959-CEB2-4E80-AC05-7496F6CDA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932488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EF9D5786-F000-4AE7-A2C5-DC368F913BA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69F9941F-762D-42D2-9A39-D98CF032D8F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1919288" y="620713"/>
            <a:ext cx="8458200" cy="431800"/>
          </a:xfrm>
        </p:spPr>
        <p:txBody>
          <a:bodyPr lIns="91440" tIns="45720" rIns="91440" bIns="45720"/>
          <a:lstStyle/>
          <a:p>
            <a:r>
              <a:rPr lang="en-US" altLang="en-US" sz="2800" u="sng"/>
              <a:t>Guidelines for IEEE-SA Meetings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9AB3413-55F1-4D34-B29A-2C2D3E25C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8" y="1052513"/>
            <a:ext cx="8229600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b="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6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6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4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400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400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400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  <p:sp>
        <p:nvSpPr>
          <p:cNvPr id="21509" name="Rectangle 4">
            <a:extLst>
              <a:ext uri="{FF2B5EF4-FFF2-40B4-BE49-F238E27FC236}">
                <a16:creationId xmlns:a16="http://schemas.microsoft.com/office/drawing/2014/main" id="{66ABEAA8-6102-42F1-B2B5-D041D51BC3B5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  <p:sp>
        <p:nvSpPr>
          <p:cNvPr id="21510" name="Footer Placeholder 4">
            <a:extLst>
              <a:ext uri="{FF2B5EF4-FFF2-40B4-BE49-F238E27FC236}">
                <a16:creationId xmlns:a16="http://schemas.microsoft.com/office/drawing/2014/main" id="{BC2F2D94-CE20-4CC4-A970-C702307CF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326563" y="6475413"/>
            <a:ext cx="2065337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5521F08D-5D9F-4CB9-A6A7-F6DD152A92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 behavior in IEEE-SA activities is guided</a:t>
            </a:r>
            <a:br>
              <a:rPr lang="en-US" altLang="en-US"/>
            </a:br>
            <a:r>
              <a:rPr lang="en-US" altLang="en-US"/>
              <a:t>by the IEEE Codes of Ethics &amp; Conduct</a:t>
            </a:r>
          </a:p>
        </p:txBody>
      </p:sp>
      <p:sp>
        <p:nvSpPr>
          <p:cNvPr id="23555" name="Content Placeholder 2">
            <a:extLst>
              <a:ext uri="{FF2B5EF4-FFF2-40B4-BE49-F238E27FC236}">
                <a16:creationId xmlns:a16="http://schemas.microsoft.com/office/drawing/2014/main" id="{DD601D9A-E87F-4238-B614-8E72625FDE4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All participants in IEEE-SA activities are expected to adhere to the core principles underlying the: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2"/>
              </a:rPr>
              <a:t>IEEE Code of Ethics</a:t>
            </a:r>
            <a:endParaRPr lang="en-US" altLang="en-US" sz="180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3"/>
              </a:rPr>
              <a:t>IEEE Code of Conduct</a:t>
            </a:r>
            <a:endParaRPr lang="en-US" altLang="en-US" sz="1800"/>
          </a:p>
          <a:p>
            <a:r>
              <a:rPr lang="en-US" altLang="en-US"/>
              <a:t>The core principles of the IEEE Codes of Ethics &amp; Conduct are to: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Uphold the highest standards of integrity, responsible behavior, and ethical and professional conduct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Treat people fairly and with respect, to not engage in harassment, discrimination, or retaliation, and to protect people's privacy.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i="1"/>
              <a:t>Avoid injuring others, their property, reputation, or employment by false or malicious action</a:t>
            </a:r>
          </a:p>
          <a:p>
            <a:r>
              <a:rPr lang="en-US" altLang="en-US"/>
              <a:t>The most recent versions of these Codes are available at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>
                <a:hlinkClick r:id="rId4"/>
              </a:rPr>
              <a:t>http://www.ieee.org/about/corporate/governance</a:t>
            </a:r>
            <a:endParaRPr lang="en-US" altLang="en-US" sz="1800"/>
          </a:p>
        </p:txBody>
      </p:sp>
      <p:sp>
        <p:nvSpPr>
          <p:cNvPr id="23556" name="Slide Number Placeholder 3">
            <a:extLst>
              <a:ext uri="{FF2B5EF4-FFF2-40B4-BE49-F238E27FC236}">
                <a16:creationId xmlns:a16="http://schemas.microsoft.com/office/drawing/2014/main" id="{5D9F5DEC-6A78-47FE-B7EA-780576AAC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1E009192-00B5-4017-8555-F966BE3EAB0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GB" altLang="en-US" sz="1200" b="0"/>
          </a:p>
        </p:txBody>
      </p:sp>
      <p:sp>
        <p:nvSpPr>
          <p:cNvPr id="23557" name="Footer Placeholder 4">
            <a:extLst>
              <a:ext uri="{FF2B5EF4-FFF2-40B4-BE49-F238E27FC236}">
                <a16:creationId xmlns:a16="http://schemas.microsoft.com/office/drawing/2014/main" id="{F1B9545A-0D8B-4ACB-B532-547F61DED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3558" name="Date Placeholder 5">
            <a:extLst>
              <a:ext uri="{FF2B5EF4-FFF2-40B4-BE49-F238E27FC236}">
                <a16:creationId xmlns:a16="http://schemas.microsoft.com/office/drawing/2014/main" id="{AC85EADC-97E6-4293-806A-F094E621652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C9D7AE10-13BE-49CD-9AE9-538F18EE20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Participants in the IEEE-SA “individual process” shall</a:t>
            </a:r>
            <a:br>
              <a:rPr lang="en-US" altLang="en-US"/>
            </a:br>
            <a:r>
              <a:rPr lang="en-US" altLang="en-US"/>
              <a:t>act independently of others, including employers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5D5BF05E-CC83-4569-AC99-6A6C5766E75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/>
              <a:t>The </a:t>
            </a:r>
            <a:r>
              <a:rPr lang="en-US" altLang="en-US" sz="2000">
                <a:hlinkClick r:id="rId2"/>
              </a:rPr>
              <a:t>IEEE-SA Standards Board Bylaws </a:t>
            </a:r>
            <a:r>
              <a:rPr lang="en-US" altLang="en-US" sz="2000"/>
              <a:t>require that “participants in the IEEE standards development individual process shall act based on their qualifications and experience”</a:t>
            </a:r>
          </a:p>
          <a:p>
            <a:r>
              <a:rPr lang="en-US" altLang="en-US" sz="2000"/>
              <a:t>This means participants: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00B050"/>
                </a:solidFill>
              </a:rPr>
              <a:t>Shall act &amp; vote </a:t>
            </a:r>
            <a:r>
              <a:rPr lang="en-US" altLang="en-US" sz="1800"/>
              <a:t>based on their personal &amp; independent opinions derived from their expertise, knowledge, and qualifications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act or vote </a:t>
            </a:r>
            <a:r>
              <a:rPr lang="en-US" altLang="en-US" sz="1800"/>
              <a:t>based on any obligation to or any direction from any other person or organization, including an employer or client, regardless of any external commitments, agreements, contracts, or orders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 b="1">
                <a:solidFill>
                  <a:srgbClr val="FF0000"/>
                </a:solidFill>
              </a:rPr>
              <a:t>Shall not direct </a:t>
            </a:r>
            <a:r>
              <a:rPr lang="en-US" altLang="en-US" sz="1800"/>
              <a:t>the actions or votes of other participants or retaliate against other participants for fulfilling their responsibility to act &amp; vote based on their personal &amp; independently developed opinions</a:t>
            </a:r>
          </a:p>
          <a:p>
            <a:r>
              <a:rPr lang="en-US" altLang="en-US" sz="2000"/>
              <a:t>By participating in standards activities using the “</a:t>
            </a:r>
            <a:r>
              <a:rPr lang="en-US" altLang="en-US" sz="2000" i="1"/>
              <a:t>individual process</a:t>
            </a:r>
            <a:r>
              <a:rPr lang="en-US" altLang="en-US" sz="2000"/>
              <a:t>”, you are deemed to accept these requirements; if you are unable to satisfy these requirements then you shall immediately cease any participation</a:t>
            </a:r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50AD9B94-C17C-4663-BD36-AA31EBA093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C1E4E62D-1F2B-476D-866E-65C44BC2856C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GB" altLang="en-US" sz="1200" b="0"/>
          </a:p>
        </p:txBody>
      </p:sp>
      <p:sp>
        <p:nvSpPr>
          <p:cNvPr id="24581" name="Footer Placeholder 4">
            <a:extLst>
              <a:ext uri="{FF2B5EF4-FFF2-40B4-BE49-F238E27FC236}">
                <a16:creationId xmlns:a16="http://schemas.microsoft.com/office/drawing/2014/main" id="{1388623F-BA91-4368-8E19-DF30147FE9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4582" name="Date Placeholder 5">
            <a:extLst>
              <a:ext uri="{FF2B5EF4-FFF2-40B4-BE49-F238E27FC236}">
                <a16:creationId xmlns:a16="http://schemas.microsoft.com/office/drawing/2014/main" id="{25CF7BA2-7620-4EF4-9B14-3FA082AF956E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250031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797E28A6-547A-4464-85B8-90B5100D3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IEEE-SA standards activities shall allow the fair &amp;</a:t>
            </a:r>
            <a:br>
              <a:rPr lang="en-US" altLang="en-US"/>
            </a:br>
            <a:r>
              <a:rPr lang="en-US" altLang="en-US"/>
              <a:t>equitable consideration of all viewpoints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10E1D9F0-8377-4ED2-96BE-CDF12E35A9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The </a:t>
            </a:r>
            <a:r>
              <a:rPr lang="en-US" altLang="en-US">
                <a:hlinkClick r:id="rId2"/>
              </a:rPr>
              <a:t>IEEE-SA Standards Board Bylaws </a:t>
            </a:r>
            <a:r>
              <a:rPr lang="en-US" altLang="en-US"/>
              <a:t>(clause 5.2.1.3) specifies that “</a:t>
            </a:r>
            <a:r>
              <a:rPr lang="en-US" altLang="en-US" i="1"/>
              <a:t>the standards development process shall not be dominated by any single interest category, individual, or organization</a:t>
            </a:r>
            <a:r>
              <a:rPr lang="en-US" altLang="en-US"/>
              <a:t>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800"/>
              <a:t>This means no participant may exercise “</a:t>
            </a:r>
            <a:r>
              <a:rPr lang="en-US" altLang="en-US" sz="1800" i="1"/>
              <a:t>authority, leadership, or influence by reason of superior leverage, strength, or representation to the exclusion of fair and equitable consideration of other viewpoints</a:t>
            </a:r>
            <a:r>
              <a:rPr lang="en-US" altLang="en-US" sz="1800"/>
              <a:t>” or “</a:t>
            </a:r>
            <a:r>
              <a:rPr lang="en-US" altLang="en-US" sz="1800" i="1"/>
              <a:t>to hinder the progress of the standards development activity</a:t>
            </a:r>
            <a:r>
              <a:rPr lang="en-US" altLang="en-US" sz="1800"/>
              <a:t>”</a:t>
            </a:r>
          </a:p>
          <a:p>
            <a:r>
              <a:rPr lang="en-US" altLang="en-US"/>
              <a:t>This rule applies equally to those participating in a standards development project and to that project’s leadership group</a:t>
            </a:r>
          </a:p>
          <a:p>
            <a:r>
              <a:rPr lang="en-US" altLang="en-US"/>
              <a:t>Any person who reasonably suspects that dominance is occurring in a standards development project is encouraged to bring the issue to the attention of the Standards Committee or the project’s IEEE-SA Program Manager</a:t>
            </a:r>
          </a:p>
        </p:txBody>
      </p:sp>
      <p:sp>
        <p:nvSpPr>
          <p:cNvPr id="25604" name="Slide Number Placeholder 3">
            <a:extLst>
              <a:ext uri="{FF2B5EF4-FFF2-40B4-BE49-F238E27FC236}">
                <a16:creationId xmlns:a16="http://schemas.microsoft.com/office/drawing/2014/main" id="{9D4C86CE-EBF9-4590-968C-0FFE59471E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6FF4016F-7B8F-4CFD-9050-C6755B8B18DE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 b="0"/>
          </a:p>
        </p:txBody>
      </p:sp>
      <p:sp>
        <p:nvSpPr>
          <p:cNvPr id="25605" name="Footer Placeholder 4">
            <a:extLst>
              <a:ext uri="{FF2B5EF4-FFF2-40B4-BE49-F238E27FC236}">
                <a16:creationId xmlns:a16="http://schemas.microsoft.com/office/drawing/2014/main" id="{F317BA09-23E9-4E76-A792-120F189904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7143750" y="6475413"/>
            <a:ext cx="4246563" cy="1809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GB" altLang="en-US" sz="1200" b="0">
                <a:solidFill>
                  <a:srgbClr val="000000"/>
                </a:solidFill>
                <a:ea typeface="MS Gothic" panose="020B0609070205080204" pitchFamily="49" charset="-128"/>
                <a:cs typeface="Arial Unicode MS"/>
              </a:rPr>
              <a:t>Robert Stacey, Intel</a:t>
            </a:r>
          </a:p>
        </p:txBody>
      </p:sp>
      <p:sp>
        <p:nvSpPr>
          <p:cNvPr id="25606" name="Date Placeholder 5">
            <a:extLst>
              <a:ext uri="{FF2B5EF4-FFF2-40B4-BE49-F238E27FC236}">
                <a16:creationId xmlns:a16="http://schemas.microsoft.com/office/drawing/2014/main" id="{47345D02-EFFB-4127-A9BF-122EA00051D0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28688" y="329426"/>
            <a:ext cx="127888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/>
          <a:lstStyle>
            <a:lvl1pPr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449263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449263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oter Placeholder 4">
            <a:extLst>
              <a:ext uri="{FF2B5EF4-FFF2-40B4-BE49-F238E27FC236}">
                <a16:creationId xmlns:a16="http://schemas.microsoft.com/office/drawing/2014/main" id="{71C7278C-664E-43F2-A589-4C9E2D71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6627" name="Slide Number Placeholder 5">
            <a:extLst>
              <a:ext uri="{FF2B5EF4-FFF2-40B4-BE49-F238E27FC236}">
                <a16:creationId xmlns:a16="http://schemas.microsoft.com/office/drawing/2014/main" id="{A4638887-EC92-4E52-857A-4FAD754D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8513" y="6477000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4C631DE3-826D-4D0A-BF53-F4802629AB6D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GB" altLang="en-US" sz="1200" b="0"/>
          </a:p>
        </p:txBody>
      </p:sp>
      <p:sp>
        <p:nvSpPr>
          <p:cNvPr id="26628" name="Rectangle 2">
            <a:extLst>
              <a:ext uri="{FF2B5EF4-FFF2-40B4-BE49-F238E27FC236}">
                <a16:creationId xmlns:a16="http://schemas.microsoft.com/office/drawing/2014/main" id="{88B95140-CB8D-4238-98F9-71A242EDF2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7772400" cy="922338"/>
          </a:xfrm>
        </p:spPr>
        <p:txBody>
          <a:bodyPr/>
          <a:lstStyle/>
          <a:p>
            <a:r>
              <a:rPr lang="en-US" altLang="en-US" sz="2800" u="sng">
                <a:solidFill>
                  <a:schemeClr val="tx1"/>
                </a:solidFill>
              </a:rPr>
              <a:t>Resources – URLs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415B8CAE-45C2-47A5-AD9D-72A4158D08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447800"/>
            <a:ext cx="7772400" cy="3671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/>
              <a:t>Link to IEEE Disclosure of Affiliation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3"/>
              </a:rPr>
              <a:t>http://standards.ieee.org/faqs/affiliationFAQ.html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Links to IEEE Antitrust Guidelines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4"/>
              </a:rPr>
              <a:t>http://standards.ieee.org/resources/antitrust-guidelines.pdf</a:t>
            </a:r>
            <a:endParaRPr lang="en-US" altLang="en-US" sz="2400"/>
          </a:p>
          <a:p>
            <a:pPr>
              <a:lnSpc>
                <a:spcPct val="90000"/>
              </a:lnSpc>
            </a:pPr>
            <a:r>
              <a:rPr lang="en-US" altLang="en-US" sz="2800"/>
              <a:t>Link to IEEE Code of Ethics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5"/>
              </a:rPr>
              <a:t>http://www.ieee.org/web/membership/ethics/code_ethics.html</a:t>
            </a:r>
            <a:r>
              <a:rPr lang="en-US" altLang="en-US" sz="2400"/>
              <a:t>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Link to IEEE Patent Policy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hlinkClick r:id="rId6"/>
              </a:rPr>
              <a:t>http://standards.ieee.org/board/pat/pat-slideset.ppt</a:t>
            </a:r>
            <a:endParaRPr lang="en-US" altLang="en-US" sz="2400"/>
          </a:p>
        </p:txBody>
      </p:sp>
      <p:sp>
        <p:nvSpPr>
          <p:cNvPr id="26630" name="Rectangle 4">
            <a:extLst>
              <a:ext uri="{FF2B5EF4-FFF2-40B4-BE49-F238E27FC236}">
                <a16:creationId xmlns:a16="http://schemas.microsoft.com/office/drawing/2014/main" id="{637FAB1C-A7BF-4C3A-B4CB-D93C33C29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9788" y="265926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Footer Placeholder 4">
            <a:extLst>
              <a:ext uri="{FF2B5EF4-FFF2-40B4-BE49-F238E27FC236}">
                <a16:creationId xmlns:a16="http://schemas.microsoft.com/office/drawing/2014/main" id="{DD1B7141-5835-4EAB-AE1C-C4ADE7CF5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Jim Lansford, Chair (Qualcomm)</a:t>
            </a:r>
          </a:p>
        </p:txBody>
      </p:sp>
      <p:sp>
        <p:nvSpPr>
          <p:cNvPr id="28675" name="Slide Number Placeholder 5">
            <a:extLst>
              <a:ext uri="{FF2B5EF4-FFF2-40B4-BE49-F238E27FC236}">
                <a16:creationId xmlns:a16="http://schemas.microsoft.com/office/drawing/2014/main" id="{5CDC9327-56DE-4E76-BC80-ABAFD1FEF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7200" y="6486525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3F769400-E8BB-43E4-8E66-9B69C2303EB1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GB" altLang="en-US" sz="1200" b="0"/>
          </a:p>
        </p:txBody>
      </p:sp>
      <p:sp>
        <p:nvSpPr>
          <p:cNvPr id="28676" name="Rectangle 2">
            <a:extLst>
              <a:ext uri="{FF2B5EF4-FFF2-40B4-BE49-F238E27FC236}">
                <a16:creationId xmlns:a16="http://schemas.microsoft.com/office/drawing/2014/main" id="{27A3CD90-E054-45CB-BB38-78F3300A2B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655638"/>
          </a:xfrm>
          <a:noFill/>
        </p:spPr>
        <p:txBody>
          <a:bodyPr lIns="90488" tIns="44450" rIns="90488" bIns="44450"/>
          <a:lstStyle/>
          <a:p>
            <a:r>
              <a:rPr lang="en-US" altLang="en-US" sz="2800" u="sng">
                <a:solidFill>
                  <a:schemeClr val="tx1"/>
                </a:solidFill>
              </a:rPr>
              <a:t>Meeting Etiquette</a:t>
            </a:r>
          </a:p>
        </p:txBody>
      </p:sp>
      <p:sp>
        <p:nvSpPr>
          <p:cNvPr id="28677" name="Rectangle 3">
            <a:extLst>
              <a:ext uri="{FF2B5EF4-FFF2-40B4-BE49-F238E27FC236}">
                <a16:creationId xmlns:a16="http://schemas.microsoft.com/office/drawing/2014/main" id="{98E75E9F-8166-4A8A-9F0D-35D9C13A9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828800" y="1752600"/>
            <a:ext cx="7848600" cy="4114800"/>
          </a:xfrm>
          <a:noFill/>
        </p:spPr>
        <p:txBody>
          <a:bodyPr lIns="90488" tIns="44450" rIns="90488" bIns="44450"/>
          <a:lstStyle/>
          <a:p>
            <a:pPr>
              <a:lnSpc>
                <a:spcPct val="90000"/>
              </a:lnSpc>
            </a:pPr>
            <a:r>
              <a:rPr lang="en-US" altLang="en-US" sz="2800"/>
              <a:t>IEEE 802 is a world-wide professional technical organization 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Meetings are to be conducted in an </a:t>
            </a:r>
            <a:r>
              <a:rPr lang="en-US" altLang="en-US" sz="2800" b="0" i="1" u="sng">
                <a:solidFill>
                  <a:srgbClr val="0066FF"/>
                </a:solidFill>
              </a:rPr>
              <a:t>orderly</a:t>
            </a:r>
            <a:r>
              <a:rPr lang="en-US" altLang="en-US" sz="2800"/>
              <a:t> and </a:t>
            </a:r>
            <a:r>
              <a:rPr lang="en-US" altLang="en-US" sz="2800" i="1" u="sng">
                <a:solidFill>
                  <a:srgbClr val="0066FF"/>
                </a:solidFill>
              </a:rPr>
              <a:t>professional</a:t>
            </a:r>
            <a:r>
              <a:rPr lang="en-US" altLang="en-US" sz="2800" i="1">
                <a:solidFill>
                  <a:srgbClr val="0066FF"/>
                </a:solidFill>
              </a:rPr>
              <a:t> </a:t>
            </a:r>
            <a:r>
              <a:rPr lang="en-US" altLang="en-US" sz="2800"/>
              <a:t>manner in accordance with the policies and procedures governed by the organization.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solidFill>
                  <a:srgbClr val="0066FF"/>
                </a:solidFill>
              </a:rPr>
              <a:t>Individuals are to address the </a:t>
            </a:r>
            <a:r>
              <a:rPr lang="en-US" altLang="en-US" sz="2800" b="0" i="1" u="sng">
                <a:solidFill>
                  <a:srgbClr val="0066FF"/>
                </a:solidFill>
              </a:rPr>
              <a:t>“Technical”</a:t>
            </a:r>
            <a:r>
              <a:rPr lang="en-US" altLang="en-US" sz="2800">
                <a:solidFill>
                  <a:srgbClr val="0066FF"/>
                </a:solidFill>
              </a:rPr>
              <a:t> content of the subject under consideration and refrain from making </a:t>
            </a:r>
            <a:r>
              <a:rPr lang="en-US" altLang="en-US" sz="2800" b="0" i="1" u="sng">
                <a:solidFill>
                  <a:srgbClr val="0066FF"/>
                </a:solidFill>
              </a:rPr>
              <a:t>“personal”</a:t>
            </a:r>
            <a:r>
              <a:rPr lang="en-US" altLang="en-US" sz="2800">
                <a:solidFill>
                  <a:srgbClr val="0066FF"/>
                </a:solidFill>
              </a:rPr>
              <a:t> comments to or about the presenter. </a:t>
            </a:r>
          </a:p>
        </p:txBody>
      </p:sp>
      <p:sp>
        <p:nvSpPr>
          <p:cNvPr id="28678" name="Rectangle 4">
            <a:extLst>
              <a:ext uri="{FF2B5EF4-FFF2-40B4-BE49-F238E27FC236}">
                <a16:creationId xmlns:a16="http://schemas.microsoft.com/office/drawing/2014/main" id="{17BBD8C2-305C-4418-AC65-C73B0B848329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839788" y="265926"/>
            <a:ext cx="1182055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1800" dirty="0"/>
              <a:t>March 2021</a:t>
            </a:r>
            <a:endParaRPr lang="en-GB" altLang="en-US" sz="18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27E25D-999B-455B-9E0A-B4B308F928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66070EE-6505-46E3-AD64-5C9A86CCD1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4CF723-B635-438C-88CE-66D4278AA6EB}">
  <ds:schemaRefs>
    <ds:schemaRef ds:uri="http://schemas.microsoft.com/office/2006/documentManagement/types"/>
    <ds:schemaRef ds:uri="cc9c437c-ae0c-4066-8d90-a0f7de786127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2878</TotalTime>
  <Words>1308</Words>
  <Application>Microsoft Office PowerPoint</Application>
  <PresentationFormat>Widescreen</PresentationFormat>
  <Paragraphs>168</Paragraphs>
  <Slides>11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Monotype Sorts</vt:lpstr>
      <vt:lpstr>Times New Roman</vt:lpstr>
      <vt:lpstr>802-11-Submission</vt:lpstr>
      <vt:lpstr>Document</vt:lpstr>
      <vt:lpstr>WNG SC Agenda</vt:lpstr>
      <vt:lpstr>Abstract</vt:lpstr>
      <vt:lpstr>PowerPoint Presentation</vt:lpstr>
      <vt:lpstr>Guidelines for IEEE-SA Meetings</vt:lpstr>
      <vt:lpstr>Participant behavior in IEEE-SA activities is guided by the IEEE Codes of Ethics &amp; Conduct</vt:lpstr>
      <vt:lpstr>Participants in the IEEE-SA “individual process” shall act independently of others, including employers</vt:lpstr>
      <vt:lpstr>IEEE-SA standards activities shall allow the fair &amp; equitable consideration of all viewpoints</vt:lpstr>
      <vt:lpstr>Resources – URLs</vt:lpstr>
      <vt:lpstr>Meeting Etiquette</vt:lpstr>
      <vt:lpstr>SC Operating Rules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SC Agenda</dc:title>
  <dc:creator>jlansfor@qti.qualcomm.com</dc:creator>
  <cp:lastModifiedBy>Jim Lansford</cp:lastModifiedBy>
  <cp:revision>1193</cp:revision>
  <cp:lastPrinted>1998-02-10T13:28:06Z</cp:lastPrinted>
  <dcterms:created xsi:type="dcterms:W3CDTF">2004-12-02T14:01:45Z</dcterms:created>
  <dcterms:modified xsi:type="dcterms:W3CDTF">2021-02-23T02:58:28Z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