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70" r:id="rId16"/>
    <p:sldId id="290" r:id="rId17"/>
    <p:sldId id="29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7" d="100"/>
          <a:sy n="77" d="100"/>
        </p:scale>
        <p:origin x="102" y="80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2/3/2021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802.11-21/0219r0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Feb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639-12-00be-11be-ap-mld-architecture-discussion.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ARC-SC-agenda-Feb-8-2021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2021-02-03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096"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8 Feb 2021</a:t>
            </a:r>
            <a:endParaRPr lang="en-GB" dirty="0"/>
          </a:p>
        </p:txBody>
      </p:sp>
      <p:sp>
        <p:nvSpPr>
          <p:cNvPr id="4098" name="Rectangle 2"/>
          <p:cNvSpPr>
            <a:spLocks noGrp="1" noChangeArrowheads="1"/>
          </p:cNvSpPr>
          <p:nvPr>
            <p:ph idx="1"/>
          </p:nvPr>
        </p:nvSpPr>
        <p:spPr>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Contribution/discussion topics:</a:t>
            </a:r>
          </a:p>
          <a:p>
            <a:pPr marL="857250" lvl="1" indent="-457200">
              <a:lnSpc>
                <a:spcPct val="90000"/>
              </a:lnSpc>
              <a:spcBef>
                <a:spcPts val="300"/>
              </a:spcBef>
              <a:spcAft>
                <a:spcPts val="600"/>
              </a:spcAft>
              <a:buFont typeface="Arial" panose="020B0604020202020204" pitchFamily="34" charset="0"/>
              <a:buChar char="•"/>
              <a:defRPr/>
            </a:pPr>
            <a:r>
              <a:rPr lang="en-US" sz="2400" dirty="0"/>
              <a:t>802.11 </a:t>
            </a:r>
            <a:r>
              <a:rPr lang="en-US" sz="2400" dirty="0" err="1"/>
              <a:t>TGbe’s</a:t>
            </a:r>
            <a:r>
              <a:rPr lang="en-US" sz="2400" dirty="0"/>
              <a:t> evolving multi-link architecture contributions</a:t>
            </a:r>
          </a:p>
          <a:p>
            <a:pPr marL="1257300" lvl="2" indent="-457200">
              <a:lnSpc>
                <a:spcPct val="90000"/>
              </a:lnSpc>
              <a:spcBef>
                <a:spcPts val="300"/>
              </a:spcBef>
              <a:spcAft>
                <a:spcPts val="600"/>
              </a:spcAft>
              <a:buFont typeface="Arial" panose="020B0604020202020204" pitchFamily="34" charset="0"/>
              <a:buChar char="•"/>
              <a:defRPr/>
            </a:pPr>
            <a:r>
              <a:rPr lang="en-US" sz="2200" dirty="0">
                <a:hlinkClick r:id="rId3"/>
              </a:rPr>
              <a:t>11-20/1639r12</a:t>
            </a:r>
            <a:r>
              <a:rPr lang="en-US" sz="2200" dirty="0"/>
              <a:t> </a:t>
            </a:r>
          </a:p>
          <a:p>
            <a:pPr marL="457200" indent="-457200">
              <a:lnSpc>
                <a:spcPct val="90000"/>
              </a:lnSpc>
              <a:spcBef>
                <a:spcPts val="300"/>
              </a:spcBef>
              <a:spcAft>
                <a:spcPts val="600"/>
              </a:spcAft>
              <a:buFont typeface="Arial" panose="020B0604020202020204" pitchFamily="34" charset="0"/>
              <a:buChar char="•"/>
              <a:defRPr/>
            </a:pPr>
            <a:r>
              <a:rPr lang="en-US" altLang="en-US" sz="3200" dirty="0"/>
              <a:t>Next Steps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Annex G (purpose and value?, work to update or work to deprecate?)</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8134547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dirty="0"/>
              <a:t>Next Teleconference(s):</a:t>
            </a:r>
          </a:p>
          <a:p>
            <a:pPr marL="800100" lvl="1" indent="-342900">
              <a:buFont typeface="Arial" panose="020B0604020202020204" pitchFamily="34" charset="0"/>
              <a:buChar char="•"/>
            </a:pPr>
            <a:r>
              <a:rPr lang="en-US" altLang="en-US" dirty="0"/>
              <a:t>Next teleconference on </a:t>
            </a:r>
            <a:r>
              <a:rPr lang="en-US" altLang="en-US" dirty="0" err="1"/>
              <a:t>TGbe</a:t>
            </a:r>
            <a:r>
              <a:rPr lang="en-US" altLang="en-US" dirty="0"/>
              <a:t> topic:</a:t>
            </a:r>
          </a:p>
          <a:p>
            <a:pPr marL="1200150" lvl="2" indent="-285750">
              <a:buFont typeface="Arial" panose="020B0604020202020204" pitchFamily="34" charset="0"/>
              <a:buChar char="•"/>
            </a:pPr>
            <a:r>
              <a:rPr lang="en-US" altLang="en-US" dirty="0"/>
              <a:t>Feb 22: 19:00 ET, 2 hours</a:t>
            </a:r>
          </a:p>
          <a:p>
            <a:pPr marL="800100" lvl="1" indent="-342900">
              <a:buFont typeface="Arial" panose="020B0604020202020204" pitchFamily="34" charset="0"/>
              <a:buChar char="•"/>
            </a:pPr>
            <a:r>
              <a:rPr lang="en-US" altLang="en-US" dirty="0"/>
              <a:t>Also, next teleconference on ESS/</a:t>
            </a:r>
            <a:r>
              <a:rPr lang="en-US" altLang="en-US" dirty="0" err="1"/>
              <a:t>HeSS</a:t>
            </a:r>
            <a:r>
              <a:rPr lang="en-US" altLang="en-US" dirty="0"/>
              <a:t> topic (preparing liaison to </a:t>
            </a:r>
            <a:r>
              <a:rPr lang="en-US" altLang="en-US" dirty="0" err="1"/>
              <a:t>REVme</a:t>
            </a:r>
            <a:r>
              <a:rPr lang="en-US" altLang="en-US" dirty="0"/>
              <a:t>) </a:t>
            </a:r>
          </a:p>
          <a:p>
            <a:pPr marL="1200150" lvl="2" indent="-285750">
              <a:buFont typeface="Arial" panose="020B0604020202020204" pitchFamily="34" charset="0"/>
              <a:buChar char="•"/>
            </a:pPr>
            <a:r>
              <a:rPr lang="en-US" dirty="0"/>
              <a:t>Mar 1, 13:00 ET, 2 hours</a:t>
            </a:r>
          </a:p>
          <a:p>
            <a:pPr marL="1200150" lvl="2" indent="-285750">
              <a:buFont typeface="Arial" panose="020B0604020202020204" pitchFamily="34" charset="0"/>
              <a:buChar char="•"/>
            </a:pPr>
            <a:r>
              <a:rPr lang="en-US" altLang="en-US" dirty="0"/>
              <a:t>Expect MOTION to liaise our document to </a:t>
            </a:r>
            <a:r>
              <a:rPr lang="en-US" altLang="en-US" dirty="0" err="1"/>
              <a:t>REVme</a:t>
            </a:r>
            <a:endParaRPr lang="en-US" altLang="en-US" dirty="0"/>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Contributions requested/expected:</a:t>
            </a:r>
          </a:p>
          <a:p>
            <a:pPr marL="800100" lvl="1" indent="-342900">
              <a:buFont typeface="Arial" panose="020B0604020202020204" pitchFamily="34" charset="0"/>
              <a:buChar char="•"/>
            </a:pPr>
            <a:r>
              <a:rPr lang="en-US" altLang="en-US" dirty="0"/>
              <a:t> </a:t>
            </a:r>
            <a:r>
              <a:rPr lang="en-US" altLang="en-US" dirty="0" err="1"/>
              <a:t>TGbe</a:t>
            </a:r>
            <a:r>
              <a:rPr lang="en-US" altLang="en-US" dirty="0"/>
              <a:t> architecture topics, especially trying to consolidate security discussion to be liaised to </a:t>
            </a:r>
            <a:r>
              <a:rPr lang="en-US" altLang="en-US" dirty="0" err="1"/>
              <a:t>TGbe</a:t>
            </a:r>
            <a:endParaRPr lang="en-US" altLang="en-US" dirty="0"/>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8 February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8 February 2021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85</TotalTime>
  <Words>1761</Words>
  <Application>Microsoft Office PowerPoint</Application>
  <PresentationFormat>Widescreen</PresentationFormat>
  <Paragraphs>171</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Office Theme</vt:lpstr>
      <vt:lpstr>Document</vt:lpstr>
      <vt:lpstr>ARC-SC-agenda-Feb-8-2021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8 Feb 2021</vt:lpstr>
      <vt:lpstr>ARC (Architecture) – Other</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16</cp:revision>
  <cp:lastPrinted>1601-01-01T00:00:00Z</cp:lastPrinted>
  <dcterms:created xsi:type="dcterms:W3CDTF">2021-01-26T19:12:38Z</dcterms:created>
  <dcterms:modified xsi:type="dcterms:W3CDTF">2021-02-03T23:11:13Z</dcterms:modified>
</cp:coreProperties>
</file>