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 id="264"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802.11-21/0216r0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Mar.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2021-2-3</a:t>
            </a:r>
          </a:p>
        </p:txBody>
      </p:sp>
      <p:sp>
        <p:nvSpPr>
          <p:cNvPr id="6" name="Date Placeholder 3"/>
          <p:cNvSpPr>
            <a:spLocks noGrp="1"/>
          </p:cNvSpPr>
          <p:nvPr>
            <p:ph type="dt" idx="10"/>
          </p:nvPr>
        </p:nvSpPr>
        <p:spPr/>
        <p:txBody>
          <a:bodyPr/>
          <a:lstStyle/>
          <a:p>
            <a:r>
              <a:rPr lang="en-US"/>
              <a:t>February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113213"/>
          </a:xfrm>
        </p:spPr>
        <p:txBody>
          <a:bodyPr/>
          <a:lstStyle/>
          <a:p>
            <a:pPr algn="just"/>
            <a:r>
              <a:rPr lang="en-GB" altLang="en-US" dirty="0"/>
              <a:t>Agenda Agreement </a:t>
            </a:r>
          </a:p>
          <a:p>
            <a:pPr algn="just"/>
            <a:r>
              <a:rPr lang="en-GB" altLang="en-US" dirty="0"/>
              <a:t>Submissions to be discussed</a:t>
            </a:r>
          </a:p>
          <a:p>
            <a:pPr lvl="1" algn="just"/>
            <a:r>
              <a:rPr lang="en-GB" altLang="en-US" dirty="0"/>
              <a:t>Meeting minutes approval 	</a:t>
            </a:r>
          </a:p>
          <a:p>
            <a:pPr lvl="1" algn="just"/>
            <a:r>
              <a:rPr lang="en-GB" altLang="en-US" dirty="0"/>
              <a:t>D0.4 comments resolution review</a:t>
            </a:r>
          </a:p>
          <a:p>
            <a:pPr lvl="1" algn="just"/>
            <a:r>
              <a:rPr lang="en-GB" altLang="en-US" dirty="0"/>
              <a:t>MAC contributions </a:t>
            </a:r>
          </a:p>
          <a:p>
            <a:pPr lvl="1"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February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Jan. 2021 and Mar.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between the Jan. 2021 and the Mar. 2021 meeting, specifically: </a:t>
            </a:r>
          </a:p>
          <a:p>
            <a:r>
              <a:rPr lang="en-GB" altLang="en-US" dirty="0"/>
              <a:t>	doc. 11-20/XXXXr0</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Yes:		</a:t>
            </a:r>
          </a:p>
          <a:p>
            <a:r>
              <a:rPr lang="en-GB" altLang="en-US" sz="2000" dirty="0"/>
              <a:t>No:		</a:t>
            </a:r>
          </a:p>
          <a:p>
            <a:r>
              <a:rPr lang="en-GB" altLang="en-US" sz="2000" dirty="0"/>
              <a:t>Abstain: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March 2021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1678</Words>
  <Application>Microsoft Office PowerPoint</Application>
  <PresentationFormat>Widescreen</PresentationFormat>
  <Paragraphs>205</Paragraphs>
  <Slides>15</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Arial</vt:lpstr>
      <vt:lpstr>Calibri</vt:lpstr>
      <vt:lpstr>Monotype Sorts</vt:lpstr>
      <vt:lpstr>Times New Roman</vt:lpstr>
      <vt:lpstr>Office Theme</vt:lpstr>
      <vt:lpstr>Document</vt:lpstr>
      <vt:lpstr>Light Communications Task Group (TGbb)  Mar.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Motion to approve the minutes between the Jan. 2021 and Mar. 2021 meeting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60</cp:revision>
  <cp:lastPrinted>1601-01-01T00:00:00Z</cp:lastPrinted>
  <dcterms:created xsi:type="dcterms:W3CDTF">2019-08-08T09:50:31Z</dcterms:created>
  <dcterms:modified xsi:type="dcterms:W3CDTF">2021-02-03T17:11:05Z</dcterms:modified>
</cp:coreProperties>
</file>